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59016" y="1657183"/>
            <a:ext cx="8662451" cy="1745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ru-RU" sz="3600" b="1" dirty="0"/>
              <a:t>ВЫПУСКНАЯ КВАЛИФИКАЦИОННАЯ РАБОТА 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600" b="1" dirty="0"/>
              <a:t>по курсу 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/>
              <a:t>«</a:t>
            </a:r>
            <a:r>
              <a:rPr lang="ru-RU" sz="3600" dirty="0" err="1"/>
              <a:t>Data</a:t>
            </a:r>
            <a:r>
              <a:rPr lang="ru-RU" sz="3600" dirty="0"/>
              <a:t> </a:t>
            </a:r>
            <a:r>
              <a:rPr lang="ru-RU" sz="3600" dirty="0" err="1"/>
              <a:t>Science</a:t>
            </a:r>
            <a:r>
              <a:rPr lang="ru-RU" sz="3600" dirty="0" smtClean="0"/>
              <a:t>»</a:t>
            </a:r>
            <a:endParaRPr lang="ru-RU" sz="27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59016" y="5055675"/>
            <a:ext cx="8662452" cy="1126283"/>
          </a:xfrm>
        </p:spPr>
        <p:txBody>
          <a:bodyPr/>
          <a:lstStyle/>
          <a:p>
            <a:r>
              <a:rPr lang="ru-RU" dirty="0" smtClean="0"/>
              <a:t>Слушатель</a:t>
            </a:r>
            <a:r>
              <a:rPr lang="en-US" dirty="0" smtClean="0"/>
              <a:t>: </a:t>
            </a:r>
            <a:r>
              <a:rPr lang="ru-RU" dirty="0" smtClean="0"/>
              <a:t>Сикалов </a:t>
            </a:r>
            <a:r>
              <a:rPr lang="ru-RU" dirty="0"/>
              <a:t>Михаил Владимирович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859016" y="3530379"/>
            <a:ext cx="8662451" cy="8507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700" dirty="0" smtClean="0"/>
              <a:t>Прогнозирование конечных свойств новых материалов (композиционных материалов). </a:t>
            </a:r>
            <a:endParaRPr lang="ru-RU" sz="2700" dirty="0"/>
          </a:p>
        </p:txBody>
      </p:sp>
    </p:spTree>
    <p:extLst>
      <p:ext uri="{BB962C8B-B14F-4D97-AF65-F5344CB8AC3E}">
        <p14:creationId xmlns:p14="http://schemas.microsoft.com/office/powerpoint/2010/main" val="26579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работы: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4" y="1905000"/>
            <a:ext cx="8911687" cy="4603805"/>
          </a:xfrm>
        </p:spPr>
        <p:txBody>
          <a:bodyPr>
            <a:normAutofit/>
          </a:bodyPr>
          <a:lstStyle/>
          <a:p>
            <a:r>
              <a:rPr lang="ru-RU" dirty="0"/>
              <a:t>Описать методы, которые используются для решений</a:t>
            </a:r>
            <a:endParaRPr lang="ru-RU" sz="1600" dirty="0"/>
          </a:p>
          <a:p>
            <a:r>
              <a:rPr lang="ru-RU" dirty="0"/>
              <a:t>- Провести разведочный анализ предложенных </a:t>
            </a:r>
            <a:r>
              <a:rPr lang="ru-RU" dirty="0" err="1" smtClean="0"/>
              <a:t>датасетов</a:t>
            </a:r>
            <a:r>
              <a:rPr lang="ru-RU" dirty="0" smtClean="0"/>
              <a:t>  </a:t>
            </a:r>
            <a:endParaRPr lang="ru-RU" sz="1400" dirty="0"/>
          </a:p>
          <a:p>
            <a:r>
              <a:rPr lang="ru-RU" dirty="0"/>
              <a:t>- Провести предобработку </a:t>
            </a:r>
            <a:r>
              <a:rPr lang="ru-RU" dirty="0" smtClean="0"/>
              <a:t>данных</a:t>
            </a:r>
            <a:endParaRPr lang="en-US" dirty="0" smtClean="0"/>
          </a:p>
          <a:p>
            <a:r>
              <a:rPr lang="ru-RU" dirty="0" smtClean="0"/>
              <a:t>- </a:t>
            </a:r>
            <a:r>
              <a:rPr lang="ru-RU" dirty="0"/>
              <a:t>Обучить нескольких моделей для прогноза модуля упругости при растяжении и прочности при растяжении. </a:t>
            </a:r>
            <a:endParaRPr lang="ru-RU" sz="1600" dirty="0"/>
          </a:p>
          <a:p>
            <a:r>
              <a:rPr lang="ru-RU" dirty="0"/>
              <a:t>- Написать нейронную сеть, предназначенную для рекомендаций соотношения матрица-наполнитель.</a:t>
            </a:r>
            <a:endParaRPr lang="ru-RU" sz="1600" dirty="0"/>
          </a:p>
          <a:p>
            <a:r>
              <a:rPr lang="ru-RU" dirty="0"/>
              <a:t>- Разработать приложение с графическим интерфейсом, которое будет выдавать прогноз.</a:t>
            </a:r>
            <a:endParaRPr lang="ru-RU" sz="1600" dirty="0"/>
          </a:p>
          <a:p>
            <a:r>
              <a:rPr lang="ru-RU" dirty="0"/>
              <a:t>- Оценить точность модели на тренировочном и тестовом </a:t>
            </a:r>
            <a:r>
              <a:rPr lang="ru-RU" dirty="0" err="1"/>
              <a:t>датасете</a:t>
            </a:r>
            <a:r>
              <a:rPr lang="ru-RU" dirty="0"/>
              <a:t>.</a:t>
            </a:r>
            <a:endParaRPr lang="ru-RU" sz="1600" dirty="0"/>
          </a:p>
          <a:p>
            <a:r>
              <a:rPr lang="ru-RU" dirty="0"/>
              <a:t>- Создать </a:t>
            </a:r>
            <a:r>
              <a:rPr lang="ru-RU" dirty="0" err="1"/>
              <a:t>репозиторий</a:t>
            </a:r>
            <a:r>
              <a:rPr lang="ru-RU" dirty="0"/>
              <a:t> в </a:t>
            </a:r>
            <a:r>
              <a:rPr lang="ru-RU" dirty="0" err="1"/>
              <a:t>GitHub</a:t>
            </a:r>
            <a:r>
              <a:rPr lang="ru-RU" dirty="0"/>
              <a:t> и разместить там код исследования.</a:t>
            </a:r>
            <a:endParaRPr lang="ru-RU" sz="1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241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Характеристики до предобработки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884" y="1416811"/>
            <a:ext cx="8102452" cy="475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7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69681" y="290155"/>
            <a:ext cx="8911687" cy="1280890"/>
          </a:xfrm>
        </p:spPr>
        <p:txBody>
          <a:bodyPr/>
          <a:lstStyle/>
          <a:p>
            <a:r>
              <a:rPr lang="ru-RU" dirty="0" smtClean="0"/>
              <a:t>Распределение выбросов по характеристикам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4049" y="1571045"/>
            <a:ext cx="4149240" cy="470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8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5947" y="242447"/>
            <a:ext cx="8911687" cy="1280890"/>
          </a:xfrm>
        </p:spPr>
        <p:txBody>
          <a:bodyPr/>
          <a:lstStyle/>
          <a:p>
            <a:r>
              <a:rPr lang="ru-RU" dirty="0" smtClean="0"/>
              <a:t>Ящик с усами до и после нормализации</a:t>
            </a:r>
            <a:endParaRPr lang="ru-RU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7076" y="1523337"/>
            <a:ext cx="5426259" cy="4790962"/>
          </a:xfrm>
          <a:prstGeom prst="rect">
            <a:avLst/>
          </a:prstGeom>
        </p:spPr>
      </p:pic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774511" y="1523337"/>
            <a:ext cx="4804606" cy="487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47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87408" y="274253"/>
            <a:ext cx="8911687" cy="1280890"/>
          </a:xfrm>
        </p:spPr>
        <p:txBody>
          <a:bodyPr/>
          <a:lstStyle/>
          <a:p>
            <a:r>
              <a:rPr lang="ru-RU" dirty="0" smtClean="0"/>
              <a:t>Визуализация тест/прогноз и график потерь модели (</a:t>
            </a:r>
            <a:r>
              <a:rPr lang="en-US" dirty="0" smtClean="0"/>
              <a:t>MSE</a:t>
            </a:r>
            <a:r>
              <a:rPr lang="ru-RU" dirty="0" smtClean="0"/>
              <a:t>).</a:t>
            </a:r>
            <a:endParaRPr lang="ru-RU" dirty="0"/>
          </a:p>
        </p:txBody>
      </p:sp>
      <p:pic>
        <p:nvPicPr>
          <p:cNvPr id="22" name="Объект 2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39143" y="3902887"/>
            <a:ext cx="8234155" cy="2734505"/>
          </a:xfrm>
          <a:prstGeom prst="rect">
            <a:avLst/>
          </a:prstGeom>
        </p:spPr>
      </p:pic>
      <p:pic>
        <p:nvPicPr>
          <p:cNvPr id="21" name="Объект 2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139142" y="1555142"/>
            <a:ext cx="8234155" cy="221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95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0048" y="2143461"/>
            <a:ext cx="7417440" cy="374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24399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</TotalTime>
  <Words>117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Легкий дым</vt:lpstr>
      <vt:lpstr> ВЫПУСКНАЯ КВАЛИФИКАЦИОННАЯ РАБОТА  по курсу  «Data Science»</vt:lpstr>
      <vt:lpstr>Задачи работы:</vt:lpstr>
      <vt:lpstr>Характеристики до предобработки </vt:lpstr>
      <vt:lpstr>Распределение выбросов по характеристикам</vt:lpstr>
      <vt:lpstr>Ящик с усами до и после нормализации</vt:lpstr>
      <vt:lpstr>Визуализация тест/прогноз и график потерь модели (MSE).</vt:lpstr>
      <vt:lpstr>Результаты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 по курсу  «Data Science»</dc:title>
  <dc:creator>Doo</dc:creator>
  <cp:lastModifiedBy>Doo</cp:lastModifiedBy>
  <cp:revision>7</cp:revision>
  <dcterms:created xsi:type="dcterms:W3CDTF">2023-05-07T06:26:47Z</dcterms:created>
  <dcterms:modified xsi:type="dcterms:W3CDTF">2023-05-07T07:30:24Z</dcterms:modified>
</cp:coreProperties>
</file>