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771c732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771c732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771c732a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771c732a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771c732a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771c732a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771c732a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5771c732a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771c732a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771c732a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SOFAR	 Project: </a:t>
            </a:r>
            <a:r>
              <a:rPr lang="en"/>
              <a:t>t</a:t>
            </a:r>
            <a:r>
              <a:rPr lang="en"/>
              <a:t>urtlebot3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120"/>
              <a:t>Ferdinand Hartmann, Hayato Kojima, Joseph Heal</a:t>
            </a:r>
            <a:endParaRPr sz="11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2919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Algorithms used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Localization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Object detection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Path planning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Odometry gives us the transform from starting position to the current position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Algorithm: Odometry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311700" y="1761900"/>
            <a:ext cx="4001700" cy="28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Estimate the current pose and velocity using the waffle2/joint_states topic.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Topic data is wheel position in radians.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This can also be accessed using the sensor_states topic. </a:t>
            </a:r>
            <a:endParaRPr sz="1600"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3400" y="1433750"/>
            <a:ext cx="4804151" cy="22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6"/>
          <p:cNvSpPr/>
          <p:nvPr/>
        </p:nvSpPr>
        <p:spPr>
          <a:xfrm>
            <a:off x="4241825" y="1268800"/>
            <a:ext cx="4956900" cy="2707800"/>
          </a:xfrm>
          <a:prstGeom prst="rect">
            <a:avLst/>
          </a:prstGeom>
          <a:solidFill>
            <a:srgbClr val="1B212C"/>
          </a:solidFill>
          <a:ln cap="flat" cmpd="sng" w="9525">
            <a:solidFill>
              <a:srgbClr val="1B212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36725" y="445025"/>
            <a:ext cx="3295575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6"/>
          <p:cNvSpPr/>
          <p:nvPr/>
        </p:nvSpPr>
        <p:spPr>
          <a:xfrm>
            <a:off x="4313400" y="360450"/>
            <a:ext cx="4764300" cy="4783200"/>
          </a:xfrm>
          <a:prstGeom prst="rect">
            <a:avLst/>
          </a:prstGeom>
          <a:solidFill>
            <a:srgbClr val="1B212C"/>
          </a:solidFill>
          <a:ln cap="flat" cmpd="sng" w="9525">
            <a:solidFill>
              <a:srgbClr val="1B212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Algorithm: Obstacle Detection 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406850" y="1485075"/>
            <a:ext cx="4260300" cy="29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Check if scan value was detected in valid range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Check where it is and assign to a cluster (clusters are formed of points within certain bounds)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Process clusters and create a centroid for each cluster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A</a:t>
            </a:r>
            <a:r>
              <a:rPr lang="en" sz="1600"/>
              <a:t>ssign</a:t>
            </a:r>
            <a:r>
              <a:rPr lang="en" sz="1600"/>
              <a:t> each centroid to the map as occupied with a shape around it</a:t>
            </a:r>
            <a:endParaRPr sz="1600"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3975" y="1312163"/>
            <a:ext cx="4172050" cy="329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Algorithm: Tentacle method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311700" y="1433175"/>
            <a:ext cx="4260300" cy="31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We use this algorithm t</a:t>
            </a:r>
            <a:r>
              <a:rPr lang="en" sz="1600"/>
              <a:t>o choose the best omega to command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In this algorithm we loop through omega values from -2.0 to 2.0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We check how close the predicted x and y values are to the goal pose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2050" y="3365738"/>
            <a:ext cx="6191250" cy="16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9775" y="710500"/>
            <a:ext cx="2229900" cy="209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