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034" r:id="rId2"/>
  </p:sldMasterIdLst>
  <p:notesMasterIdLst>
    <p:notesMasterId r:id="rId11"/>
  </p:notesMasterIdLst>
  <p:sldIdLst>
    <p:sldId id="285" r:id="rId3"/>
    <p:sldId id="282" r:id="rId4"/>
    <p:sldId id="300" r:id="rId5"/>
    <p:sldId id="299" r:id="rId6"/>
    <p:sldId id="306" r:id="rId7"/>
    <p:sldId id="294" r:id="rId8"/>
    <p:sldId id="305" r:id="rId9"/>
    <p:sldId id="297" r:id="rId10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ユーザー" initials="MOユ" lastIdx="1" clrIdx="0">
    <p:extLst>
      <p:ext uri="{19B8F6BF-5375-455C-9EA6-DF929625EA0E}">
        <p15:presenceInfo xmlns:p15="http://schemas.microsoft.com/office/powerpoint/2012/main" userId="Microsoft Office ユーザ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CC"/>
    <a:srgbClr val="0000FF"/>
    <a:srgbClr val="4241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81" autoAdjust="0"/>
    <p:restoredTop sz="94660"/>
  </p:normalViewPr>
  <p:slideViewPr>
    <p:cSldViewPr>
      <p:cViewPr varScale="1">
        <p:scale>
          <a:sx n="83" d="100"/>
          <a:sy n="83" d="100"/>
        </p:scale>
        <p:origin x="208" y="8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22T15:37:55.14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730950-BE5C-40A6-9EE3-E8FEC228D06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800B81C2-70C4-41DB-8356-40132F805098}">
      <dgm:prSet custT="1"/>
      <dgm:spPr/>
      <dgm:t>
        <a:bodyPr/>
        <a:lstStyle/>
        <a:p>
          <a:pPr rtl="0"/>
          <a:r>
            <a:rPr lang="ja-JP" altLang="en-US" sz="4000"/>
            <a:t>鴨田</a:t>
          </a:r>
        </a:p>
      </dgm:t>
    </dgm:pt>
    <dgm:pt modelId="{B606CF7D-8194-4B2E-A6AF-AFB3448E03C6}" type="parTrans" cxnId="{745CB13A-5945-406C-940C-08C3600C0933}">
      <dgm:prSet/>
      <dgm:spPr/>
      <dgm:t>
        <a:bodyPr/>
        <a:lstStyle/>
        <a:p>
          <a:endParaRPr kumimoji="1" lang="ja-JP" altLang="en-US"/>
        </a:p>
      </dgm:t>
    </dgm:pt>
    <dgm:pt modelId="{563D11EF-6BE4-4B2D-8CD2-5CE1DE75516C}" type="sibTrans" cxnId="{745CB13A-5945-406C-940C-08C3600C0933}">
      <dgm:prSet/>
      <dgm:spPr/>
      <dgm:t>
        <a:bodyPr/>
        <a:lstStyle/>
        <a:p>
          <a:endParaRPr kumimoji="1" lang="ja-JP" altLang="en-US"/>
        </a:p>
      </dgm:t>
    </dgm:pt>
    <dgm:pt modelId="{3DF1F1BD-C4A4-4DF2-816D-BB62E125CC7E}">
      <dgm:prSet custT="1"/>
      <dgm:spPr/>
      <dgm:t>
        <a:bodyPr/>
        <a:lstStyle/>
        <a:p>
          <a:pPr rtl="0"/>
          <a:r>
            <a:rPr kumimoji="1" lang="en-US" altLang="ja-JP" sz="3200" dirty="0" err="1"/>
            <a:t>Block,View</a:t>
          </a:r>
          <a:r>
            <a:rPr kumimoji="1" lang="ja-JP" sz="3200"/>
            <a:t>クラスの設計・実装．</a:t>
          </a:r>
          <a:endParaRPr lang="ja-JP" sz="3200"/>
        </a:p>
      </dgm:t>
    </dgm:pt>
    <dgm:pt modelId="{6E0C2353-CAB3-450C-B9F6-031C0C862094}" type="parTrans" cxnId="{055F57BE-3DF2-463B-A69E-95818206FF2D}">
      <dgm:prSet/>
      <dgm:spPr/>
      <dgm:t>
        <a:bodyPr/>
        <a:lstStyle/>
        <a:p>
          <a:endParaRPr kumimoji="1" lang="ja-JP" altLang="en-US"/>
        </a:p>
      </dgm:t>
    </dgm:pt>
    <dgm:pt modelId="{B78D9563-138C-4ED1-89D9-CD4118863D81}" type="sibTrans" cxnId="{055F57BE-3DF2-463B-A69E-95818206FF2D}">
      <dgm:prSet/>
      <dgm:spPr/>
      <dgm:t>
        <a:bodyPr/>
        <a:lstStyle/>
        <a:p>
          <a:endParaRPr kumimoji="1" lang="ja-JP" altLang="en-US"/>
        </a:p>
      </dgm:t>
    </dgm:pt>
    <dgm:pt modelId="{656DE9FE-3766-4F17-839E-690D09DC92EF}">
      <dgm:prSet custT="1"/>
      <dgm:spPr/>
      <dgm:t>
        <a:bodyPr/>
        <a:lstStyle/>
        <a:p>
          <a:pPr rtl="0"/>
          <a:r>
            <a:rPr kumimoji="1" lang="ja-JP" altLang="en-US" sz="3200" dirty="0"/>
            <a:t>レポートの全体構成．</a:t>
          </a:r>
          <a:endParaRPr lang="ja-JP" altLang="en-US" sz="3200" dirty="0"/>
        </a:p>
      </dgm:t>
    </dgm:pt>
    <dgm:pt modelId="{15023B69-F052-4FEA-B95C-541F40D032A7}" type="parTrans" cxnId="{BED96B72-72C3-4723-801D-2256366B70C0}">
      <dgm:prSet/>
      <dgm:spPr/>
      <dgm:t>
        <a:bodyPr/>
        <a:lstStyle/>
        <a:p>
          <a:endParaRPr kumimoji="1" lang="ja-JP" altLang="en-US"/>
        </a:p>
      </dgm:t>
    </dgm:pt>
    <dgm:pt modelId="{8AA28899-FA01-44C9-9639-ADC17D65A890}" type="sibTrans" cxnId="{BED96B72-72C3-4723-801D-2256366B70C0}">
      <dgm:prSet/>
      <dgm:spPr/>
      <dgm:t>
        <a:bodyPr/>
        <a:lstStyle/>
        <a:p>
          <a:endParaRPr kumimoji="1" lang="ja-JP" altLang="en-US"/>
        </a:p>
      </dgm:t>
    </dgm:pt>
    <dgm:pt modelId="{6CED7696-1EDC-45E7-BF88-DA9418267FE2}">
      <dgm:prSet custT="1"/>
      <dgm:spPr/>
      <dgm:t>
        <a:bodyPr/>
        <a:lstStyle/>
        <a:p>
          <a:pPr rtl="0"/>
          <a:r>
            <a:rPr lang="ja-JP" altLang="en-US" sz="4000"/>
            <a:t>木元</a:t>
          </a:r>
        </a:p>
      </dgm:t>
    </dgm:pt>
    <dgm:pt modelId="{C9FE36A5-4349-4C7C-BD70-5D2B83F0AFA2}" type="parTrans" cxnId="{ACFA1EE1-AA7D-4B67-BB04-EA74B5A94823}">
      <dgm:prSet/>
      <dgm:spPr/>
      <dgm:t>
        <a:bodyPr/>
        <a:lstStyle/>
        <a:p>
          <a:endParaRPr kumimoji="1" lang="ja-JP" altLang="en-US"/>
        </a:p>
      </dgm:t>
    </dgm:pt>
    <dgm:pt modelId="{A390F637-DDAA-4BF1-BC9B-14311BB8C8EF}" type="sibTrans" cxnId="{ACFA1EE1-AA7D-4B67-BB04-EA74B5A94823}">
      <dgm:prSet/>
      <dgm:spPr/>
      <dgm:t>
        <a:bodyPr/>
        <a:lstStyle/>
        <a:p>
          <a:endParaRPr kumimoji="1" lang="ja-JP" altLang="en-US"/>
        </a:p>
      </dgm:t>
    </dgm:pt>
    <dgm:pt modelId="{3AD9A144-0260-4EC9-BCC7-0A7033007385}">
      <dgm:prSet custT="1"/>
      <dgm:spPr/>
      <dgm:t>
        <a:bodyPr/>
        <a:lstStyle/>
        <a:p>
          <a:pPr rtl="0"/>
          <a:r>
            <a:rPr kumimoji="1" lang="en-US" altLang="ja-JP" sz="3200" dirty="0" err="1"/>
            <a:t>CourtModel</a:t>
          </a:r>
          <a:r>
            <a:rPr kumimoji="1" lang="ja-JP" altLang="en-US" sz="3200"/>
            <a:t>クラス</a:t>
          </a:r>
          <a:r>
            <a:rPr kumimoji="1" lang="ja-JP" sz="3200"/>
            <a:t>の設計・</a:t>
          </a:r>
          <a:r>
            <a:rPr kumimoji="1" lang="ja-JP" altLang="en-US" sz="3200"/>
            <a:t>音楽</a:t>
          </a:r>
          <a:r>
            <a:rPr kumimoji="1" lang="ja-JP" sz="3200"/>
            <a:t>．</a:t>
          </a:r>
          <a:endParaRPr lang="ja-JP" sz="3200"/>
        </a:p>
      </dgm:t>
    </dgm:pt>
    <dgm:pt modelId="{2DA49DC3-1E92-441A-BAFF-59AD0C3788FC}" type="parTrans" cxnId="{BBF834BD-C305-4C3A-9DF9-1DCB0C00C900}">
      <dgm:prSet/>
      <dgm:spPr/>
      <dgm:t>
        <a:bodyPr/>
        <a:lstStyle/>
        <a:p>
          <a:endParaRPr kumimoji="1" lang="ja-JP" altLang="en-US"/>
        </a:p>
      </dgm:t>
    </dgm:pt>
    <dgm:pt modelId="{07ACACDD-4BC4-4256-815D-FBF715D10790}" type="sibTrans" cxnId="{BBF834BD-C305-4C3A-9DF9-1DCB0C00C900}">
      <dgm:prSet/>
      <dgm:spPr/>
      <dgm:t>
        <a:bodyPr/>
        <a:lstStyle/>
        <a:p>
          <a:endParaRPr kumimoji="1" lang="ja-JP" altLang="en-US"/>
        </a:p>
      </dgm:t>
    </dgm:pt>
    <dgm:pt modelId="{950DE10B-A904-4249-BE6F-ABDA1EE36B58}">
      <dgm:prSet custT="1"/>
      <dgm:spPr/>
      <dgm:t>
        <a:bodyPr/>
        <a:lstStyle/>
        <a:p>
          <a:pPr rtl="0"/>
          <a:r>
            <a:rPr kumimoji="1" lang="ja-JP" altLang="en-US" sz="3200"/>
            <a:t>プレゼンテーション作成．</a:t>
          </a:r>
          <a:endParaRPr lang="ja-JP" altLang="en-US" sz="3200"/>
        </a:p>
      </dgm:t>
    </dgm:pt>
    <dgm:pt modelId="{AB0E1682-F673-42D8-A5DF-A5DA79FC6351}" type="parTrans" cxnId="{CA556702-904D-45D3-A395-0E1F589D12B0}">
      <dgm:prSet/>
      <dgm:spPr/>
      <dgm:t>
        <a:bodyPr/>
        <a:lstStyle/>
        <a:p>
          <a:endParaRPr kumimoji="1" lang="ja-JP" altLang="en-US"/>
        </a:p>
      </dgm:t>
    </dgm:pt>
    <dgm:pt modelId="{4D4F15E6-EE73-43CC-BAA1-43F059A927E5}" type="sibTrans" cxnId="{CA556702-904D-45D3-A395-0E1F589D12B0}">
      <dgm:prSet/>
      <dgm:spPr/>
      <dgm:t>
        <a:bodyPr/>
        <a:lstStyle/>
        <a:p>
          <a:endParaRPr kumimoji="1" lang="ja-JP" altLang="en-US"/>
        </a:p>
      </dgm:t>
    </dgm:pt>
    <dgm:pt modelId="{32045792-960F-4340-9163-F78D1678876A}">
      <dgm:prSet custT="1"/>
      <dgm:spPr/>
      <dgm:t>
        <a:bodyPr/>
        <a:lstStyle/>
        <a:p>
          <a:pPr rtl="0"/>
          <a:r>
            <a:rPr lang="ja-JP" altLang="en-US" sz="4000"/>
            <a:t>酒井</a:t>
          </a:r>
        </a:p>
      </dgm:t>
    </dgm:pt>
    <dgm:pt modelId="{1ABE633C-3348-47E9-9BFF-8EB3015ECA3C}" type="parTrans" cxnId="{E1561D2F-EE34-4ED4-AD7E-24EE705C6946}">
      <dgm:prSet/>
      <dgm:spPr/>
      <dgm:t>
        <a:bodyPr/>
        <a:lstStyle/>
        <a:p>
          <a:endParaRPr kumimoji="1" lang="ja-JP" altLang="en-US"/>
        </a:p>
      </dgm:t>
    </dgm:pt>
    <dgm:pt modelId="{6BEAD93A-5612-4751-B242-4BA014C6E8D1}" type="sibTrans" cxnId="{E1561D2F-EE34-4ED4-AD7E-24EE705C6946}">
      <dgm:prSet/>
      <dgm:spPr/>
      <dgm:t>
        <a:bodyPr/>
        <a:lstStyle/>
        <a:p>
          <a:endParaRPr kumimoji="1" lang="ja-JP" altLang="en-US"/>
        </a:p>
      </dgm:t>
    </dgm:pt>
    <dgm:pt modelId="{B6A7A8D2-F618-4BE4-82EF-8F70AC16D37F}">
      <dgm:prSet custT="1"/>
      <dgm:spPr/>
      <dgm:t>
        <a:bodyPr/>
        <a:lstStyle/>
        <a:p>
          <a:pPr rtl="0"/>
          <a:r>
            <a:rPr kumimoji="1" lang="en-US" altLang="ja-JP" sz="3200" dirty="0" err="1"/>
            <a:t>View,Item,Player</a:t>
          </a:r>
          <a:r>
            <a:rPr kumimoji="1" lang="ja-JP" altLang="en-US" sz="3200"/>
            <a:t>クラス</a:t>
          </a:r>
          <a:r>
            <a:rPr kumimoji="1" lang="ja-JP" sz="3200"/>
            <a:t>の設計・実装．</a:t>
          </a:r>
          <a:endParaRPr lang="ja-JP" sz="3200"/>
        </a:p>
      </dgm:t>
    </dgm:pt>
    <dgm:pt modelId="{3FFD03B2-D69C-4839-AE39-55A3604CB578}" type="parTrans" cxnId="{FCB52126-3898-4E6D-8EA8-CF6060818FF1}">
      <dgm:prSet/>
      <dgm:spPr/>
      <dgm:t>
        <a:bodyPr/>
        <a:lstStyle/>
        <a:p>
          <a:endParaRPr kumimoji="1" lang="ja-JP" altLang="en-US"/>
        </a:p>
      </dgm:t>
    </dgm:pt>
    <dgm:pt modelId="{FD6FEA09-4D8D-4808-AC9D-1DF987F2D0DD}" type="sibTrans" cxnId="{FCB52126-3898-4E6D-8EA8-CF6060818FF1}">
      <dgm:prSet/>
      <dgm:spPr/>
      <dgm:t>
        <a:bodyPr/>
        <a:lstStyle/>
        <a:p>
          <a:endParaRPr kumimoji="1" lang="ja-JP" altLang="en-US"/>
        </a:p>
      </dgm:t>
    </dgm:pt>
    <dgm:pt modelId="{3DC02435-78D3-4AD3-B1D4-953BFAFC94D9}">
      <dgm:prSet custT="1"/>
      <dgm:spPr/>
      <dgm:t>
        <a:bodyPr/>
        <a:lstStyle/>
        <a:p>
          <a:pPr rtl="0"/>
          <a:r>
            <a:rPr kumimoji="1" lang="ja-JP" altLang="en-US" sz="3200"/>
            <a:t>作成したクラスの統合．最終調整．</a:t>
          </a:r>
          <a:endParaRPr lang="ja-JP" altLang="en-US" sz="3200"/>
        </a:p>
      </dgm:t>
    </dgm:pt>
    <dgm:pt modelId="{30F8CB88-0182-46C9-9D79-ABB20172DD6E}" type="parTrans" cxnId="{C31FFD5F-E0C2-4DFB-BCE2-F4ADCE4DB6A9}">
      <dgm:prSet/>
      <dgm:spPr/>
      <dgm:t>
        <a:bodyPr/>
        <a:lstStyle/>
        <a:p>
          <a:endParaRPr kumimoji="1" lang="ja-JP" altLang="en-US"/>
        </a:p>
      </dgm:t>
    </dgm:pt>
    <dgm:pt modelId="{23F628D5-2222-463B-8C10-702C286E91E9}" type="sibTrans" cxnId="{C31FFD5F-E0C2-4DFB-BCE2-F4ADCE4DB6A9}">
      <dgm:prSet/>
      <dgm:spPr/>
      <dgm:t>
        <a:bodyPr/>
        <a:lstStyle/>
        <a:p>
          <a:endParaRPr kumimoji="1" lang="ja-JP" altLang="en-US"/>
        </a:p>
      </dgm:t>
    </dgm:pt>
    <dgm:pt modelId="{95443E0A-B520-49B3-A873-AEA0D2488FF4}" type="pres">
      <dgm:prSet presAssocID="{8E730950-BE5C-40A6-9EE3-E8FEC228D063}" presName="Name0" presStyleCnt="0">
        <dgm:presLayoutVars>
          <dgm:dir/>
          <dgm:animLvl val="lvl"/>
          <dgm:resizeHandles val="exact"/>
        </dgm:presLayoutVars>
      </dgm:prSet>
      <dgm:spPr/>
    </dgm:pt>
    <dgm:pt modelId="{1EE28111-4FA3-4D61-8B99-49B24F487B0E}" type="pres">
      <dgm:prSet presAssocID="{800B81C2-70C4-41DB-8356-40132F805098}" presName="linNode" presStyleCnt="0"/>
      <dgm:spPr/>
    </dgm:pt>
    <dgm:pt modelId="{D09B560A-EEC8-446E-98C9-B1C710BCF45E}" type="pres">
      <dgm:prSet presAssocID="{800B81C2-70C4-41DB-8356-40132F805098}" presName="parentText" presStyleLbl="node1" presStyleIdx="0" presStyleCnt="3" custScaleX="85418" custScaleY="61285" custLinFactNeighborX="-1170">
        <dgm:presLayoutVars>
          <dgm:chMax val="1"/>
          <dgm:bulletEnabled val="1"/>
        </dgm:presLayoutVars>
      </dgm:prSet>
      <dgm:spPr/>
    </dgm:pt>
    <dgm:pt modelId="{FF0EED85-48A3-4D89-A275-F3C51C37A1F9}" type="pres">
      <dgm:prSet presAssocID="{800B81C2-70C4-41DB-8356-40132F805098}" presName="descendantText" presStyleLbl="alignAccFollowNode1" presStyleIdx="0" presStyleCnt="3" custScaleX="205096" custScaleY="66381" custLinFactNeighborX="19" custLinFactNeighborY="-85">
        <dgm:presLayoutVars>
          <dgm:bulletEnabled val="1"/>
        </dgm:presLayoutVars>
      </dgm:prSet>
      <dgm:spPr/>
    </dgm:pt>
    <dgm:pt modelId="{4DA6288D-ADB2-4169-9476-113B115FED9A}" type="pres">
      <dgm:prSet presAssocID="{563D11EF-6BE4-4B2D-8CD2-5CE1DE75516C}" presName="sp" presStyleCnt="0"/>
      <dgm:spPr/>
    </dgm:pt>
    <dgm:pt modelId="{B3DA5A4F-D603-4DC8-9E9A-8AACD16C9226}" type="pres">
      <dgm:prSet presAssocID="{6CED7696-1EDC-45E7-BF88-DA9418267FE2}" presName="linNode" presStyleCnt="0"/>
      <dgm:spPr/>
    </dgm:pt>
    <dgm:pt modelId="{C5A6BCBA-580E-47E2-BEC4-678A044CFA97}" type="pres">
      <dgm:prSet presAssocID="{6CED7696-1EDC-45E7-BF88-DA9418267FE2}" presName="parentText" presStyleLbl="node1" presStyleIdx="1" presStyleCnt="3" custScaleX="85418" custScaleY="61285" custLinFactNeighborX="-1170">
        <dgm:presLayoutVars>
          <dgm:chMax val="1"/>
          <dgm:bulletEnabled val="1"/>
        </dgm:presLayoutVars>
      </dgm:prSet>
      <dgm:spPr/>
    </dgm:pt>
    <dgm:pt modelId="{5031FA50-6384-4475-A0D7-2682D4186A55}" type="pres">
      <dgm:prSet presAssocID="{6CED7696-1EDC-45E7-BF88-DA9418267FE2}" presName="descendantText" presStyleLbl="alignAccFollowNode1" presStyleIdx="1" presStyleCnt="3" custScaleX="205096" custScaleY="66381">
        <dgm:presLayoutVars>
          <dgm:bulletEnabled val="1"/>
        </dgm:presLayoutVars>
      </dgm:prSet>
      <dgm:spPr/>
    </dgm:pt>
    <dgm:pt modelId="{81F158D2-C098-4086-9C1B-10A49C14C5B2}" type="pres">
      <dgm:prSet presAssocID="{A390F637-DDAA-4BF1-BC9B-14311BB8C8EF}" presName="sp" presStyleCnt="0"/>
      <dgm:spPr/>
    </dgm:pt>
    <dgm:pt modelId="{7FDDB5FA-ABED-466B-925C-F3B5432D3D03}" type="pres">
      <dgm:prSet presAssocID="{32045792-960F-4340-9163-F78D1678876A}" presName="linNode" presStyleCnt="0"/>
      <dgm:spPr/>
    </dgm:pt>
    <dgm:pt modelId="{4444CA29-AA27-4F90-B36A-CAFAF7D08C3A}" type="pres">
      <dgm:prSet presAssocID="{32045792-960F-4340-9163-F78D1678876A}" presName="parentText" presStyleLbl="node1" presStyleIdx="2" presStyleCnt="3" custScaleX="85418" custScaleY="61285" custLinFactNeighborX="-1170">
        <dgm:presLayoutVars>
          <dgm:chMax val="1"/>
          <dgm:bulletEnabled val="1"/>
        </dgm:presLayoutVars>
      </dgm:prSet>
      <dgm:spPr/>
    </dgm:pt>
    <dgm:pt modelId="{035E8BB9-076F-4509-AEAC-6F834C3182D8}" type="pres">
      <dgm:prSet presAssocID="{32045792-960F-4340-9163-F78D1678876A}" presName="descendantText" presStyleLbl="alignAccFollowNode1" presStyleIdx="2" presStyleCnt="3" custScaleX="205096" custScaleY="66381">
        <dgm:presLayoutVars>
          <dgm:bulletEnabled val="1"/>
        </dgm:presLayoutVars>
      </dgm:prSet>
      <dgm:spPr/>
    </dgm:pt>
  </dgm:ptLst>
  <dgm:cxnLst>
    <dgm:cxn modelId="{CA556702-904D-45D3-A395-0E1F589D12B0}" srcId="{6CED7696-1EDC-45E7-BF88-DA9418267FE2}" destId="{950DE10B-A904-4249-BE6F-ABDA1EE36B58}" srcOrd="1" destOrd="0" parTransId="{AB0E1682-F673-42D8-A5DF-A5DA79FC6351}" sibTransId="{4D4F15E6-EE73-43CC-BAA1-43F059A927E5}"/>
    <dgm:cxn modelId="{DADB231D-B972-4853-8638-D71A264F2ECC}" type="presOf" srcId="{800B81C2-70C4-41DB-8356-40132F805098}" destId="{D09B560A-EEC8-446E-98C9-B1C710BCF45E}" srcOrd="0" destOrd="0" presId="urn:microsoft.com/office/officeart/2005/8/layout/vList5"/>
    <dgm:cxn modelId="{FCB52126-3898-4E6D-8EA8-CF6060818FF1}" srcId="{32045792-960F-4340-9163-F78D1678876A}" destId="{B6A7A8D2-F618-4BE4-82EF-8F70AC16D37F}" srcOrd="0" destOrd="0" parTransId="{3FFD03B2-D69C-4839-AE39-55A3604CB578}" sibTransId="{FD6FEA09-4D8D-4808-AC9D-1DF987F2D0DD}"/>
    <dgm:cxn modelId="{E1561D2F-EE34-4ED4-AD7E-24EE705C6946}" srcId="{8E730950-BE5C-40A6-9EE3-E8FEC228D063}" destId="{32045792-960F-4340-9163-F78D1678876A}" srcOrd="2" destOrd="0" parTransId="{1ABE633C-3348-47E9-9BFF-8EB3015ECA3C}" sibTransId="{6BEAD93A-5612-4751-B242-4BA014C6E8D1}"/>
    <dgm:cxn modelId="{745CB13A-5945-406C-940C-08C3600C0933}" srcId="{8E730950-BE5C-40A6-9EE3-E8FEC228D063}" destId="{800B81C2-70C4-41DB-8356-40132F805098}" srcOrd="0" destOrd="0" parTransId="{B606CF7D-8194-4B2E-A6AF-AFB3448E03C6}" sibTransId="{563D11EF-6BE4-4B2D-8CD2-5CE1DE75516C}"/>
    <dgm:cxn modelId="{BBD6DA45-4F1E-4FAA-9486-EC73BC40B549}" type="presOf" srcId="{3DF1F1BD-C4A4-4DF2-816D-BB62E125CC7E}" destId="{FF0EED85-48A3-4D89-A275-F3C51C37A1F9}" srcOrd="0" destOrd="0" presId="urn:microsoft.com/office/officeart/2005/8/layout/vList5"/>
    <dgm:cxn modelId="{C31FFD5F-E0C2-4DFB-BCE2-F4ADCE4DB6A9}" srcId="{32045792-960F-4340-9163-F78D1678876A}" destId="{3DC02435-78D3-4AD3-B1D4-953BFAFC94D9}" srcOrd="1" destOrd="0" parTransId="{30F8CB88-0182-46C9-9D79-ABB20172DD6E}" sibTransId="{23F628D5-2222-463B-8C10-702C286E91E9}"/>
    <dgm:cxn modelId="{3164C16C-1E40-4A28-B844-8B2444D46E5A}" type="presOf" srcId="{3AD9A144-0260-4EC9-BCC7-0A7033007385}" destId="{5031FA50-6384-4475-A0D7-2682D4186A55}" srcOrd="0" destOrd="0" presId="urn:microsoft.com/office/officeart/2005/8/layout/vList5"/>
    <dgm:cxn modelId="{BED96B72-72C3-4723-801D-2256366B70C0}" srcId="{800B81C2-70C4-41DB-8356-40132F805098}" destId="{656DE9FE-3766-4F17-839E-690D09DC92EF}" srcOrd="1" destOrd="0" parTransId="{15023B69-F052-4FEA-B95C-541F40D032A7}" sibTransId="{8AA28899-FA01-44C9-9639-ADC17D65A890}"/>
    <dgm:cxn modelId="{8645699B-8B22-4B74-95BC-84B81AB87B26}" type="presOf" srcId="{656DE9FE-3766-4F17-839E-690D09DC92EF}" destId="{FF0EED85-48A3-4D89-A275-F3C51C37A1F9}" srcOrd="0" destOrd="1" presId="urn:microsoft.com/office/officeart/2005/8/layout/vList5"/>
    <dgm:cxn modelId="{5689C8A2-739D-4AFF-9D90-D3CC6D9E7F88}" type="presOf" srcId="{950DE10B-A904-4249-BE6F-ABDA1EE36B58}" destId="{5031FA50-6384-4475-A0D7-2682D4186A55}" srcOrd="0" destOrd="1" presId="urn:microsoft.com/office/officeart/2005/8/layout/vList5"/>
    <dgm:cxn modelId="{835F37A6-DE9B-471D-A2BD-2BDE1D7D4962}" type="presOf" srcId="{3DC02435-78D3-4AD3-B1D4-953BFAFC94D9}" destId="{035E8BB9-076F-4509-AEAC-6F834C3182D8}" srcOrd="0" destOrd="1" presId="urn:microsoft.com/office/officeart/2005/8/layout/vList5"/>
    <dgm:cxn modelId="{01401DB1-1ADB-453C-90EF-D4B88DBA6917}" type="presOf" srcId="{B6A7A8D2-F618-4BE4-82EF-8F70AC16D37F}" destId="{035E8BB9-076F-4509-AEAC-6F834C3182D8}" srcOrd="0" destOrd="0" presId="urn:microsoft.com/office/officeart/2005/8/layout/vList5"/>
    <dgm:cxn modelId="{BBF834BD-C305-4C3A-9DF9-1DCB0C00C900}" srcId="{6CED7696-1EDC-45E7-BF88-DA9418267FE2}" destId="{3AD9A144-0260-4EC9-BCC7-0A7033007385}" srcOrd="0" destOrd="0" parTransId="{2DA49DC3-1E92-441A-BAFF-59AD0C3788FC}" sibTransId="{07ACACDD-4BC4-4256-815D-FBF715D10790}"/>
    <dgm:cxn modelId="{055F57BE-3DF2-463B-A69E-95818206FF2D}" srcId="{800B81C2-70C4-41DB-8356-40132F805098}" destId="{3DF1F1BD-C4A4-4DF2-816D-BB62E125CC7E}" srcOrd="0" destOrd="0" parTransId="{6E0C2353-CAB3-450C-B9F6-031C0C862094}" sibTransId="{B78D9563-138C-4ED1-89D9-CD4118863D81}"/>
    <dgm:cxn modelId="{D795C7D1-1FAE-448B-8671-C973EA32BB94}" type="presOf" srcId="{32045792-960F-4340-9163-F78D1678876A}" destId="{4444CA29-AA27-4F90-B36A-CAFAF7D08C3A}" srcOrd="0" destOrd="0" presId="urn:microsoft.com/office/officeart/2005/8/layout/vList5"/>
    <dgm:cxn modelId="{07A55ADE-4BEA-4C07-A6A8-4186834FEDD4}" type="presOf" srcId="{6CED7696-1EDC-45E7-BF88-DA9418267FE2}" destId="{C5A6BCBA-580E-47E2-BEC4-678A044CFA97}" srcOrd="0" destOrd="0" presId="urn:microsoft.com/office/officeart/2005/8/layout/vList5"/>
    <dgm:cxn modelId="{ACFA1EE1-AA7D-4B67-BB04-EA74B5A94823}" srcId="{8E730950-BE5C-40A6-9EE3-E8FEC228D063}" destId="{6CED7696-1EDC-45E7-BF88-DA9418267FE2}" srcOrd="1" destOrd="0" parTransId="{C9FE36A5-4349-4C7C-BD70-5D2B83F0AFA2}" sibTransId="{A390F637-DDAA-4BF1-BC9B-14311BB8C8EF}"/>
    <dgm:cxn modelId="{A81EDCEE-6917-49C6-A7DD-F325DAEE082F}" type="presOf" srcId="{8E730950-BE5C-40A6-9EE3-E8FEC228D063}" destId="{95443E0A-B520-49B3-A873-AEA0D2488FF4}" srcOrd="0" destOrd="0" presId="urn:microsoft.com/office/officeart/2005/8/layout/vList5"/>
    <dgm:cxn modelId="{6A42F1F6-1810-46A3-8CD3-37185CFC48CD}" type="presParOf" srcId="{95443E0A-B520-49B3-A873-AEA0D2488FF4}" destId="{1EE28111-4FA3-4D61-8B99-49B24F487B0E}" srcOrd="0" destOrd="0" presId="urn:microsoft.com/office/officeart/2005/8/layout/vList5"/>
    <dgm:cxn modelId="{F42FF2D2-3906-478F-8F35-C7BB0897083E}" type="presParOf" srcId="{1EE28111-4FA3-4D61-8B99-49B24F487B0E}" destId="{D09B560A-EEC8-446E-98C9-B1C710BCF45E}" srcOrd="0" destOrd="0" presId="urn:microsoft.com/office/officeart/2005/8/layout/vList5"/>
    <dgm:cxn modelId="{A3380044-394A-4954-8C39-DCFC0BAFDB7C}" type="presParOf" srcId="{1EE28111-4FA3-4D61-8B99-49B24F487B0E}" destId="{FF0EED85-48A3-4D89-A275-F3C51C37A1F9}" srcOrd="1" destOrd="0" presId="urn:microsoft.com/office/officeart/2005/8/layout/vList5"/>
    <dgm:cxn modelId="{00B869C9-6880-49A3-A25D-9B9AACF4311D}" type="presParOf" srcId="{95443E0A-B520-49B3-A873-AEA0D2488FF4}" destId="{4DA6288D-ADB2-4169-9476-113B115FED9A}" srcOrd="1" destOrd="0" presId="urn:microsoft.com/office/officeart/2005/8/layout/vList5"/>
    <dgm:cxn modelId="{09EDC050-EE66-4C31-99E4-A88E2CE9EF21}" type="presParOf" srcId="{95443E0A-B520-49B3-A873-AEA0D2488FF4}" destId="{B3DA5A4F-D603-4DC8-9E9A-8AACD16C9226}" srcOrd="2" destOrd="0" presId="urn:microsoft.com/office/officeart/2005/8/layout/vList5"/>
    <dgm:cxn modelId="{A885ABBD-E145-48DD-8CB5-514EA67E3788}" type="presParOf" srcId="{B3DA5A4F-D603-4DC8-9E9A-8AACD16C9226}" destId="{C5A6BCBA-580E-47E2-BEC4-678A044CFA97}" srcOrd="0" destOrd="0" presId="urn:microsoft.com/office/officeart/2005/8/layout/vList5"/>
    <dgm:cxn modelId="{9A59DAA5-9E09-495D-99C3-C0E7E24CE4E6}" type="presParOf" srcId="{B3DA5A4F-D603-4DC8-9E9A-8AACD16C9226}" destId="{5031FA50-6384-4475-A0D7-2682D4186A55}" srcOrd="1" destOrd="0" presId="urn:microsoft.com/office/officeart/2005/8/layout/vList5"/>
    <dgm:cxn modelId="{FBA9B775-296D-4B82-886A-45FF1E895171}" type="presParOf" srcId="{95443E0A-B520-49B3-A873-AEA0D2488FF4}" destId="{81F158D2-C098-4086-9C1B-10A49C14C5B2}" srcOrd="3" destOrd="0" presId="urn:microsoft.com/office/officeart/2005/8/layout/vList5"/>
    <dgm:cxn modelId="{D1317A45-072E-4AD1-880D-BF681C77E62E}" type="presParOf" srcId="{95443E0A-B520-49B3-A873-AEA0D2488FF4}" destId="{7FDDB5FA-ABED-466B-925C-F3B5432D3D03}" srcOrd="4" destOrd="0" presId="urn:microsoft.com/office/officeart/2005/8/layout/vList5"/>
    <dgm:cxn modelId="{E4DF2762-7E21-4455-8BCB-9A1DE4F8ED1E}" type="presParOf" srcId="{7FDDB5FA-ABED-466B-925C-F3B5432D3D03}" destId="{4444CA29-AA27-4F90-B36A-CAFAF7D08C3A}" srcOrd="0" destOrd="0" presId="urn:microsoft.com/office/officeart/2005/8/layout/vList5"/>
    <dgm:cxn modelId="{63620872-E108-40F8-8045-664BAA85CE72}" type="presParOf" srcId="{7FDDB5FA-ABED-466B-925C-F3B5432D3D03}" destId="{035E8BB9-076F-4509-AEAC-6F834C3182D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EED85-48A3-4D89-A275-F3C51C37A1F9}">
      <dsp:nvSpPr>
        <dsp:cNvPr id="0" name=""/>
        <dsp:cNvSpPr/>
      </dsp:nvSpPr>
      <dsp:spPr>
        <a:xfrm rot="5400000">
          <a:off x="4276427" y="-2619017"/>
          <a:ext cx="1239306" cy="66670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3200" kern="1200" dirty="0" err="1"/>
            <a:t>Block,View</a:t>
          </a:r>
          <a:r>
            <a:rPr kumimoji="1" lang="ja-JP" sz="3200" kern="1200"/>
            <a:t>クラスの設計・実装．</a:t>
          </a:r>
          <a:endParaRPr lang="ja-JP" sz="3200" kern="1200"/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3200" kern="1200" dirty="0"/>
            <a:t>レポートの全体構成．</a:t>
          </a:r>
          <a:endParaRPr lang="ja-JP" altLang="en-US" sz="3200" kern="1200" dirty="0"/>
        </a:p>
      </dsp:txBody>
      <dsp:txXfrm rot="-5400000">
        <a:off x="1562561" y="155347"/>
        <a:ext cx="6606541" cy="1118310"/>
      </dsp:txXfrm>
    </dsp:sp>
    <dsp:sp modelId="{D09B560A-EEC8-446E-98C9-B1C710BCF45E}">
      <dsp:nvSpPr>
        <dsp:cNvPr id="0" name=""/>
        <dsp:cNvSpPr/>
      </dsp:nvSpPr>
      <dsp:spPr>
        <a:xfrm>
          <a:off x="0" y="984"/>
          <a:ext cx="1561880" cy="14302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4000" kern="1200"/>
            <a:t>鴨田</a:t>
          </a:r>
        </a:p>
      </dsp:txBody>
      <dsp:txXfrm>
        <a:off x="69817" y="70801"/>
        <a:ext cx="1422246" cy="1290573"/>
      </dsp:txXfrm>
    </dsp:sp>
    <dsp:sp modelId="{5031FA50-6384-4475-A0D7-2682D4186A55}">
      <dsp:nvSpPr>
        <dsp:cNvPr id="0" name=""/>
        <dsp:cNvSpPr/>
      </dsp:nvSpPr>
      <dsp:spPr>
        <a:xfrm rot="5400000">
          <a:off x="4276086" y="-1070538"/>
          <a:ext cx="1239306" cy="66670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3200" kern="1200" dirty="0" err="1"/>
            <a:t>CourtModel</a:t>
          </a:r>
          <a:r>
            <a:rPr kumimoji="1" lang="ja-JP" altLang="en-US" sz="3200" kern="1200"/>
            <a:t>クラス</a:t>
          </a:r>
          <a:r>
            <a:rPr kumimoji="1" lang="ja-JP" sz="3200" kern="1200"/>
            <a:t>の設計・</a:t>
          </a:r>
          <a:r>
            <a:rPr kumimoji="1" lang="ja-JP" altLang="en-US" sz="3200" kern="1200"/>
            <a:t>音楽</a:t>
          </a:r>
          <a:r>
            <a:rPr kumimoji="1" lang="ja-JP" sz="3200" kern="1200"/>
            <a:t>．</a:t>
          </a:r>
          <a:endParaRPr lang="ja-JP" sz="3200" kern="1200"/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3200" kern="1200"/>
            <a:t>プレゼンテーション作成．</a:t>
          </a:r>
          <a:endParaRPr lang="ja-JP" altLang="en-US" sz="3200" kern="1200"/>
        </a:p>
      </dsp:txBody>
      <dsp:txXfrm rot="-5400000">
        <a:off x="1562220" y="1703826"/>
        <a:ext cx="6606541" cy="1118310"/>
      </dsp:txXfrm>
    </dsp:sp>
    <dsp:sp modelId="{C5A6BCBA-580E-47E2-BEC4-678A044CFA97}">
      <dsp:nvSpPr>
        <dsp:cNvPr id="0" name=""/>
        <dsp:cNvSpPr/>
      </dsp:nvSpPr>
      <dsp:spPr>
        <a:xfrm>
          <a:off x="0" y="1547877"/>
          <a:ext cx="1561880" cy="14302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4000" kern="1200"/>
            <a:t>木元</a:t>
          </a:r>
        </a:p>
      </dsp:txBody>
      <dsp:txXfrm>
        <a:off x="69817" y="1617694"/>
        <a:ext cx="1422246" cy="1290573"/>
      </dsp:txXfrm>
    </dsp:sp>
    <dsp:sp modelId="{035E8BB9-076F-4509-AEAC-6F834C3182D8}">
      <dsp:nvSpPr>
        <dsp:cNvPr id="0" name=""/>
        <dsp:cNvSpPr/>
      </dsp:nvSpPr>
      <dsp:spPr>
        <a:xfrm rot="5400000">
          <a:off x="4276086" y="476354"/>
          <a:ext cx="1239306" cy="66670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3200" kern="1200" dirty="0" err="1"/>
            <a:t>View,Item,Player</a:t>
          </a:r>
          <a:r>
            <a:rPr kumimoji="1" lang="ja-JP" altLang="en-US" sz="3200" kern="1200"/>
            <a:t>クラス</a:t>
          </a:r>
          <a:r>
            <a:rPr kumimoji="1" lang="ja-JP" sz="3200" kern="1200"/>
            <a:t>の設計・実装．</a:t>
          </a:r>
          <a:endParaRPr lang="ja-JP" sz="3200" kern="1200"/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3200" kern="1200"/>
            <a:t>作成したクラスの統合．最終調整．</a:t>
          </a:r>
          <a:endParaRPr lang="ja-JP" altLang="en-US" sz="3200" kern="1200"/>
        </a:p>
      </dsp:txBody>
      <dsp:txXfrm rot="-5400000">
        <a:off x="1562220" y="3250718"/>
        <a:ext cx="6606541" cy="1118310"/>
      </dsp:txXfrm>
    </dsp:sp>
    <dsp:sp modelId="{4444CA29-AA27-4F90-B36A-CAFAF7D08C3A}">
      <dsp:nvSpPr>
        <dsp:cNvPr id="0" name=""/>
        <dsp:cNvSpPr/>
      </dsp:nvSpPr>
      <dsp:spPr>
        <a:xfrm>
          <a:off x="0" y="3094770"/>
          <a:ext cx="1561880" cy="14302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4000" kern="1200"/>
            <a:t>酒井</a:t>
          </a:r>
        </a:p>
      </dsp:txBody>
      <dsp:txXfrm>
        <a:off x="69817" y="3164587"/>
        <a:ext cx="1422246" cy="1290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8609644-38A3-4092-84F4-5B36B8F4C897}" type="datetimeFigureOut">
              <a:rPr lang="ja-JP" altLang="en-US"/>
              <a:pPr>
                <a:defRPr/>
              </a:pPr>
              <a:t>2020/1/24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0C2D70-0F90-4F4D-94D1-14D0F286521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816337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922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067F300-3CEF-4743-8CB8-1AD82EF90188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840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96EEA-384D-42DE-BDB1-0E06F30D40C3}" type="datetime1">
              <a:rPr lang="ja-JP" altLang="en-US"/>
              <a:pPr>
                <a:defRPr/>
              </a:pPr>
              <a:t>2020/1/24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5750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BB6ED-0C18-4081-B5CB-06C4C5291974}" type="datetime1">
              <a:rPr lang="ja-JP" altLang="en-US"/>
              <a:pPr>
                <a:defRPr/>
              </a:pPr>
              <a:t>2020/1/24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33C50-78D8-4D00-B906-92A771CF380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9393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056E7-FB72-4B4D-BF5D-DB04D650984E}" type="datetime1">
              <a:rPr lang="ja-JP" altLang="en-US"/>
              <a:pPr>
                <a:defRPr/>
              </a:pPr>
              <a:t>2020/1/24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984FA-452B-4253-A8C5-E6E16722217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83670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96EEA-384D-42DE-BDB1-0E06F30D40C3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2020/1/24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642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332E4-5BAD-45A2-957B-3E4081CE472D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2020/1/24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689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9ED45-A798-4381-9251-8FC8A368F186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2020/1/24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73DB2-837C-41DC-A784-295F24CD5586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542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24B32-E93E-4FAB-B6A2-AF7E9CD2964C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2020/1/24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27EF6-D935-4081-84F1-7A1B59BABBCA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978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4FE51-9914-4A4A-93D0-04E78B292C25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2020/1/24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E7909-CA72-4372-9DF4-A7B972254F2A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925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6C69B-9F63-4E14-A0C8-B47B9CC34801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2020/1/24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E12BE-0FC5-4869-922F-696E261D4658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782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76A5C-E8B4-4FAD-87EA-1030345ECA6D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2020/1/24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10347-B353-4320-8DBB-BD7F7C5B5DC0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009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448CB-36CE-4363-B216-FB17C909475A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2020/1/24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F5CEF-4859-4DB5-A1B6-33D623B654C5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50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332E4-5BAD-45A2-957B-3E4081CE472D}" type="datetime1">
              <a:rPr lang="ja-JP" altLang="en-US"/>
              <a:pPr>
                <a:defRPr/>
              </a:pPr>
              <a:t>2020/1/24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95050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A278D-53BA-4513-BF3B-FFC4BE81DF20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2020/1/24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CBEBA-1C5A-4C8A-9400-E6D0A6E946DC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3252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BB6ED-0C18-4081-B5CB-06C4C5291974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2020/1/24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33C50-78D8-4D00-B906-92A771CF380A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440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056E7-FB72-4B4D-BF5D-DB04D650984E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2020/1/24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984FA-452B-4253-A8C5-E6E167222174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80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9ED45-A798-4381-9251-8FC8A368F186}" type="datetime1">
              <a:rPr lang="ja-JP" altLang="en-US"/>
              <a:pPr>
                <a:defRPr/>
              </a:pPr>
              <a:t>2020/1/24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73DB2-837C-41DC-A784-295F24CD558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4891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24B32-E93E-4FAB-B6A2-AF7E9CD2964C}" type="datetime1">
              <a:rPr lang="ja-JP" altLang="en-US"/>
              <a:pPr>
                <a:defRPr/>
              </a:pPr>
              <a:t>2020/1/24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27EF6-D935-4081-84F1-7A1B59BABBC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6411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4FE51-9914-4A4A-93D0-04E78B292C25}" type="datetime1">
              <a:rPr lang="ja-JP" altLang="en-US"/>
              <a:pPr>
                <a:defRPr/>
              </a:pPr>
              <a:t>2020/1/24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E7909-CA72-4372-9DF4-A7B972254F2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6616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6C69B-9F63-4E14-A0C8-B47B9CC34801}" type="datetime1">
              <a:rPr lang="ja-JP" altLang="en-US"/>
              <a:pPr>
                <a:defRPr/>
              </a:pPr>
              <a:t>2020/1/24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E12BE-0FC5-4869-922F-696E261D465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4507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76A5C-E8B4-4FAD-87EA-1030345ECA6D}" type="datetime1">
              <a:rPr lang="ja-JP" altLang="en-US"/>
              <a:pPr>
                <a:defRPr/>
              </a:pPr>
              <a:t>2020/1/24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10347-B353-4320-8DBB-BD7F7C5B5DC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9859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448CB-36CE-4363-B216-FB17C909475A}" type="datetime1">
              <a:rPr lang="ja-JP" altLang="en-US"/>
              <a:pPr>
                <a:defRPr/>
              </a:pPr>
              <a:t>2020/1/24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F5CEF-4859-4DB5-A1B6-33D623B654C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3889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A278D-53BA-4513-BF3B-FFC4BE81DF20}" type="datetime1">
              <a:rPr lang="ja-JP" altLang="en-US"/>
              <a:pPr>
                <a:defRPr/>
              </a:pPr>
              <a:t>2020/1/24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CBEBA-1C5A-4C8A-9400-E6D0A6E946D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4671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9144000" cy="71438"/>
          </a:xfrm>
          <a:prstGeom prst="rect">
            <a:avLst/>
          </a:prstGeom>
          <a:solidFill>
            <a:srgbClr val="424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1484313"/>
            <a:ext cx="9144000" cy="0"/>
          </a:xfrm>
          <a:prstGeom prst="line">
            <a:avLst/>
          </a:prstGeom>
          <a:ln w="19050">
            <a:solidFill>
              <a:srgbClr val="4241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 userDrawn="1"/>
        </p:nvCxnSpPr>
        <p:spPr>
          <a:xfrm>
            <a:off x="0" y="6524625"/>
            <a:ext cx="9144000" cy="0"/>
          </a:xfrm>
          <a:prstGeom prst="line">
            <a:avLst/>
          </a:prstGeom>
          <a:ln w="19050">
            <a:solidFill>
              <a:srgbClr val="4241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図 11" descr="manual_008-6-rogo-01-0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6554788"/>
            <a:ext cx="15779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テキスト ボックス 11"/>
          <p:cNvSpPr txBox="1">
            <a:spLocks noChangeArrowheads="1"/>
          </p:cNvSpPr>
          <p:nvPr userDrawn="1"/>
        </p:nvSpPr>
        <p:spPr bwMode="auto">
          <a:xfrm>
            <a:off x="3879850" y="6580188"/>
            <a:ext cx="135485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ja-JP" sz="1000" dirty="0">
                <a:solidFill>
                  <a:srgbClr val="424189"/>
                </a:solidFill>
              </a:rPr>
              <a:t>ⓒ 2018 UEC Tokyo.</a:t>
            </a:r>
            <a:endParaRPr lang="ja-JP" altLang="en-US" sz="1000" dirty="0">
              <a:solidFill>
                <a:srgbClr val="424189"/>
              </a:solidFill>
            </a:endParaRPr>
          </a:p>
        </p:txBody>
      </p:sp>
      <p:sp>
        <p:nvSpPr>
          <p:cNvPr id="10" name="スライド番号プレースホルダ 5"/>
          <p:cNvSpPr txBox="1">
            <a:spLocks/>
          </p:cNvSpPr>
          <p:nvPr userDrawn="1"/>
        </p:nvSpPr>
        <p:spPr>
          <a:xfrm>
            <a:off x="7010400" y="619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r">
              <a:defRPr/>
            </a:pPr>
            <a:fld id="{2BAC7DBA-2448-484C-9945-7723E77B59DF}" type="slidenum">
              <a:rPr lang="ja-JP" altLang="en-US" smtClean="0"/>
              <a:pPr algn="r"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9144000" cy="71438"/>
          </a:xfrm>
          <a:prstGeom prst="rect">
            <a:avLst/>
          </a:prstGeom>
          <a:solidFill>
            <a:srgbClr val="424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1484313"/>
            <a:ext cx="9144000" cy="0"/>
          </a:xfrm>
          <a:prstGeom prst="line">
            <a:avLst/>
          </a:prstGeom>
          <a:ln w="19050">
            <a:solidFill>
              <a:srgbClr val="4241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 userDrawn="1"/>
        </p:nvCxnSpPr>
        <p:spPr>
          <a:xfrm>
            <a:off x="0" y="6524625"/>
            <a:ext cx="9144000" cy="0"/>
          </a:xfrm>
          <a:prstGeom prst="line">
            <a:avLst/>
          </a:prstGeom>
          <a:ln w="19050">
            <a:solidFill>
              <a:srgbClr val="4241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図 11" descr="manual_008-6-rogo-01-0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6554788"/>
            <a:ext cx="15779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テキスト ボックス 11"/>
          <p:cNvSpPr txBox="1">
            <a:spLocks noChangeArrowheads="1"/>
          </p:cNvSpPr>
          <p:nvPr userDrawn="1"/>
        </p:nvSpPr>
        <p:spPr bwMode="auto">
          <a:xfrm>
            <a:off x="3879850" y="6580188"/>
            <a:ext cx="135485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ja-JP" sz="1000" dirty="0">
                <a:solidFill>
                  <a:srgbClr val="424189"/>
                </a:solidFill>
              </a:rPr>
              <a:t>ⓒ 2018 UEC Tokyo.</a:t>
            </a:r>
            <a:endParaRPr lang="ja-JP" altLang="en-US" sz="1000" dirty="0">
              <a:solidFill>
                <a:srgbClr val="424189"/>
              </a:solidFill>
            </a:endParaRPr>
          </a:p>
        </p:txBody>
      </p:sp>
      <p:sp>
        <p:nvSpPr>
          <p:cNvPr id="10" name="スライド番号プレースホルダ 5"/>
          <p:cNvSpPr txBox="1">
            <a:spLocks/>
          </p:cNvSpPr>
          <p:nvPr userDrawn="1"/>
        </p:nvSpPr>
        <p:spPr>
          <a:xfrm>
            <a:off x="7010400" y="619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r">
              <a:defRPr/>
            </a:pPr>
            <a:fld id="{2BAC7DBA-2448-484C-9945-7723E77B59DF}" type="slidenum">
              <a:rPr lang="ja-JP" altLang="en-US" smtClean="0">
                <a:solidFill>
                  <a:prstClr val="black"/>
                </a:solidFill>
              </a:rPr>
              <a:pPr algn="r">
                <a:defRPr/>
              </a:pPr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40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2835275"/>
          </a:xfrm>
        </p:spPr>
        <p:txBody>
          <a:bodyPr/>
          <a:lstStyle/>
          <a:p>
            <a:pPr eaLnBrk="1" hangingPunct="1"/>
            <a:r>
              <a:rPr lang="ja-JP" altLang="en-US" sz="5400">
                <a:latin typeface="HGP創英角ｺﾞｼｯｸUB" pitchFamily="50" charset="-128"/>
                <a:ea typeface="HGP創英角ｺﾞｼｯｸUB" pitchFamily="50" charset="-128"/>
              </a:rPr>
              <a:t>ブロック崩し</a:t>
            </a:r>
            <a:endParaRPr lang="ja-JP" altLang="en-US" sz="54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58888" y="3980011"/>
            <a:ext cx="6400800" cy="2113285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ja-JP" sz="4000" dirty="0">
                <a:solidFill>
                  <a:schemeClr val="tx1"/>
                </a:solidFill>
              </a:rPr>
              <a:t>1810181 </a:t>
            </a:r>
            <a:r>
              <a:rPr lang="ja-JP" altLang="en-US" sz="4000">
                <a:solidFill>
                  <a:schemeClr val="tx1"/>
                </a:solidFill>
              </a:rPr>
              <a:t>鴨田恭佑</a:t>
            </a:r>
            <a:endParaRPr lang="en-US" altLang="ja-JP" sz="4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ja-JP" sz="4000" dirty="0">
                <a:solidFill>
                  <a:schemeClr val="tx1"/>
                </a:solidFill>
              </a:rPr>
              <a:t>1810220 </a:t>
            </a:r>
            <a:r>
              <a:rPr lang="ja-JP" altLang="en-US" sz="4000">
                <a:solidFill>
                  <a:schemeClr val="tx1"/>
                </a:solidFill>
              </a:rPr>
              <a:t>木元颯人</a:t>
            </a:r>
            <a:endParaRPr lang="en-US" altLang="ja-JP" sz="4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ja-JP" sz="4000" dirty="0">
                <a:solidFill>
                  <a:schemeClr val="tx1"/>
                </a:solidFill>
              </a:rPr>
              <a:t>1810277 </a:t>
            </a:r>
            <a:r>
              <a:rPr lang="ja-JP" altLang="en-US" sz="4000">
                <a:solidFill>
                  <a:schemeClr val="tx1"/>
                </a:solidFill>
              </a:rPr>
              <a:t>酒井佑旗</a:t>
            </a:r>
            <a:r>
              <a:rPr lang="ja-JP" altLang="en-US" sz="4000" dirty="0">
                <a:solidFill>
                  <a:schemeClr val="tx1"/>
                </a:solidFill>
              </a:rPr>
              <a:t>　</a:t>
            </a:r>
            <a:endParaRPr lang="en-US" altLang="ja-JP" sz="4000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solidFill>
            <a:srgbClr val="424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0" y="584200"/>
            <a:ext cx="9144000" cy="0"/>
          </a:xfrm>
          <a:prstGeom prst="line">
            <a:avLst/>
          </a:prstGeom>
          <a:ln w="6350">
            <a:solidFill>
              <a:srgbClr val="4241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0" y="6524625"/>
            <a:ext cx="9144000" cy="0"/>
          </a:xfrm>
          <a:prstGeom prst="line">
            <a:avLst/>
          </a:prstGeom>
          <a:ln w="6350">
            <a:solidFill>
              <a:srgbClr val="4241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9" name="図 52" descr="大学名称_small.e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338" y="6308725"/>
            <a:ext cx="17113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図 8" descr="manual_008-6-0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115888"/>
            <a:ext cx="7191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テキスト ボックス 11"/>
          <p:cNvSpPr txBox="1">
            <a:spLocks noChangeArrowheads="1"/>
          </p:cNvSpPr>
          <p:nvPr/>
        </p:nvSpPr>
        <p:spPr bwMode="auto">
          <a:xfrm>
            <a:off x="3879850" y="6529388"/>
            <a:ext cx="1384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000">
                <a:solidFill>
                  <a:srgbClr val="424189"/>
                </a:solidFill>
              </a:rPr>
              <a:t>ⓒ 2011 UEC Tokyo.</a:t>
            </a:r>
            <a:endParaRPr lang="ja-JP" altLang="en-US" sz="1000">
              <a:solidFill>
                <a:srgbClr val="424189"/>
              </a:solidFill>
            </a:endParaRPr>
          </a:p>
        </p:txBody>
      </p:sp>
      <p:sp>
        <p:nvSpPr>
          <p:cNvPr id="13323" name="スライド番号プレースホルダー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49213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15574156-7D5F-426D-A60C-30C0B946B39E}" type="slidenum">
              <a:rPr lang="ja-JP" altLang="en-US" sz="2400">
                <a:solidFill>
                  <a:prstClr val="black"/>
                </a:solidFill>
              </a:rPr>
              <a:pPr algn="r" eaLnBrk="1" hangingPunct="1"/>
              <a:t>1</a:t>
            </a:fld>
            <a:endParaRPr lang="ja-JP" altLang="en-US" sz="2400">
              <a:solidFill>
                <a:prstClr val="black"/>
              </a:solidFill>
            </a:endParaRPr>
          </a:p>
        </p:txBody>
      </p:sp>
      <p:sp>
        <p:nvSpPr>
          <p:cNvPr id="13" name="サブタイトル 2"/>
          <p:cNvSpPr txBox="1">
            <a:spLocks/>
          </p:cNvSpPr>
          <p:nvPr/>
        </p:nvSpPr>
        <p:spPr bwMode="auto">
          <a:xfrm>
            <a:off x="1005508" y="2867658"/>
            <a:ext cx="7598940" cy="1056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>
                <a:solidFill>
                  <a:srgbClr val="424189"/>
                </a:solidFill>
              </a:rPr>
              <a:t>　「メディア情報学プログラミング</a:t>
            </a:r>
            <a:r>
              <a:rPr lang="ja-JP" altLang="en-US" sz="2800" dirty="0">
                <a:solidFill>
                  <a:srgbClr val="424189"/>
                </a:solidFill>
              </a:rPr>
              <a:t>演習</a:t>
            </a:r>
            <a:r>
              <a:rPr lang="ja-JP" altLang="en-US" sz="2800">
                <a:solidFill>
                  <a:srgbClr val="424189"/>
                </a:solidFill>
              </a:rPr>
              <a:t>」 </a:t>
            </a:r>
            <a:endParaRPr lang="en-US" altLang="ja-JP" sz="2800" dirty="0">
              <a:solidFill>
                <a:srgbClr val="424189"/>
              </a:solidFill>
            </a:endParaRPr>
          </a:p>
          <a:p>
            <a:pPr>
              <a:defRPr/>
            </a:pPr>
            <a:r>
              <a:rPr lang="ja-JP" altLang="en-US" sz="3600">
                <a:solidFill>
                  <a:srgbClr val="424189"/>
                </a:solidFill>
              </a:rPr>
              <a:t>グループ</a:t>
            </a:r>
            <a:r>
              <a:rPr lang="en-US" altLang="ja-JP" sz="3600" dirty="0">
                <a:solidFill>
                  <a:srgbClr val="424189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0959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作成プログラムの概要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12231"/>
            <a:ext cx="2957500" cy="1052673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600" b="1">
                <a:latin typeface="HGP創英角ｺﾞｼｯｸUB" pitchFamily="50" charset="-128"/>
                <a:ea typeface="HGP創英角ｺﾞｼｯｸUB" pitchFamily="50" charset="-128"/>
              </a:rPr>
              <a:t>ブロック崩し</a:t>
            </a:r>
            <a:endParaRPr kumimoji="1" lang="en-US" altLang="ja-JP" sz="3600" b="1" dirty="0">
              <a:latin typeface="HGP創英角ｺﾞｼｯｸUB" pitchFamily="50" charset="-128"/>
              <a:ea typeface="HGP創英角ｺﾞｼｯｸUB" pitchFamily="50" charset="-128"/>
            </a:endParaRPr>
          </a:p>
          <a:p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2462DCE1-7CE2-084A-844A-C099D4EC3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564904"/>
            <a:ext cx="1727763" cy="347866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EE450A2-AD34-CC46-8536-35AE57BCA0FF}"/>
              </a:ext>
            </a:extLst>
          </p:cNvPr>
          <p:cNvSpPr txBox="1"/>
          <p:nvPr/>
        </p:nvSpPr>
        <p:spPr>
          <a:xfrm>
            <a:off x="3432103" y="1715401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/>
              <a:t>特徴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826030F-200C-D44D-9C84-1025D78EA70E}"/>
              </a:ext>
            </a:extLst>
          </p:cNvPr>
          <p:cNvSpPr txBox="1"/>
          <p:nvPr/>
        </p:nvSpPr>
        <p:spPr>
          <a:xfrm>
            <a:off x="2925731" y="2564905"/>
            <a:ext cx="60387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1: </a:t>
            </a:r>
            <a:r>
              <a:rPr kumimoji="1" lang="ja-JP" altLang="en-US" sz="2800"/>
              <a:t>シンプルな操作性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en-US" altLang="ja-JP" sz="2800" dirty="0"/>
              <a:t>2:</a:t>
            </a:r>
            <a:r>
              <a:rPr lang="en-US" altLang="ja-JP" sz="2800" dirty="0"/>
              <a:t> </a:t>
            </a:r>
            <a:r>
              <a:rPr lang="ja-JP" altLang="en-US" sz="2800"/>
              <a:t>アイテムの取得による、エフェクト付与</a:t>
            </a:r>
            <a:endParaRPr lang="en-US" altLang="ja-JP" sz="2800" dirty="0"/>
          </a:p>
          <a:p>
            <a:endParaRPr kumimoji="1" lang="en-US" altLang="ja-JP" sz="2800" dirty="0"/>
          </a:p>
          <a:p>
            <a:r>
              <a:rPr lang="en-US" altLang="ja-JP" sz="2800" dirty="0"/>
              <a:t>3: </a:t>
            </a:r>
            <a:r>
              <a:rPr lang="ja-JP" altLang="en-US" sz="2800"/>
              <a:t>ステージ作成による、難易度調整</a:t>
            </a:r>
            <a:endParaRPr lang="en-US" altLang="ja-JP" sz="2800" dirty="0"/>
          </a:p>
          <a:p>
            <a:endParaRPr kumimoji="1" lang="en-US" altLang="ja-JP" sz="2800" dirty="0"/>
          </a:p>
          <a:p>
            <a:r>
              <a:rPr lang="en-US" altLang="ja-JP" sz="2800" dirty="0"/>
              <a:t>4: </a:t>
            </a:r>
            <a:r>
              <a:rPr lang="ja-JP" altLang="en-US" sz="2800"/>
              <a:t>時間経過に伴うボールの速度上昇</a:t>
            </a:r>
            <a:endParaRPr kumimoji="1" lang="en-US" altLang="ja-JP" sz="2800" dirty="0"/>
          </a:p>
          <a:p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62077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プログラムの構成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72816"/>
            <a:ext cx="8507288" cy="435334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800" dirty="0"/>
              <a:t>・</a:t>
            </a:r>
            <a:r>
              <a:rPr lang="en-US" altLang="ja-JP" sz="2800" dirty="0"/>
              <a:t>MVC</a:t>
            </a:r>
            <a:r>
              <a:rPr lang="ja-JP" altLang="en-US" sz="2800" dirty="0"/>
              <a:t>モデルで構築</a:t>
            </a:r>
            <a:r>
              <a:rPr lang="en-US" altLang="ja-JP" sz="2800" dirty="0"/>
              <a:t>.</a:t>
            </a:r>
          </a:p>
          <a:p>
            <a:pPr marL="0" indent="0">
              <a:buNone/>
            </a:pPr>
            <a:endParaRPr kumimoji="1" lang="ja-JP" altLang="en-US" sz="2800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C79DF11-0029-5C46-BB41-BA863D81DA1F}"/>
              </a:ext>
            </a:extLst>
          </p:cNvPr>
          <p:cNvGrpSpPr/>
          <p:nvPr/>
        </p:nvGrpSpPr>
        <p:grpSpPr>
          <a:xfrm>
            <a:off x="930424" y="2564905"/>
            <a:ext cx="7560840" cy="3561258"/>
            <a:chOff x="930424" y="2564905"/>
            <a:chExt cx="7560840" cy="3561258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686BB1E-8C86-4B90-A8BD-154C4CCC5196}"/>
                </a:ext>
              </a:extLst>
            </p:cNvPr>
            <p:cNvSpPr/>
            <p:nvPr/>
          </p:nvSpPr>
          <p:spPr>
            <a:xfrm>
              <a:off x="930424" y="2564905"/>
              <a:ext cx="7560840" cy="35612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7836865-A327-4E85-8F36-9EA80E700EE9}"/>
                </a:ext>
              </a:extLst>
            </p:cNvPr>
            <p:cNvSpPr/>
            <p:nvPr/>
          </p:nvSpPr>
          <p:spPr>
            <a:xfrm>
              <a:off x="1547664" y="3212976"/>
              <a:ext cx="6552728" cy="26847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289867C1-6959-40E2-BCFF-1ADA2DA55BFB}"/>
                </a:ext>
              </a:extLst>
            </p:cNvPr>
            <p:cNvSpPr txBox="1"/>
            <p:nvPr/>
          </p:nvSpPr>
          <p:spPr>
            <a:xfrm>
              <a:off x="1522934" y="2591686"/>
              <a:ext cx="833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m</a:t>
              </a:r>
              <a:r>
                <a:rPr kumimoji="1" lang="en-US" altLang="ja-JP" dirty="0"/>
                <a:t>ain</a:t>
              </a:r>
              <a:endParaRPr kumimoji="1" lang="ja-JP" altLang="en-US" dirty="0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BB484BC6-105E-4D10-847F-B5E1F5DCB903}"/>
                </a:ext>
              </a:extLst>
            </p:cNvPr>
            <p:cNvSpPr txBox="1"/>
            <p:nvPr/>
          </p:nvSpPr>
          <p:spPr>
            <a:xfrm>
              <a:off x="1691680" y="3159953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game</a:t>
              </a:r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653331FF-B181-4E54-8650-A97895484AA7}"/>
                </a:ext>
              </a:extLst>
            </p:cNvPr>
            <p:cNvSpPr/>
            <p:nvPr/>
          </p:nvSpPr>
          <p:spPr>
            <a:xfrm>
              <a:off x="2051720" y="3542432"/>
              <a:ext cx="2520280" cy="16953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3E88BD3A-BA54-4B36-821B-4CB661151204}"/>
                </a:ext>
              </a:extLst>
            </p:cNvPr>
            <p:cNvSpPr txBox="1"/>
            <p:nvPr/>
          </p:nvSpPr>
          <p:spPr>
            <a:xfrm>
              <a:off x="2051720" y="3509992"/>
              <a:ext cx="20882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View</a:t>
              </a:r>
            </a:p>
            <a:p>
              <a:r>
                <a:rPr kumimoji="1" lang="ja-JP" altLang="en-US"/>
                <a:t>・</a:t>
              </a:r>
              <a:r>
                <a:rPr kumimoji="1" lang="en-US" altLang="ja-JP" dirty="0" err="1"/>
                <a:t>TitleView</a:t>
              </a:r>
              <a:endParaRPr kumimoji="1" lang="en-US" altLang="ja-JP" dirty="0"/>
            </a:p>
            <a:p>
              <a:r>
                <a:rPr lang="ja-JP" altLang="en-US"/>
                <a:t>・</a:t>
              </a:r>
              <a:r>
                <a:rPr lang="en-US" altLang="ja-JP" dirty="0" err="1"/>
                <a:t>StageMakeView</a:t>
              </a:r>
              <a:endParaRPr kumimoji="1" lang="en-US" altLang="ja-JP" dirty="0"/>
            </a:p>
            <a:p>
              <a:r>
                <a:rPr lang="ja-JP" altLang="en-US"/>
                <a:t>・</a:t>
              </a:r>
              <a:r>
                <a:rPr lang="en-US" altLang="ja-JP" dirty="0" err="1"/>
                <a:t>StageSelectView</a:t>
              </a:r>
              <a:endParaRPr lang="en-US" altLang="ja-JP" dirty="0"/>
            </a:p>
            <a:p>
              <a:r>
                <a:rPr lang="ja-JP" altLang="en-US"/>
                <a:t>・</a:t>
              </a:r>
              <a:r>
                <a:rPr lang="en-US" altLang="ja-JP" dirty="0" err="1"/>
                <a:t>GameView</a:t>
              </a:r>
              <a:endParaRPr lang="en-US" altLang="ja-JP" dirty="0"/>
            </a:p>
            <a:p>
              <a:r>
                <a:rPr lang="ja-JP" altLang="en-US" dirty="0"/>
                <a:t>・</a:t>
              </a:r>
              <a:r>
                <a:rPr lang="en-US" altLang="ja-JP" dirty="0" err="1"/>
                <a:t>FinishView</a:t>
              </a:r>
              <a:endParaRPr lang="en-US" altLang="ja-JP" dirty="0"/>
            </a:p>
            <a:p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5BE14030-F6A8-47B9-AE99-81B55B51DB80}"/>
                </a:ext>
              </a:extLst>
            </p:cNvPr>
            <p:cNvSpPr/>
            <p:nvPr/>
          </p:nvSpPr>
          <p:spPr>
            <a:xfrm>
              <a:off x="3302567" y="5482552"/>
              <a:ext cx="1398984" cy="34593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>
                  <a:solidFill>
                    <a:schemeClr val="tx1"/>
                  </a:solidFill>
                </a:rPr>
                <a:t>CourtModel</a:t>
              </a:r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3FF155DF-8532-4F63-BEF8-B96398985A94}"/>
                </a:ext>
              </a:extLst>
            </p:cNvPr>
            <p:cNvSpPr/>
            <p:nvPr/>
          </p:nvSpPr>
          <p:spPr>
            <a:xfrm>
              <a:off x="2072558" y="5368351"/>
              <a:ext cx="887499" cy="3459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Player</a:t>
              </a:r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5CCCED70-2EF9-47BF-93D1-4DD9C855AD41}"/>
                </a:ext>
              </a:extLst>
            </p:cNvPr>
            <p:cNvSpPr/>
            <p:nvPr/>
          </p:nvSpPr>
          <p:spPr>
            <a:xfrm>
              <a:off x="5384678" y="3698299"/>
              <a:ext cx="1368152" cy="94753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7A7A137D-EA5B-4F5D-9131-8FC1E21917E4}"/>
                </a:ext>
              </a:extLst>
            </p:cNvPr>
            <p:cNvSpPr txBox="1"/>
            <p:nvPr/>
          </p:nvSpPr>
          <p:spPr>
            <a:xfrm>
              <a:off x="5384678" y="3677857"/>
              <a:ext cx="12241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Item</a:t>
              </a:r>
            </a:p>
            <a:p>
              <a:r>
                <a:rPr kumimoji="1" lang="ja-JP" altLang="en-US" dirty="0"/>
                <a:t>・</a:t>
              </a:r>
              <a:r>
                <a:rPr lang="en-US" altLang="ja-JP" dirty="0"/>
                <a:t>I</a:t>
              </a:r>
              <a:r>
                <a:rPr kumimoji="1" lang="en-US" altLang="ja-JP" dirty="0"/>
                <a:t>tem</a:t>
              </a:r>
            </a:p>
            <a:p>
              <a:r>
                <a:rPr kumimoji="1" lang="ja-JP" altLang="en-US" dirty="0"/>
                <a:t>・</a:t>
              </a:r>
              <a:r>
                <a:rPr kumimoji="1" lang="en-US" altLang="ja-JP" dirty="0"/>
                <a:t>Ballet</a:t>
              </a:r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3EE36920-DBBB-4A68-8B5A-942840C83461}"/>
                </a:ext>
              </a:extLst>
            </p:cNvPr>
            <p:cNvSpPr/>
            <p:nvPr/>
          </p:nvSpPr>
          <p:spPr>
            <a:xfrm>
              <a:off x="5385769" y="4848925"/>
              <a:ext cx="1908210" cy="9475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2E6ADF99-3B56-4A71-8962-78F3C1B8F328}"/>
                </a:ext>
              </a:extLst>
            </p:cNvPr>
            <p:cNvSpPr txBox="1"/>
            <p:nvPr/>
          </p:nvSpPr>
          <p:spPr>
            <a:xfrm>
              <a:off x="5400094" y="4848924"/>
              <a:ext cx="15841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Block</a:t>
              </a:r>
            </a:p>
            <a:p>
              <a:r>
                <a:rPr kumimoji="1" lang="ja-JP" altLang="en-US" dirty="0"/>
                <a:t>・</a:t>
              </a:r>
              <a:r>
                <a:rPr kumimoji="1" lang="en-US" altLang="ja-JP" dirty="0"/>
                <a:t>Block</a:t>
              </a:r>
            </a:p>
            <a:p>
              <a:r>
                <a:rPr kumimoji="1" lang="ja-JP" altLang="en-US" dirty="0"/>
                <a:t>・</a:t>
              </a:r>
              <a:r>
                <a:rPr kumimoji="1" lang="en-US" altLang="ja-JP" dirty="0" err="1"/>
                <a:t>BlockModel</a:t>
              </a:r>
              <a:endParaRPr kumimoji="1" lang="ja-JP" altLang="en-US" dirty="0"/>
            </a:p>
          </p:txBody>
        </p: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CEA1CEAD-B61A-493B-9DA1-CFD08E8C2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1680" y="4797152"/>
              <a:ext cx="46805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62B0EA50-B0A4-4A63-9EB3-F8E22423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691680" y="4797152"/>
              <a:ext cx="15416" cy="7441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B75CECBF-A4BD-4648-9EEE-CE72B627247B}"/>
                </a:ext>
              </a:extLst>
            </p:cNvPr>
            <p:cNvCxnSpPr/>
            <p:nvPr/>
          </p:nvCxnSpPr>
          <p:spPr>
            <a:xfrm>
              <a:off x="1691680" y="5541317"/>
              <a:ext cx="360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2FEF6941-EBAE-4A3F-B5C2-8530B0F2796E}"/>
                </a:ext>
              </a:extLst>
            </p:cNvPr>
            <p:cNvCxnSpPr/>
            <p:nvPr/>
          </p:nvCxnSpPr>
          <p:spPr>
            <a:xfrm>
              <a:off x="3450704" y="4797152"/>
              <a:ext cx="15533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線矢印コネクタ 78">
              <a:extLst>
                <a:ext uri="{FF2B5EF4-FFF2-40B4-BE49-F238E27FC236}">
                  <a16:creationId xmlns:a16="http://schemas.microsoft.com/office/drawing/2014/main" id="{4E8720F8-C8CF-4CBD-A63F-A00B2099B949}"/>
                </a:ext>
              </a:extLst>
            </p:cNvPr>
            <p:cNvCxnSpPr/>
            <p:nvPr/>
          </p:nvCxnSpPr>
          <p:spPr>
            <a:xfrm>
              <a:off x="3995936" y="4797152"/>
              <a:ext cx="0" cy="6518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FC47AD37-C43B-48B1-A0CB-959F519D74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4047" y="4139521"/>
              <a:ext cx="1" cy="11639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41356E09-5151-49C0-916D-D4561B42B1D6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>
              <a:off x="5004047" y="4139521"/>
              <a:ext cx="38063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DB33AD5C-4607-48C9-B8F3-9689E9D880F5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4993704" y="5303467"/>
              <a:ext cx="406390" cy="71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6C22481C-19FA-4BC9-BEBC-1052A3B8485A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>
              <a:off x="1939566" y="2961018"/>
              <a:ext cx="0" cy="2519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2FFF9EB-0D77-3342-BCA9-4F2AC971F0A5}"/>
              </a:ext>
            </a:extLst>
          </p:cNvPr>
          <p:cNvSpPr/>
          <p:nvPr/>
        </p:nvSpPr>
        <p:spPr>
          <a:xfrm>
            <a:off x="741247" y="2389246"/>
            <a:ext cx="7776864" cy="3816424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>
            <a:extLst>
              <a:ext uri="{FF2B5EF4-FFF2-40B4-BE49-F238E27FC236}">
                <a16:creationId xmlns:a16="http://schemas.microsoft.com/office/drawing/2014/main" id="{BF96211D-92B5-9946-8F20-E8A962E96AFF}"/>
              </a:ext>
            </a:extLst>
          </p:cNvPr>
          <p:cNvSpPr/>
          <p:nvPr/>
        </p:nvSpPr>
        <p:spPr>
          <a:xfrm>
            <a:off x="971600" y="2420888"/>
            <a:ext cx="6538399" cy="3524984"/>
          </a:xfrm>
          <a:custGeom>
            <a:avLst/>
            <a:gdLst>
              <a:gd name="connsiteX0" fmla="*/ 0 w 6538399"/>
              <a:gd name="connsiteY0" fmla="*/ 0 h 3452976"/>
              <a:gd name="connsiteX1" fmla="*/ 3650726 w 6538399"/>
              <a:gd name="connsiteY1" fmla="*/ 0 h 3452976"/>
              <a:gd name="connsiteX2" fmla="*/ 3650726 w 6538399"/>
              <a:gd name="connsiteY2" fmla="*/ 2121299 h 3452976"/>
              <a:gd name="connsiteX3" fmla="*/ 6538399 w 6538399"/>
              <a:gd name="connsiteY3" fmla="*/ 2121299 h 3452976"/>
              <a:gd name="connsiteX4" fmla="*/ 6538399 w 6538399"/>
              <a:gd name="connsiteY4" fmla="*/ 3452976 h 3452976"/>
              <a:gd name="connsiteX5" fmla="*/ 2076123 w 6538399"/>
              <a:gd name="connsiteY5" fmla="*/ 3452976 h 3452976"/>
              <a:gd name="connsiteX6" fmla="*/ 2076123 w 6538399"/>
              <a:gd name="connsiteY6" fmla="*/ 2734240 h 3452976"/>
              <a:gd name="connsiteX7" fmla="*/ 0 w 6538399"/>
              <a:gd name="connsiteY7" fmla="*/ 2734240 h 34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38399" h="3452976">
                <a:moveTo>
                  <a:pt x="0" y="0"/>
                </a:moveTo>
                <a:lnTo>
                  <a:pt x="3650726" y="0"/>
                </a:lnTo>
                <a:lnTo>
                  <a:pt x="3650726" y="2121299"/>
                </a:lnTo>
                <a:lnTo>
                  <a:pt x="6538399" y="2121299"/>
                </a:lnTo>
                <a:lnTo>
                  <a:pt x="6538399" y="3452976"/>
                </a:lnTo>
                <a:lnTo>
                  <a:pt x="2076123" y="3452976"/>
                </a:lnTo>
                <a:lnTo>
                  <a:pt x="2076123" y="2734240"/>
                </a:lnTo>
                <a:lnTo>
                  <a:pt x="0" y="2734240"/>
                </a:lnTo>
                <a:close/>
              </a:path>
            </a:pathLst>
          </a:custGeom>
          <a:noFill/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リーフォーム 66">
            <a:extLst>
              <a:ext uri="{FF2B5EF4-FFF2-40B4-BE49-F238E27FC236}">
                <a16:creationId xmlns:a16="http://schemas.microsoft.com/office/drawing/2014/main" id="{94604ED9-C4C3-8140-AC25-99B3D9780194}"/>
              </a:ext>
            </a:extLst>
          </p:cNvPr>
          <p:cNvSpPr/>
          <p:nvPr/>
        </p:nvSpPr>
        <p:spPr>
          <a:xfrm>
            <a:off x="813119" y="2492896"/>
            <a:ext cx="6639201" cy="3760850"/>
          </a:xfrm>
          <a:custGeom>
            <a:avLst/>
            <a:gdLst>
              <a:gd name="connsiteX0" fmla="*/ 0 w 6639201"/>
              <a:gd name="connsiteY0" fmla="*/ 1906956 h 3760850"/>
              <a:gd name="connsiteX1" fmla="*/ 3326833 w 6639201"/>
              <a:gd name="connsiteY1" fmla="*/ 1906956 h 3760850"/>
              <a:gd name="connsiteX2" fmla="*/ 3326833 w 6639201"/>
              <a:gd name="connsiteY2" fmla="*/ 2232248 h 3760850"/>
              <a:gd name="connsiteX3" fmla="*/ 6639201 w 6639201"/>
              <a:gd name="connsiteY3" fmla="*/ 2232248 h 3760850"/>
              <a:gd name="connsiteX4" fmla="*/ 6639201 w 6639201"/>
              <a:gd name="connsiteY4" fmla="*/ 3760850 h 3760850"/>
              <a:gd name="connsiteX5" fmla="*/ 0 w 6639201"/>
              <a:gd name="connsiteY5" fmla="*/ 3760850 h 3760850"/>
              <a:gd name="connsiteX6" fmla="*/ 0 w 6639201"/>
              <a:gd name="connsiteY6" fmla="*/ 0 h 3760850"/>
              <a:gd name="connsiteX7" fmla="*/ 2894785 w 6639201"/>
              <a:gd name="connsiteY7" fmla="*/ 0 h 3760850"/>
              <a:gd name="connsiteX8" fmla="*/ 2894785 w 6639201"/>
              <a:gd name="connsiteY8" fmla="*/ 432048 h 3760850"/>
              <a:gd name="connsiteX9" fmla="*/ 0 w 6639201"/>
              <a:gd name="connsiteY9" fmla="*/ 432048 h 376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201" h="3760850">
                <a:moveTo>
                  <a:pt x="0" y="1906956"/>
                </a:moveTo>
                <a:lnTo>
                  <a:pt x="3326833" y="1906956"/>
                </a:lnTo>
                <a:lnTo>
                  <a:pt x="3326833" y="2232248"/>
                </a:lnTo>
                <a:lnTo>
                  <a:pt x="6639201" y="2232248"/>
                </a:lnTo>
                <a:lnTo>
                  <a:pt x="6639201" y="3760850"/>
                </a:lnTo>
                <a:lnTo>
                  <a:pt x="0" y="3760850"/>
                </a:lnTo>
                <a:close/>
                <a:moveTo>
                  <a:pt x="0" y="0"/>
                </a:moveTo>
                <a:lnTo>
                  <a:pt x="2894785" y="0"/>
                </a:lnTo>
                <a:lnTo>
                  <a:pt x="2894785" y="432048"/>
                </a:lnTo>
                <a:lnTo>
                  <a:pt x="0" y="432048"/>
                </a:lnTo>
                <a:close/>
              </a:path>
            </a:pathLst>
          </a:cu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EEAAB5A-C577-4F4D-BA58-1438FD27C9C0}"/>
              </a:ext>
            </a:extLst>
          </p:cNvPr>
          <p:cNvSpPr txBox="1"/>
          <p:nvPr/>
        </p:nvSpPr>
        <p:spPr>
          <a:xfrm>
            <a:off x="5436096" y="1844824"/>
            <a:ext cx="792088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木元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DBFA6F4-01F4-0348-A8EE-A5F2522DE712}"/>
              </a:ext>
            </a:extLst>
          </p:cNvPr>
          <p:cNvSpPr txBox="1"/>
          <p:nvPr/>
        </p:nvSpPr>
        <p:spPr>
          <a:xfrm>
            <a:off x="6372200" y="1844824"/>
            <a:ext cx="792088" cy="36933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鴨田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9EEACEF-0C6C-3549-94E0-49222E08333C}"/>
              </a:ext>
            </a:extLst>
          </p:cNvPr>
          <p:cNvSpPr txBox="1"/>
          <p:nvPr/>
        </p:nvSpPr>
        <p:spPr>
          <a:xfrm>
            <a:off x="7308304" y="1844824"/>
            <a:ext cx="792088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酒井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87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担当分担</a:t>
            </a:r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21969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748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900608" y="194383"/>
            <a:ext cx="8229600" cy="1143000"/>
          </a:xfrm>
        </p:spPr>
        <p:txBody>
          <a:bodyPr/>
          <a:lstStyle/>
          <a:p>
            <a:r>
              <a:rPr lang="en-US" altLang="ja-JP" dirty="0"/>
              <a:t>	</a:t>
            </a:r>
            <a:r>
              <a:rPr lang="ja-JP" altLang="en-US"/>
              <a:t>鴨田</a:t>
            </a:r>
            <a:r>
              <a:rPr kumimoji="1" lang="ja-JP" altLang="en-US"/>
              <a:t>担当分：</a:t>
            </a:r>
            <a:r>
              <a:rPr lang="en-US" altLang="ja-JP" dirty="0"/>
              <a:t>Block, View</a:t>
            </a:r>
            <a:r>
              <a:rPr kumimoji="1" lang="en-US" altLang="ja-JP" dirty="0"/>
              <a:t> 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2489"/>
            <a:ext cx="8686800" cy="4523674"/>
          </a:xfrm>
        </p:spPr>
        <p:txBody>
          <a:bodyPr/>
          <a:lstStyle/>
          <a:p>
            <a:pPr marL="457200" lvl="1" indent="0">
              <a:buNone/>
            </a:pPr>
            <a:r>
              <a:rPr lang="ja-JP" altLang="en-US" dirty="0"/>
              <a:t>工夫点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・テキストファイルから</a:t>
            </a:r>
            <a:r>
              <a:rPr lang="en-US" altLang="ja-JP" dirty="0"/>
              <a:t>0,1</a:t>
            </a:r>
            <a:r>
              <a:rPr lang="ja-JP" altLang="en-US" dirty="0"/>
              <a:t>の配列を読み取り、</a:t>
            </a:r>
            <a:r>
              <a:rPr lang="en-US" altLang="ja-JP" dirty="0"/>
              <a:t>1</a:t>
            </a:r>
            <a:r>
              <a:rPr lang="ja-JP" altLang="en-US" dirty="0"/>
              <a:t>の部分をブロックとして表示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ja-JP" altLang="en-US" dirty="0"/>
              <a:t>・スタート時のボールの軌道やスピード、アイテムの制限時間、残基の表示の作成</a:t>
            </a:r>
            <a:endParaRPr kumimoji="1" lang="en-US" altLang="ja-JP" dirty="0"/>
          </a:p>
        </p:txBody>
      </p:sp>
      <p:pic>
        <p:nvPicPr>
          <p:cNvPr id="14" name="図 13" descr="ストリート, ブラック, 市, 赤 が含まれている画像&#10;&#10;自動的に生成された説明">
            <a:extLst>
              <a:ext uri="{FF2B5EF4-FFF2-40B4-BE49-F238E27FC236}">
                <a16:creationId xmlns:a16="http://schemas.microsoft.com/office/drawing/2014/main" id="{5CC9B39E-AE33-4D69-BAEE-C95F91929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32567"/>
            <a:ext cx="1024861" cy="2445887"/>
          </a:xfrm>
          <a:prstGeom prst="rect">
            <a:avLst/>
          </a:prstGeom>
        </p:spPr>
      </p:pic>
      <p:pic>
        <p:nvPicPr>
          <p:cNvPr id="16" name="図 15" descr="キーボード が含まれている画像&#10;&#10;自動的に生成された説明">
            <a:extLst>
              <a:ext uri="{FF2B5EF4-FFF2-40B4-BE49-F238E27FC236}">
                <a16:creationId xmlns:a16="http://schemas.microsoft.com/office/drawing/2014/main" id="{E2BDBB79-2B33-4CDD-9BFB-DEC497B1A6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92"/>
          <a:stretch/>
        </p:blipFill>
        <p:spPr>
          <a:xfrm>
            <a:off x="2500567" y="4290783"/>
            <a:ext cx="2813195" cy="2100486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21C9A69-FDCD-4100-B827-D6AAAC3F5FE1}"/>
              </a:ext>
            </a:extLst>
          </p:cNvPr>
          <p:cNvCxnSpPr>
            <a:stCxn id="14" idx="3"/>
          </p:cNvCxnSpPr>
          <p:nvPr/>
        </p:nvCxnSpPr>
        <p:spPr>
          <a:xfrm flipV="1">
            <a:off x="1996461" y="5255510"/>
            <a:ext cx="50410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図 19" descr="キーボード が含まれている画像&#10;&#10;自動的に生成された説明">
            <a:extLst>
              <a:ext uri="{FF2B5EF4-FFF2-40B4-BE49-F238E27FC236}">
                <a16:creationId xmlns:a16="http://schemas.microsoft.com/office/drawing/2014/main" id="{8C2ADE8F-D2E8-49B7-AC94-9FD53EC5D9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59" b="607"/>
          <a:stretch/>
        </p:blipFill>
        <p:spPr>
          <a:xfrm>
            <a:off x="5865847" y="3912590"/>
            <a:ext cx="3031516" cy="2445887"/>
          </a:xfrm>
          <a:prstGeom prst="rect">
            <a:avLst/>
          </a:prstGeom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FE52EAE4-D3A4-4B3A-A4E4-B7F8EC7A1AE9}"/>
              </a:ext>
            </a:extLst>
          </p:cNvPr>
          <p:cNvSpPr/>
          <p:nvPr/>
        </p:nvSpPr>
        <p:spPr>
          <a:xfrm>
            <a:off x="5724128" y="6074005"/>
            <a:ext cx="1024861" cy="3725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0C73EF2F-E7B2-4C80-A259-D423E8E2017C}"/>
              </a:ext>
            </a:extLst>
          </p:cNvPr>
          <p:cNvSpPr/>
          <p:nvPr/>
        </p:nvSpPr>
        <p:spPr>
          <a:xfrm>
            <a:off x="6996274" y="6072416"/>
            <a:ext cx="551268" cy="372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FEE947E6-FE95-4465-B70A-409B3D27E76D}"/>
              </a:ext>
            </a:extLst>
          </p:cNvPr>
          <p:cNvSpPr/>
          <p:nvPr/>
        </p:nvSpPr>
        <p:spPr>
          <a:xfrm>
            <a:off x="6647050" y="4007464"/>
            <a:ext cx="900492" cy="196849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8066785" y="6070018"/>
            <a:ext cx="432048" cy="39290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65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252536" y="490134"/>
            <a:ext cx="8229600" cy="1143000"/>
          </a:xfrm>
        </p:spPr>
        <p:txBody>
          <a:bodyPr/>
          <a:lstStyle/>
          <a:p>
            <a:r>
              <a:rPr lang="ja-JP" altLang="en-US"/>
              <a:t>木元</a:t>
            </a:r>
            <a:r>
              <a:rPr kumimoji="1" lang="ja-JP" altLang="en-US"/>
              <a:t>担当分：</a:t>
            </a:r>
            <a:r>
              <a:rPr kumimoji="1" lang="en-US" altLang="ja-JP" dirty="0" err="1"/>
              <a:t>CourtModel</a:t>
            </a:r>
            <a:r>
              <a:rPr kumimoji="1" lang="ja-JP" altLang="en-US"/>
              <a:t>クラス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endParaRPr kumimoji="1" lang="en-US" altLang="ja-JP" sz="2800" dirty="0"/>
          </a:p>
          <a:p>
            <a:r>
              <a:rPr kumimoji="1" lang="en-US" altLang="ja-JP" sz="2800" dirty="0" err="1"/>
              <a:t>checkHitBlock</a:t>
            </a:r>
            <a:r>
              <a:rPr lang="en-US" altLang="ja-JP" sz="2800" dirty="0" err="1"/>
              <a:t>,checkHit</a:t>
            </a:r>
            <a:r>
              <a:rPr kumimoji="1" lang="ja-JP" altLang="en-US" sz="2800"/>
              <a:t>メソッド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 </a:t>
            </a:r>
            <a:r>
              <a:rPr lang="ja-JP" altLang="en-US" sz="2800"/>
              <a:t>ー</a:t>
            </a:r>
            <a:r>
              <a:rPr lang="en-US" altLang="ja-JP" sz="2800" dirty="0"/>
              <a:t>  </a:t>
            </a:r>
            <a:r>
              <a:rPr lang="ja-JP" altLang="en-US" sz="2800"/>
              <a:t>ブロックと壁のあたり判定に対応した値を返す。</a:t>
            </a:r>
            <a:endParaRPr kumimoji="1" lang="en-US" altLang="ja-JP" sz="2800" dirty="0"/>
          </a:p>
          <a:p>
            <a:r>
              <a:rPr lang="en-US" altLang="ja-JP" sz="2800" dirty="0" err="1"/>
              <a:t>moveBall</a:t>
            </a:r>
            <a:r>
              <a:rPr lang="ja-JP" altLang="en-US" sz="2800"/>
              <a:t>メソッド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000" dirty="0"/>
              <a:t> </a:t>
            </a:r>
            <a:r>
              <a:rPr lang="ja-JP" altLang="en-US" sz="2000"/>
              <a:t>ー</a:t>
            </a:r>
            <a:r>
              <a:rPr lang="en-US" altLang="ja-JP" sz="2000" dirty="0"/>
              <a:t>  </a:t>
            </a:r>
            <a:r>
              <a:rPr lang="ja-JP" altLang="en-US" sz="2400"/>
              <a:t>ボールの動きを制御する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　メソッド。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800" dirty="0"/>
              <a:t> </a:t>
            </a:r>
            <a:r>
              <a:rPr lang="ja-JP" altLang="en-US" sz="2800"/>
              <a:t>ー</a:t>
            </a:r>
            <a:r>
              <a:rPr lang="ja-JP" altLang="en-US" sz="2400"/>
              <a:t>壁やブロックに当たるとボー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　ルの動きが変化するので、８つの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　変化が存在する。</a:t>
            </a:r>
            <a:endParaRPr lang="en-US" altLang="ja-JP" sz="2400" dirty="0"/>
          </a:p>
          <a:p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09432" y="3645024"/>
            <a:ext cx="4392488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  <a:cs typeface="Courier New" panose="02070309020205020404" pitchFamily="49" charset="0"/>
              </a:rPr>
              <a:t>public </a:t>
            </a:r>
            <a:r>
              <a:rPr lang="en-US" altLang="ja-JP" sz="1600" dirty="0" err="1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  <a:cs typeface="Courier New" panose="02070309020205020404" pitchFamily="49" charset="0"/>
              </a:rPr>
              <a:t>int</a:t>
            </a:r>
            <a:r>
              <a:rPr lang="en-US" altLang="ja-JP" sz="1600" dirty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  <a:cs typeface="Courier New" panose="02070309020205020404" pitchFamily="49" charset="0"/>
              </a:rPr>
              <a:t> </a:t>
            </a:r>
            <a:r>
              <a:rPr lang="en-US" altLang="ja-JP" sz="1600" dirty="0" err="1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  <a:cs typeface="Courier New" panose="02070309020205020404" pitchFamily="49" charset="0"/>
              </a:rPr>
              <a:t>checkHit</a:t>
            </a:r>
            <a:r>
              <a:rPr lang="en-US" altLang="ja-JP" sz="1600" dirty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  <a:cs typeface="Courier New" panose="02070309020205020404" pitchFamily="49" charset="0"/>
              </a:rPr>
              <a:t>(double </a:t>
            </a:r>
            <a:r>
              <a:rPr lang="en-US" altLang="ja-JP" sz="1600" dirty="0" err="1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  <a:cs typeface="Courier New" panose="02070309020205020404" pitchFamily="49" charset="0"/>
              </a:rPr>
              <a:t>x,double</a:t>
            </a:r>
            <a:r>
              <a:rPr lang="en-US" altLang="ja-JP" sz="1600" dirty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  <a:cs typeface="Courier New" panose="02070309020205020404" pitchFamily="49" charset="0"/>
              </a:rPr>
              <a:t> </a:t>
            </a:r>
            <a:r>
              <a:rPr lang="en-US" altLang="ja-JP" sz="1600" dirty="0" err="1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  <a:cs typeface="Courier New" panose="02070309020205020404" pitchFamily="49" charset="0"/>
              </a:rPr>
              <a:t>y,double</a:t>
            </a:r>
            <a:r>
              <a:rPr lang="en-US" altLang="ja-JP" sz="1600" dirty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  <a:cs typeface="Courier New" panose="02070309020205020404" pitchFamily="49" charset="0"/>
              </a:rPr>
              <a:t> </a:t>
            </a:r>
            <a:r>
              <a:rPr lang="en-US" altLang="ja-JP" sz="1600" dirty="0" err="1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  <a:cs typeface="Courier New" panose="02070309020205020404" pitchFamily="49" charset="0"/>
              </a:rPr>
              <a:t>playerX</a:t>
            </a:r>
            <a:r>
              <a:rPr lang="en-US" altLang="ja-JP" sz="1600" dirty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  <a:cs typeface="Courier New" panose="02070309020205020404" pitchFamily="49" charset="0"/>
              </a:rPr>
              <a:t>){</a:t>
            </a:r>
          </a:p>
          <a:p>
            <a:r>
              <a:rPr lang="en-US" altLang="ja-JP" sz="1600" dirty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  <a:cs typeface="Courier New" panose="02070309020205020404" pitchFamily="49" charset="0"/>
              </a:rPr>
              <a:t>    if (y&lt;568){</a:t>
            </a:r>
          </a:p>
          <a:p>
            <a:r>
              <a:rPr lang="en-US" altLang="ja-JP" sz="1600" dirty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  <a:cs typeface="Courier New" panose="02070309020205020404" pitchFamily="49" charset="0"/>
              </a:rPr>
              <a:t>      if (x&lt;=</a:t>
            </a:r>
            <a:r>
              <a:rPr lang="en-US" altLang="ja-JP" sz="1600" dirty="0" err="1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  <a:cs typeface="Courier New" panose="02070309020205020404" pitchFamily="49" charset="0"/>
              </a:rPr>
              <a:t>ball_radius</a:t>
            </a:r>
            <a:r>
              <a:rPr lang="en-US" altLang="ja-JP" sz="1600" dirty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  <a:cs typeface="Courier New" panose="02070309020205020404" pitchFamily="49" charset="0"/>
              </a:rPr>
              <a:t> &amp;&amp; </a:t>
            </a:r>
            <a:r>
              <a:rPr lang="en-US" altLang="ja-JP" sz="1600" dirty="0" err="1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  <a:cs typeface="Courier New" panose="02070309020205020404" pitchFamily="49" charset="0"/>
              </a:rPr>
              <a:t>ball_moving_x</a:t>
            </a:r>
            <a:r>
              <a:rPr lang="en-US" altLang="ja-JP" sz="1600" dirty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  <a:cs typeface="Courier New" panose="02070309020205020404" pitchFamily="49" charset="0"/>
              </a:rPr>
              <a:t>&lt;=0) return 3;</a:t>
            </a:r>
          </a:p>
          <a:p>
            <a:r>
              <a:rPr lang="en-US" altLang="ja-JP" sz="1600" dirty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  <a:cs typeface="Courier New" panose="02070309020205020404" pitchFamily="49" charset="0"/>
              </a:rPr>
              <a:t>      if (x&gt;=</a:t>
            </a:r>
            <a:r>
              <a:rPr lang="en-US" altLang="ja-JP" sz="1600" dirty="0" err="1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  <a:cs typeface="Courier New" panose="02070309020205020404" pitchFamily="49" charset="0"/>
              </a:rPr>
              <a:t>court_size_x-ball_radius</a:t>
            </a:r>
            <a:r>
              <a:rPr lang="en-US" altLang="ja-JP" sz="1600" dirty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  <a:cs typeface="Courier New" panose="02070309020205020404" pitchFamily="49" charset="0"/>
              </a:rPr>
              <a:t> &amp;&amp; </a:t>
            </a:r>
            <a:r>
              <a:rPr lang="en-US" altLang="ja-JP" sz="1600" dirty="0" err="1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  <a:cs typeface="Courier New" panose="02070309020205020404" pitchFamily="49" charset="0"/>
              </a:rPr>
              <a:t>ball_moving_x</a:t>
            </a:r>
            <a:r>
              <a:rPr lang="en-US" altLang="ja-JP" sz="1600" dirty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  <a:cs typeface="Courier New" panose="02070309020205020404" pitchFamily="49" charset="0"/>
              </a:rPr>
              <a:t>&gt;=0) return 4;</a:t>
            </a:r>
          </a:p>
          <a:p>
            <a:r>
              <a:rPr lang="en-US" altLang="ja-JP" sz="1600" dirty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  <a:cs typeface="Courier New" panose="02070309020205020404" pitchFamily="49" charset="0"/>
              </a:rPr>
              <a:t>      if (y&lt;=</a:t>
            </a:r>
            <a:r>
              <a:rPr lang="en-US" altLang="ja-JP" sz="1600" dirty="0" err="1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  <a:cs typeface="Courier New" panose="02070309020205020404" pitchFamily="49" charset="0"/>
              </a:rPr>
              <a:t>ball_radius</a:t>
            </a:r>
            <a:r>
              <a:rPr lang="en-US" altLang="ja-JP" sz="1600" dirty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  <a:cs typeface="Courier New" panose="02070309020205020404" pitchFamily="49" charset="0"/>
              </a:rPr>
              <a:t> &amp;&amp; </a:t>
            </a:r>
            <a:r>
              <a:rPr lang="en-US" altLang="ja-JP" sz="1600" dirty="0" err="1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  <a:cs typeface="Courier New" panose="02070309020205020404" pitchFamily="49" charset="0"/>
              </a:rPr>
              <a:t>ball_moving_y</a:t>
            </a:r>
            <a:r>
              <a:rPr lang="en-US" altLang="ja-JP" sz="1600" dirty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  <a:cs typeface="Courier New" panose="02070309020205020404" pitchFamily="49" charset="0"/>
              </a:rPr>
              <a:t>&lt;=0) return 1;</a:t>
            </a:r>
          </a:p>
        </p:txBody>
      </p:sp>
    </p:spTree>
    <p:extLst>
      <p:ext uri="{BB962C8B-B14F-4D97-AF65-F5344CB8AC3E}">
        <p14:creationId xmlns:p14="http://schemas.microsoft.com/office/powerpoint/2010/main" val="20542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21882" y="481809"/>
            <a:ext cx="9577064" cy="1143000"/>
          </a:xfrm>
        </p:spPr>
        <p:txBody>
          <a:bodyPr/>
          <a:lstStyle/>
          <a:p>
            <a:pPr algn="l"/>
            <a:r>
              <a:rPr kumimoji="1" lang="ja-JP" altLang="en-US"/>
              <a:t>酒井担当分：</a:t>
            </a:r>
            <a:br>
              <a:rPr kumimoji="1" lang="en-US" altLang="ja-JP" dirty="0"/>
            </a:br>
            <a:r>
              <a:rPr kumimoji="1" lang="ja-JP" altLang="en-US"/>
              <a:t>複数</a:t>
            </a:r>
            <a:r>
              <a:rPr lang="ja-JP" altLang="en-US"/>
              <a:t>クラス</a:t>
            </a:r>
            <a:r>
              <a:rPr lang="ja-JP" altLang="ja-JP"/>
              <a:t>の設計・実装</a:t>
            </a:r>
            <a:r>
              <a:rPr lang="ja-JP" altLang="en-US"/>
              <a:t>・統合</a:t>
            </a:r>
            <a:br>
              <a:rPr lang="ja-JP" altLang="en-US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altLang="ja-JP" dirty="0" err="1"/>
              <a:t>Item,ballet</a:t>
            </a:r>
            <a:endParaRPr lang="en-US" altLang="ja-JP" dirty="0"/>
          </a:p>
          <a:p>
            <a:pPr lvl="1"/>
            <a:r>
              <a:rPr lang="ja-JP" altLang="en-US" sz="2000"/>
              <a:t>複製しやすいように柔軟さ意識した</a:t>
            </a:r>
            <a:endParaRPr lang="en-US" altLang="ja-JP" sz="2000" dirty="0"/>
          </a:p>
          <a:p>
            <a:pPr lvl="1"/>
            <a:r>
              <a:rPr lang="ja-JP" altLang="en-US" sz="2000"/>
              <a:t>アイテムの種類を容易に増やすことができる</a:t>
            </a:r>
            <a:endParaRPr lang="en-US" altLang="ja-JP" sz="2000" dirty="0"/>
          </a:p>
          <a:p>
            <a:r>
              <a:rPr lang="en-US" altLang="ja-JP" dirty="0" err="1"/>
              <a:t>StagemakeView</a:t>
            </a:r>
            <a:endParaRPr lang="en-US" altLang="ja-JP" dirty="0"/>
          </a:p>
          <a:p>
            <a:pPr lvl="1"/>
            <a:r>
              <a:rPr lang="ja-JP" altLang="en-US" sz="2000"/>
              <a:t>デザインをシンプルにするためにアイコンを自作した</a:t>
            </a:r>
            <a:endParaRPr lang="en-US" altLang="ja-JP" sz="2000" dirty="0"/>
          </a:p>
          <a:p>
            <a:pPr lvl="1"/>
            <a:endParaRPr lang="en-US" altLang="ja-JP" sz="2000" dirty="0"/>
          </a:p>
          <a:p>
            <a:pPr lvl="1"/>
            <a:endParaRPr lang="en-US" altLang="ja-JP" sz="2000" dirty="0"/>
          </a:p>
          <a:p>
            <a:r>
              <a:rPr lang="ja-JP" altLang="en-US"/>
              <a:t>統合作業</a:t>
            </a:r>
            <a:endParaRPr lang="en-US" altLang="ja-JP" dirty="0"/>
          </a:p>
          <a:p>
            <a:pPr lvl="1"/>
            <a:r>
              <a:rPr lang="en-US" altLang="ja-JP" sz="2000" dirty="0"/>
              <a:t>Model, View, Player</a:t>
            </a:r>
            <a:r>
              <a:rPr lang="ja-JP" altLang="en-US" sz="2000"/>
              <a:t>を統合．</a:t>
            </a:r>
            <a:r>
              <a:rPr lang="en-US" altLang="ja-JP" sz="2000" dirty="0"/>
              <a:t>Dropbox</a:t>
            </a:r>
            <a:r>
              <a:rPr lang="ja-JP" altLang="en-US" sz="2000"/>
              <a:t>でコードを共有しスムーズに統合できた．</a:t>
            </a:r>
            <a:endParaRPr lang="en-US" altLang="ja-JP" sz="20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F1D1995-1824-F04D-9B2A-C49CE9CA9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218" y="1340768"/>
            <a:ext cx="1872208" cy="366409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E3E4BD4-AF57-6B48-82E7-FEB535CF0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863181"/>
            <a:ext cx="2160240" cy="62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5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 と 質疑応答 の時間．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6981570" y="8181528"/>
            <a:ext cx="2133600" cy="365125"/>
          </a:xfrm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pic>
        <p:nvPicPr>
          <p:cNvPr id="4" name="図 4" descr="c-mark_ai75mm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772" y="2420888"/>
            <a:ext cx="48895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482056"/>
      </p:ext>
    </p:extLst>
  </p:cSld>
  <p:clrMapOvr>
    <a:masterClrMapping/>
  </p:clrMapOvr>
</p:sld>
</file>

<file path=ppt/theme/theme1.xml><?xml version="1.0" encoding="utf-8"?>
<a:theme xmlns:a="http://schemas.openxmlformats.org/drawingml/2006/main" name="forma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24189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forma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24189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format</Template>
  <TotalTime>817</TotalTime>
  <Words>420</Words>
  <Application>Microsoft Macintosh PowerPoint</Application>
  <PresentationFormat>画面に合わせる (4:3)</PresentationFormat>
  <Paragraphs>81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HGP創英角ｺﾞｼｯｸUB</vt:lpstr>
      <vt:lpstr>ＭＳ Ｐゴシック</vt:lpstr>
      <vt:lpstr>Yu Gothic UI Semibold</vt:lpstr>
      <vt:lpstr>Arial</vt:lpstr>
      <vt:lpstr>Calibri</vt:lpstr>
      <vt:lpstr>Courier New</vt:lpstr>
      <vt:lpstr>format</vt:lpstr>
      <vt:lpstr>1_format</vt:lpstr>
      <vt:lpstr>ブロック崩し</vt:lpstr>
      <vt:lpstr>作成プログラムの概要</vt:lpstr>
      <vt:lpstr>プログラムの構成</vt:lpstr>
      <vt:lpstr>担当分担</vt:lpstr>
      <vt:lpstr> 鴨田担当分：Block, View クラス</vt:lpstr>
      <vt:lpstr>木元担当分：CourtModelクラス</vt:lpstr>
      <vt:lpstr>酒井担当分： 複数クラスの設計・実装・統合 </vt:lpstr>
      <vt:lpstr>デモ と 質疑応答 の時間．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uec office</dc:creator>
  <cp:lastModifiedBy>Microsoft Office ユーザー</cp:lastModifiedBy>
  <cp:revision>138</cp:revision>
  <dcterms:created xsi:type="dcterms:W3CDTF">2011-03-10T04:05:11Z</dcterms:created>
  <dcterms:modified xsi:type="dcterms:W3CDTF">2020-01-24T02:20:22Z</dcterms:modified>
</cp:coreProperties>
</file>