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jp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jp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jp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jp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jp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jp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jp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jp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jp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jp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jp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jp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jp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jp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jp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1-Introduction-to-Backend-Development-1-pptx-1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9536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0-Introduction-to-Backend-Development-1-pptx-10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9536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1-Introduction-to-Backend-Development-1-pptx-11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9536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2-Introduction-to-Backend-Development-1-pptx-12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9536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3-Introduction-to-Backend-Development-1-pptx-13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9536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4-Introduction-to-Backend-Development-1-pptx-14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9536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5-Introduction-to-Backend-Development-1-pptx-15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9536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6-Introduction-to-Backend-Development-1-pptx-16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9536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7-Introduction-to-Backend-Development-1-pptx-17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9536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8-Introduction-to-Backend-Development-1-pptx-18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9536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9-Introduction-to-Backend-Development-1-pptx-19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9536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2-Introduction-to-Backend-Development-1-pptx-2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9536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0-Introduction-to-Backend-Development-1-pptx-20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9536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1-Introduction-to-Backend-Development-1-pptx-21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9536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2-Introduction-to-Backend-Development-1-pptx-22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9536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3-Introduction-to-Backend-Development-1-pptx-23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9536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4-Introduction-to-Backend-Development-1-pptx-24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9536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3-Introduction-to-Backend-Development-1-pptx-3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9536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4-Introduction-to-Backend-Development-1-pptx-4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9536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5-Introduction-to-Backend-Development-1-pptx-5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9536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6-Introduction-to-Backend-Development-1-pptx-6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9536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7-Introduction-to-Backend-Development-1-pptx-7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9536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8-Introduction-to-Backend-Development-1-pptx-8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9536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9-Introduction-to-Backend-Development-1-pptx-9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9536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