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01-01-introduction-to-mobile-application-development-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01-01-introduction-to-mobile-application-development-1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01-01-introduction-to-mobile-application-development-1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01-01-introduction-to-mobile-application-development-1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01-01-introduction-to-mobile-application-development-1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01-01-introduction-to-mobile-application-development-1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01-01-introduction-to-mobile-application-development-1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01-01-introduction-to-mobile-application-development-1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01-01-introduction-to-mobile-application-development-1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01-01-introduction-to-mobile-application-development-1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01-01-introduction-to-mobile-application-development-1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01-01-introduction-to-mobile-application-development-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01-01-introduction-to-mobile-application-development-2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01-01-introduction-to-mobile-application-development-2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01-01-introduction-to-mobile-application-development-2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01-01-introduction-to-mobile-application-development-2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01-01-introduction-to-mobile-application-development-2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01-01-introduction-to-mobile-application-development-2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01-01-introduction-to-mobile-application-development-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01-01-introduction-to-mobile-application-development-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01-01-introduction-to-mobile-application-development-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01-01-introduction-to-mobile-application-development-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01-01-introduction-to-mobile-application-development-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01-01-introduction-to-mobile-application-development-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01-01-introduction-to-mobile-application-development-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