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5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BD62"/>
    <a:srgbClr val="356A5C"/>
    <a:srgbClr val="F6DD72"/>
    <a:srgbClr val="E8D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4"/>
  </p:normalViewPr>
  <p:slideViewPr>
    <p:cSldViewPr snapToGrid="0" snapToObjects="1">
      <p:cViewPr varScale="1">
        <p:scale>
          <a:sx n="90" d="100"/>
          <a:sy n="90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E30E7-DB93-0945-82A2-CAACFA06722A}" type="datetimeFigureOut">
              <a:rPr lang="en-US" smtClean="0"/>
              <a:t>8/4/17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25C38-35EF-224E-8070-3B01C90D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1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zombierush.azurewebsites.net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25C38-35EF-224E-8070-3B01C90D06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25C38-35EF-224E-8070-3B01C90D06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B832-C4EF-5C43-B1F6-FBEA7531EFA7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B832-C4EF-5C43-B1F6-FBEA7531EFA7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B832-C4EF-5C43-B1F6-FBEA7531EFA7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B832-C4EF-5C43-B1F6-FBEA7531EFA7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B832-C4EF-5C43-B1F6-FBEA7531EFA7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B832-C4EF-5C43-B1F6-FBEA7531EFA7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B832-C4EF-5C43-B1F6-FBEA7531EFA7}" type="datetimeFigureOut">
              <a:rPr lang="en-US" smtClean="0"/>
              <a:t>8/4/17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B832-C4EF-5C43-B1F6-FBEA7531EFA7}" type="datetimeFigureOut">
              <a:rPr lang="en-US" smtClean="0"/>
              <a:t>8/4/17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B832-C4EF-5C43-B1F6-FBEA7531EFA7}" type="datetimeFigureOut">
              <a:rPr lang="en-US" smtClean="0"/>
              <a:t>8/4/17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B832-C4EF-5C43-B1F6-FBEA7531EFA7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B832-C4EF-5C43-B1F6-FBEA7531EFA7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FB832-C4EF-5C43-B1F6-FBEA7531EFA7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30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5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446" y="792643"/>
            <a:ext cx="6898052" cy="23449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4061" y="3125242"/>
            <a:ext cx="59988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  <a:latin typeface="Cooper Black" charset="0"/>
                <a:ea typeface="Cooper Black" charset="0"/>
                <a:cs typeface="Cooper Black" charset="0"/>
              </a:rPr>
              <a:t>The Rise of the Dead</a:t>
            </a:r>
            <a:endParaRPr lang="en-US" sz="4400" dirty="0">
              <a:solidFill>
                <a:srgbClr val="C00000"/>
              </a:solidFill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185069"/>
            <a:ext cx="54219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Created by:</a:t>
            </a:r>
          </a:p>
          <a:p>
            <a:r>
              <a:rPr lang="en-CA" sz="2400" b="1" dirty="0" err="1" smtClean="0">
                <a:solidFill>
                  <a:srgbClr val="C00000"/>
                </a:solidFill>
              </a:rPr>
              <a:t>Haydar</a:t>
            </a:r>
            <a:r>
              <a:rPr lang="en-CA" sz="2400" b="1" dirty="0" smtClean="0">
                <a:solidFill>
                  <a:srgbClr val="C00000"/>
                </a:solidFill>
              </a:rPr>
              <a:t> </a:t>
            </a:r>
            <a:r>
              <a:rPr lang="en-CA" sz="2400" b="1" dirty="0" err="1">
                <a:solidFill>
                  <a:srgbClr val="C00000"/>
                </a:solidFill>
              </a:rPr>
              <a:t>S</a:t>
            </a:r>
            <a:r>
              <a:rPr lang="en-CA" sz="2400" b="1" dirty="0" err="1" smtClean="0">
                <a:solidFill>
                  <a:srgbClr val="C00000"/>
                </a:solidFill>
              </a:rPr>
              <a:t>hariff</a:t>
            </a:r>
            <a:r>
              <a:rPr lang="en-CA" sz="2400" b="1" dirty="0" smtClean="0">
                <a:solidFill>
                  <a:srgbClr val="C00000"/>
                </a:solidFill>
              </a:rPr>
              <a:t> </a:t>
            </a:r>
            <a:r>
              <a:rPr lang="mr-IN" sz="2400" b="1" dirty="0" smtClean="0">
                <a:solidFill>
                  <a:srgbClr val="C00000"/>
                </a:solidFill>
              </a:rPr>
              <a:t>–</a:t>
            </a:r>
            <a:r>
              <a:rPr lang="en-CA" sz="2400" b="1" dirty="0" smtClean="0">
                <a:solidFill>
                  <a:srgbClr val="C00000"/>
                </a:solidFill>
              </a:rPr>
              <a:t> 300 828 076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CA" sz="2400" b="1" dirty="0" smtClean="0">
                <a:solidFill>
                  <a:srgbClr val="C00000"/>
                </a:solidFill>
              </a:rPr>
              <a:t>Adalberto Cuevas de Paula </a:t>
            </a:r>
            <a:r>
              <a:rPr lang="mr-IN" sz="2400" b="1" dirty="0" smtClean="0">
                <a:solidFill>
                  <a:srgbClr val="C00000"/>
                </a:solidFill>
              </a:rPr>
              <a:t>–</a:t>
            </a:r>
            <a:r>
              <a:rPr lang="en-CA" sz="2400" b="1" dirty="0" smtClean="0">
                <a:solidFill>
                  <a:srgbClr val="C00000"/>
                </a:solidFill>
              </a:rPr>
              <a:t> 300 917 462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CA" sz="2400" b="1" dirty="0" smtClean="0">
                <a:solidFill>
                  <a:srgbClr val="C00000"/>
                </a:solidFill>
              </a:rPr>
              <a:t>Ostap Hamarnyk - 300 836 326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E8D16D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Game Story</a:t>
            </a:r>
            <a:endParaRPr lang="en-US" sz="6000" dirty="0">
              <a:solidFill>
                <a:srgbClr val="E8D16D"/>
              </a:solidFill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8339" y="1914976"/>
            <a:ext cx="9575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rgbClr val="D2BD62"/>
                </a:solidFill>
              </a:rPr>
              <a:t>The initial idea came from </a:t>
            </a:r>
            <a:r>
              <a:rPr lang="en-US" sz="3200" dirty="0" smtClean="0">
                <a:solidFill>
                  <a:srgbClr val="D2BD62"/>
                </a:solidFill>
              </a:rPr>
              <a:t>“</a:t>
            </a:r>
            <a:r>
              <a:rPr lang="en-US" sz="3200" dirty="0" smtClean="0">
                <a:solidFill>
                  <a:srgbClr val="D2BD62"/>
                </a:solidFill>
              </a:rPr>
              <a:t>The Walking Dead”</a:t>
            </a:r>
          </a:p>
          <a:p>
            <a:pPr marL="285750" indent="-285750">
              <a:buFont typeface="Arial" charset="0"/>
              <a:buChar char="•"/>
            </a:pPr>
            <a:r>
              <a:rPr lang="en-CA" sz="3200" dirty="0" smtClean="0">
                <a:solidFill>
                  <a:srgbClr val="D2BD62"/>
                </a:solidFill>
              </a:rPr>
              <a:t>F</a:t>
            </a:r>
            <a:r>
              <a:rPr lang="en-US" sz="3200" dirty="0" smtClean="0">
                <a:solidFill>
                  <a:srgbClr val="D2BD62"/>
                </a:solidFill>
              </a:rPr>
              <a:t>ailed scientific experiment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rgbClr val="D2BD62"/>
                </a:solidFill>
              </a:rPr>
              <a:t>“The warriors of light” </a:t>
            </a:r>
            <a:r>
              <a:rPr lang="en-US" sz="3200" dirty="0" smtClean="0">
                <a:solidFill>
                  <a:srgbClr val="D2BD62"/>
                </a:solidFill>
              </a:rPr>
              <a:t>trying </a:t>
            </a:r>
            <a:r>
              <a:rPr lang="en-US" sz="3200" dirty="0" smtClean="0">
                <a:solidFill>
                  <a:srgbClr val="D2BD62"/>
                </a:solidFill>
              </a:rPr>
              <a:t>to find the cure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rgbClr val="D2BD62"/>
                </a:solidFill>
              </a:rPr>
              <a:t>The professor from Alberta has a secret formula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rgbClr val="D2BD62"/>
                </a:solidFill>
              </a:rPr>
              <a:t>Help the Warriors to clear </a:t>
            </a:r>
            <a:r>
              <a:rPr lang="en-CA" sz="3200" dirty="0" smtClean="0">
                <a:solidFill>
                  <a:srgbClr val="D2BD62"/>
                </a:solidFill>
              </a:rPr>
              <a:t>the path to the largest security checkpoints</a:t>
            </a:r>
            <a:endParaRPr lang="en-US" sz="3200" dirty="0">
              <a:solidFill>
                <a:srgbClr val="D2BD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0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E8D16D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Game Details</a:t>
            </a:r>
            <a:endParaRPr lang="en-US" sz="6000" dirty="0">
              <a:solidFill>
                <a:srgbClr val="E8D16D"/>
              </a:solidFill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8339" y="1914976"/>
            <a:ext cx="957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3200" dirty="0" smtClean="0">
                <a:solidFill>
                  <a:srgbClr val="D2BD62"/>
                </a:solidFill>
              </a:rPr>
              <a:t>Game Characters</a:t>
            </a:r>
            <a:endParaRPr lang="en-US" sz="3200" dirty="0">
              <a:solidFill>
                <a:srgbClr val="D2BD6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8339" y="2571639"/>
            <a:ext cx="93021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rgbClr val="D2BD62"/>
                </a:solidFill>
              </a:rPr>
              <a:t>8 types of regular zombies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200" dirty="0" smtClean="0">
                <a:solidFill>
                  <a:srgbClr val="D2BD62"/>
                </a:solidFill>
              </a:rPr>
              <a:t>2 types of easy difficulty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200" dirty="0" smtClean="0">
                <a:solidFill>
                  <a:srgbClr val="D2BD62"/>
                </a:solidFill>
              </a:rPr>
              <a:t>2 types of medium difficulty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200" dirty="0" smtClean="0">
                <a:solidFill>
                  <a:srgbClr val="D2BD62"/>
                </a:solidFill>
              </a:rPr>
              <a:t>3 types of hard difficulty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rgbClr val="D2BD62"/>
                </a:solidFill>
              </a:rPr>
              <a:t>3 types of boss zombies</a:t>
            </a:r>
          </a:p>
          <a:p>
            <a:pPr marL="742950" lvl="1" indent="-285750">
              <a:buFont typeface="Arial" charset="0"/>
              <a:buChar char="•"/>
            </a:pPr>
            <a:endParaRPr lang="en-CA" sz="3200" dirty="0" smtClean="0">
              <a:solidFill>
                <a:srgbClr val="D2BD62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3200" dirty="0">
              <a:solidFill>
                <a:srgbClr val="D2BD6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760" y="2055813"/>
            <a:ext cx="3439731" cy="1084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923" y="3282156"/>
            <a:ext cx="3215355" cy="11326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779" y="4668434"/>
            <a:ext cx="3455642" cy="118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E8D16D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Game Details</a:t>
            </a:r>
            <a:endParaRPr lang="en-US" sz="6000" dirty="0">
              <a:solidFill>
                <a:srgbClr val="E8D16D"/>
              </a:solidFill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8339" y="1914976"/>
            <a:ext cx="957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3200" dirty="0" smtClean="0">
                <a:solidFill>
                  <a:srgbClr val="D2BD62"/>
                </a:solidFill>
              </a:rPr>
              <a:t>Game Weapons</a:t>
            </a:r>
            <a:endParaRPr lang="en-US" sz="3200" dirty="0">
              <a:solidFill>
                <a:srgbClr val="D2BD6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8339" y="2571639"/>
            <a:ext cx="93021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rgbClr val="D2BD62"/>
                </a:solidFill>
              </a:rPr>
              <a:t>4 types of turrets to kill zombies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rgbClr val="D2BD62"/>
                </a:solidFill>
              </a:rPr>
              <a:t>Each tower </a:t>
            </a:r>
            <a:r>
              <a:rPr lang="en-US" sz="3200" smtClean="0">
                <a:solidFill>
                  <a:srgbClr val="D2BD62"/>
                </a:solidFill>
              </a:rPr>
              <a:t>can </a:t>
            </a:r>
            <a:r>
              <a:rPr lang="en-US" sz="3200" smtClean="0">
                <a:solidFill>
                  <a:srgbClr val="D2BD62"/>
                </a:solidFill>
              </a:rPr>
              <a:t>upgrade up </a:t>
            </a:r>
            <a:r>
              <a:rPr lang="en-US" sz="3200" dirty="0" smtClean="0">
                <a:solidFill>
                  <a:srgbClr val="D2BD62"/>
                </a:solidFill>
              </a:rPr>
              <a:t>to 3</a:t>
            </a:r>
            <a:r>
              <a:rPr lang="en-US" sz="3200" baseline="30000" dirty="0" smtClean="0">
                <a:solidFill>
                  <a:srgbClr val="D2BD62"/>
                </a:solidFill>
              </a:rPr>
              <a:t>rd</a:t>
            </a:r>
            <a:r>
              <a:rPr lang="en-US" sz="3200" dirty="0" smtClean="0">
                <a:solidFill>
                  <a:srgbClr val="D2BD62"/>
                </a:solidFill>
              </a:rPr>
              <a:t> level</a:t>
            </a:r>
          </a:p>
          <a:p>
            <a:pPr marL="742950" lvl="1" indent="-285750">
              <a:buFont typeface="Arial" charset="0"/>
              <a:buChar char="•"/>
            </a:pPr>
            <a:endParaRPr lang="en-CA" sz="3200" dirty="0" smtClean="0">
              <a:solidFill>
                <a:srgbClr val="D2BD62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3200" dirty="0">
              <a:solidFill>
                <a:srgbClr val="D2BD6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673" y="2055813"/>
            <a:ext cx="1457325" cy="43086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040621" y="2395538"/>
            <a:ext cx="1252538" cy="37576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138794" y="3673009"/>
            <a:ext cx="1338542" cy="41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E8D16D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Game </a:t>
            </a:r>
            <a:r>
              <a:rPr lang="en-CA" sz="6000" dirty="0" smtClean="0">
                <a:solidFill>
                  <a:srgbClr val="E8D16D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Details</a:t>
            </a:r>
            <a:endParaRPr lang="en-US" sz="6000" dirty="0">
              <a:solidFill>
                <a:srgbClr val="E8D16D"/>
              </a:solidFill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8339" y="1740438"/>
            <a:ext cx="957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3200" dirty="0" smtClean="0">
                <a:solidFill>
                  <a:srgbClr val="D2BD62"/>
                </a:solidFill>
              </a:rPr>
              <a:t>Game Maps</a:t>
            </a:r>
            <a:endParaRPr lang="en-US" sz="3200" dirty="0">
              <a:solidFill>
                <a:srgbClr val="D2BD6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8339" y="2179921"/>
            <a:ext cx="93021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rgbClr val="D2BD62"/>
                </a:solidFill>
              </a:rPr>
              <a:t>4 types of maps in different environment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200" dirty="0" smtClean="0">
                <a:solidFill>
                  <a:srgbClr val="D2BD62"/>
                </a:solidFill>
              </a:rPr>
              <a:t>City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200" dirty="0" smtClean="0">
                <a:solidFill>
                  <a:srgbClr val="D2BD62"/>
                </a:solidFill>
              </a:rPr>
              <a:t>Field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3200" dirty="0" smtClean="0">
                <a:solidFill>
                  <a:srgbClr val="D2BD62"/>
                </a:solidFill>
              </a:rPr>
              <a:t>Winter city</a:t>
            </a:r>
          </a:p>
          <a:p>
            <a:pPr marL="742950" lvl="1" indent="-285750">
              <a:buFont typeface="Arial" charset="0"/>
              <a:buChar char="•"/>
            </a:pPr>
            <a:endParaRPr lang="en-CA" sz="3200" dirty="0" smtClean="0">
              <a:solidFill>
                <a:srgbClr val="D2BD62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3200" dirty="0">
              <a:solidFill>
                <a:srgbClr val="D2BD6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3429000"/>
            <a:ext cx="5000625" cy="28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0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E8D16D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Tools Used</a:t>
            </a:r>
            <a:endParaRPr lang="en-US" sz="6000" dirty="0">
              <a:solidFill>
                <a:srgbClr val="E8D16D"/>
              </a:solidFill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8339" y="2187995"/>
            <a:ext cx="95753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rgbClr val="D2BD62"/>
                </a:solidFill>
              </a:rPr>
              <a:t>Visual Studio Code - V</a:t>
            </a:r>
            <a:r>
              <a:rPr lang="it-IT" sz="3200" dirty="0" err="1" smtClean="0">
                <a:solidFill>
                  <a:srgbClr val="D2BD62"/>
                </a:solidFill>
              </a:rPr>
              <a:t>ersion</a:t>
            </a:r>
            <a:r>
              <a:rPr lang="it-IT" sz="3200" dirty="0" smtClean="0">
                <a:solidFill>
                  <a:srgbClr val="D2BD62"/>
                </a:solidFill>
              </a:rPr>
              <a:t> 1.14.2</a:t>
            </a:r>
          </a:p>
          <a:p>
            <a:pPr marL="285750" indent="-285750">
              <a:buFont typeface="Arial" charset="0"/>
              <a:buChar char="•"/>
            </a:pPr>
            <a:r>
              <a:rPr lang="it-IT" sz="3200" dirty="0" smtClean="0">
                <a:solidFill>
                  <a:srgbClr val="D2BD62"/>
                </a:solidFill>
              </a:rPr>
              <a:t>GIMP  - image editing and special text </a:t>
            </a:r>
            <a:r>
              <a:rPr lang="it-IT" sz="3200" dirty="0" err="1" smtClean="0">
                <a:solidFill>
                  <a:srgbClr val="D2BD62"/>
                </a:solidFill>
              </a:rPr>
              <a:t>effects</a:t>
            </a:r>
            <a:endParaRPr lang="it-IT" sz="3200" dirty="0" smtClean="0">
              <a:solidFill>
                <a:srgbClr val="D2BD62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it-IT" sz="3200" dirty="0" err="1" smtClean="0">
                <a:solidFill>
                  <a:srgbClr val="D2BD62"/>
                </a:solidFill>
              </a:rPr>
              <a:t>GitHub</a:t>
            </a:r>
            <a:r>
              <a:rPr lang="it-IT" sz="3200" dirty="0" smtClean="0">
                <a:solidFill>
                  <a:srgbClr val="D2BD62"/>
                </a:solidFill>
              </a:rPr>
              <a:t> </a:t>
            </a:r>
            <a:r>
              <a:rPr lang="mr-IN" sz="3200" dirty="0" smtClean="0">
                <a:solidFill>
                  <a:srgbClr val="D2BD62"/>
                </a:solidFill>
              </a:rPr>
              <a:t>–</a:t>
            </a:r>
            <a:r>
              <a:rPr lang="it-IT" sz="3200" dirty="0" smtClean="0">
                <a:solidFill>
                  <a:srgbClr val="D2BD62"/>
                </a:solidFill>
              </a:rPr>
              <a:t> </a:t>
            </a:r>
            <a:r>
              <a:rPr lang="it-IT" sz="3200" dirty="0" err="1" smtClean="0">
                <a:solidFill>
                  <a:srgbClr val="D2BD62"/>
                </a:solidFill>
              </a:rPr>
              <a:t>version</a:t>
            </a:r>
            <a:r>
              <a:rPr lang="it-IT" sz="3200" dirty="0" smtClean="0">
                <a:solidFill>
                  <a:srgbClr val="D2BD62"/>
                </a:solidFill>
              </a:rPr>
              <a:t> control</a:t>
            </a:r>
          </a:p>
          <a:p>
            <a:pPr marL="285750" indent="-285750">
              <a:buFont typeface="Arial" charset="0"/>
              <a:buChar char="•"/>
            </a:pPr>
            <a:r>
              <a:rPr lang="it-IT" sz="3200" dirty="0" err="1" smtClean="0">
                <a:solidFill>
                  <a:srgbClr val="D2BD62"/>
                </a:solidFill>
              </a:rPr>
              <a:t>Azure</a:t>
            </a:r>
            <a:r>
              <a:rPr lang="it-IT" sz="3200" dirty="0" smtClean="0">
                <a:solidFill>
                  <a:srgbClr val="D2BD62"/>
                </a:solidFill>
              </a:rPr>
              <a:t> </a:t>
            </a:r>
            <a:r>
              <a:rPr lang="mr-IN" sz="3200" dirty="0" smtClean="0">
                <a:solidFill>
                  <a:srgbClr val="D2BD62"/>
                </a:solidFill>
              </a:rPr>
              <a:t>–</a:t>
            </a:r>
            <a:r>
              <a:rPr lang="en-CA" sz="3200" dirty="0" smtClean="0">
                <a:solidFill>
                  <a:srgbClr val="D2BD62"/>
                </a:solidFill>
              </a:rPr>
              <a:t> free</a:t>
            </a:r>
            <a:r>
              <a:rPr lang="it-IT" sz="3200" dirty="0" smtClean="0">
                <a:solidFill>
                  <a:srgbClr val="D2BD62"/>
                </a:solidFill>
              </a:rPr>
              <a:t> </a:t>
            </a:r>
            <a:r>
              <a:rPr lang="it-IT" sz="3200" dirty="0" err="1" smtClean="0">
                <a:solidFill>
                  <a:srgbClr val="D2BD62"/>
                </a:solidFill>
              </a:rPr>
              <a:t>host</a:t>
            </a:r>
            <a:r>
              <a:rPr lang="it-IT" sz="3200" dirty="0" smtClean="0">
                <a:solidFill>
                  <a:srgbClr val="D2BD62"/>
                </a:solidFill>
              </a:rPr>
              <a:t> for the game </a:t>
            </a:r>
            <a:endParaRPr lang="en-US" sz="3200" dirty="0">
              <a:solidFill>
                <a:srgbClr val="D2BD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40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E8D16D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Next Steps</a:t>
            </a:r>
            <a:endParaRPr lang="en-US" sz="6000" dirty="0">
              <a:solidFill>
                <a:srgbClr val="E8D16D"/>
              </a:solidFill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8339" y="1914976"/>
            <a:ext cx="95753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rgbClr val="D2BD62"/>
                </a:solidFill>
              </a:rPr>
              <a:t>Select(or draw) weapons images and animations</a:t>
            </a:r>
            <a:r>
              <a:rPr lang="uk-UA" sz="3200" dirty="0" smtClean="0">
                <a:solidFill>
                  <a:srgbClr val="D2BD62"/>
                </a:solidFill>
              </a:rPr>
              <a:t> (</a:t>
            </a:r>
            <a:r>
              <a:rPr lang="en-CA" sz="3200" dirty="0" smtClean="0">
                <a:solidFill>
                  <a:srgbClr val="D2BD62"/>
                </a:solidFill>
              </a:rPr>
              <a:t>shooting, turrets rotation etc.)</a:t>
            </a:r>
          </a:p>
          <a:p>
            <a:pPr marL="285750" indent="-285750">
              <a:buFont typeface="Arial" charset="0"/>
              <a:buChar char="•"/>
            </a:pPr>
            <a:r>
              <a:rPr lang="en-CA" sz="3200" dirty="0" smtClean="0">
                <a:solidFill>
                  <a:srgbClr val="D2BD62"/>
                </a:solidFill>
              </a:rPr>
              <a:t>Create sprite sheets with enemies and implement their animation(walking in four directions, dying etc.)</a:t>
            </a:r>
            <a:endParaRPr lang="en-US" sz="3200" dirty="0" smtClean="0">
              <a:solidFill>
                <a:srgbClr val="D2BD62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rgbClr val="D2BD62"/>
                </a:solidFill>
              </a:rPr>
              <a:t>Create maps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rgbClr val="D2BD62"/>
                </a:solidFill>
              </a:rPr>
              <a:t>Implement first two game levels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solidFill>
                  <a:srgbClr val="D2BD62"/>
                </a:solidFill>
              </a:rPr>
              <a:t>Modify game interface(add menu controls to build turrets, access game settings and home screen)</a:t>
            </a:r>
            <a:endParaRPr lang="en-US" sz="3200" dirty="0">
              <a:solidFill>
                <a:srgbClr val="D2BD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4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228</Words>
  <Application>Microsoft Macintosh PowerPoint</Application>
  <PresentationFormat>Widescreen</PresentationFormat>
  <Paragraphs>43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Cooper Black</vt:lpstr>
      <vt:lpstr>Franklin Gothic Heavy</vt:lpstr>
      <vt:lpstr>Mangal</vt:lpstr>
      <vt:lpstr>Arial</vt:lpstr>
      <vt:lpstr>Office Theme</vt:lpstr>
      <vt:lpstr>o</vt:lpstr>
      <vt:lpstr>Game Story</vt:lpstr>
      <vt:lpstr>PowerPoint Presentation</vt:lpstr>
      <vt:lpstr>PowerPoint Presentation</vt:lpstr>
      <vt:lpstr>Game Details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</dc:title>
  <dc:creator>Microsoft Office User</dc:creator>
  <cp:lastModifiedBy>Microsoft Office User</cp:lastModifiedBy>
  <cp:revision>10</cp:revision>
  <dcterms:created xsi:type="dcterms:W3CDTF">2017-08-04T11:41:20Z</dcterms:created>
  <dcterms:modified xsi:type="dcterms:W3CDTF">2017-08-04T13:19:11Z</dcterms:modified>
</cp:coreProperties>
</file>