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000"/>
    <a:srgbClr val="D2BD62"/>
    <a:srgbClr val="356A5C"/>
    <a:srgbClr val="F6DD72"/>
    <a:srgbClr val="E8D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664"/>
  </p:normalViewPr>
  <p:slideViewPr>
    <p:cSldViewPr snapToGrid="0" snapToObjects="1">
      <p:cViewPr varScale="1">
        <p:scale>
          <a:sx n="67" d="100"/>
          <a:sy n="67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E30E7-DB93-0945-82A2-CAACFA06722A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5C38-35EF-224E-8070-3B01C90D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zombierush.azurewebsites.net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25C38-35EF-224E-8070-3B01C90D0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B832-C4EF-5C43-B1F6-FBEA7531EFA7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886C-33D8-2F4F-B0A4-CEE03904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30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46" y="792643"/>
            <a:ext cx="6898052" cy="2344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548848"/>
            <a:ext cx="5572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0000"/>
                </a:solidFill>
              </a:rPr>
              <a:t>Created by:</a:t>
            </a:r>
          </a:p>
          <a:p>
            <a:r>
              <a:rPr lang="en-CA" sz="2000" b="1" dirty="0" err="1" smtClean="0">
                <a:solidFill>
                  <a:srgbClr val="770000"/>
                </a:solidFill>
              </a:rPr>
              <a:t>Haydar</a:t>
            </a:r>
            <a:r>
              <a:rPr lang="en-CA" sz="2000" b="1" dirty="0" smtClean="0">
                <a:solidFill>
                  <a:srgbClr val="770000"/>
                </a:solidFill>
              </a:rPr>
              <a:t> </a:t>
            </a:r>
            <a:r>
              <a:rPr lang="en-CA" sz="2000" b="1" dirty="0" err="1">
                <a:solidFill>
                  <a:srgbClr val="770000"/>
                </a:solidFill>
              </a:rPr>
              <a:t>S</a:t>
            </a:r>
            <a:r>
              <a:rPr lang="en-CA" sz="2000" b="1" dirty="0" err="1" smtClean="0">
                <a:solidFill>
                  <a:srgbClr val="770000"/>
                </a:solidFill>
              </a:rPr>
              <a:t>hariff</a:t>
            </a:r>
            <a:r>
              <a:rPr lang="en-CA" sz="2000" b="1" dirty="0" smtClean="0">
                <a:solidFill>
                  <a:srgbClr val="770000"/>
                </a:solidFill>
              </a:rPr>
              <a:t> </a:t>
            </a:r>
            <a:r>
              <a:rPr lang="mr-IN" sz="2000" b="1" dirty="0" smtClean="0">
                <a:solidFill>
                  <a:srgbClr val="770000"/>
                </a:solidFill>
              </a:rPr>
              <a:t>–</a:t>
            </a:r>
            <a:r>
              <a:rPr lang="en-CA" sz="2000" b="1" dirty="0" smtClean="0">
                <a:solidFill>
                  <a:srgbClr val="770000"/>
                </a:solidFill>
              </a:rPr>
              <a:t> 300 828 076</a:t>
            </a:r>
            <a:endParaRPr lang="en-US" sz="2000" b="1" dirty="0" smtClean="0">
              <a:solidFill>
                <a:srgbClr val="770000"/>
              </a:solidFill>
            </a:endParaRPr>
          </a:p>
          <a:p>
            <a:r>
              <a:rPr lang="en-CA" sz="2000" b="1" dirty="0" smtClean="0">
                <a:solidFill>
                  <a:srgbClr val="770000"/>
                </a:solidFill>
              </a:rPr>
              <a:t>Adalberto Cuevas de Paula </a:t>
            </a:r>
            <a:r>
              <a:rPr lang="mr-IN" sz="2000" b="1" dirty="0" smtClean="0">
                <a:solidFill>
                  <a:srgbClr val="770000"/>
                </a:solidFill>
              </a:rPr>
              <a:t>–</a:t>
            </a:r>
            <a:r>
              <a:rPr lang="en-CA" sz="2000" b="1" dirty="0" smtClean="0">
                <a:solidFill>
                  <a:srgbClr val="770000"/>
                </a:solidFill>
              </a:rPr>
              <a:t> 300 917 462</a:t>
            </a:r>
            <a:endParaRPr lang="en-US" sz="2000" b="1" dirty="0" smtClean="0">
              <a:solidFill>
                <a:srgbClr val="770000"/>
              </a:solidFill>
            </a:endParaRPr>
          </a:p>
          <a:p>
            <a:r>
              <a:rPr lang="en-CA" sz="2000" b="1" dirty="0" smtClean="0">
                <a:solidFill>
                  <a:srgbClr val="770000"/>
                </a:solidFill>
              </a:rPr>
              <a:t>Ostap Hamarnyk - 300 836 326</a:t>
            </a:r>
            <a:endParaRPr lang="en-US" sz="2000" b="1" dirty="0">
              <a:solidFill>
                <a:srgbClr val="77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953" y="3568600"/>
            <a:ext cx="1980248" cy="1980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89455" y="5729953"/>
            <a:ext cx="2707245" cy="954107"/>
          </a:xfrm>
          <a:prstGeom prst="rect">
            <a:avLst/>
          </a:prstGeom>
          <a:solidFill>
            <a:srgbClr val="770000"/>
          </a:solidFill>
          <a:ln>
            <a:solidFill>
              <a:srgbClr val="770000"/>
            </a:solidFill>
          </a:ln>
          <a:effectLst>
            <a:softEdge rad="889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Herculanum" charset="0"/>
                <a:ea typeface="Herculanum" charset="0"/>
                <a:cs typeface="Herculanum" charset="0"/>
              </a:rPr>
              <a:t>Crazy Game </a:t>
            </a:r>
            <a:r>
              <a:rPr lang="en-US" sz="2800" dirty="0" smtClean="0">
                <a:solidFill>
                  <a:schemeClr val="bg1"/>
                </a:solidFill>
                <a:latin typeface="Herculanum" charset="0"/>
                <a:ea typeface="Herculanum" charset="0"/>
                <a:cs typeface="Herculanum" charset="0"/>
              </a:rPr>
              <a:t>Creation</a:t>
            </a:r>
            <a:endParaRPr lang="en-US" sz="2800" dirty="0">
              <a:solidFill>
                <a:schemeClr val="bg1"/>
              </a:solidFill>
              <a:latin typeface="Herculanum" charset="0"/>
              <a:ea typeface="Herculanum" charset="0"/>
              <a:cs typeface="Herculan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70000"/>
                </a:solidFill>
              </a:rPr>
              <a:t>Game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770000"/>
                </a:solidFill>
              </a:rPr>
              <a:t>Overview</a:t>
            </a:r>
            <a:endParaRPr lang="en-US" sz="4800" dirty="0">
              <a:solidFill>
                <a:srgbClr val="77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303" y="2237699"/>
            <a:ext cx="4680697" cy="46203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690688"/>
            <a:ext cx="7225553" cy="4748212"/>
          </a:xfrm>
        </p:spPr>
        <p:txBody>
          <a:bodyPr>
            <a:noAutofit/>
          </a:bodyPr>
          <a:lstStyle/>
          <a:p>
            <a:r>
              <a:rPr lang="en-US" sz="3200" dirty="0" smtClean="0"/>
              <a:t>Failed </a:t>
            </a:r>
            <a:r>
              <a:rPr lang="en-US" sz="3200" dirty="0"/>
              <a:t>scientific experiment</a:t>
            </a:r>
          </a:p>
          <a:p>
            <a:r>
              <a:rPr lang="en-US" sz="3200" dirty="0"/>
              <a:t>“The warriors of light” trying to find the cure</a:t>
            </a:r>
          </a:p>
          <a:p>
            <a:r>
              <a:rPr lang="en-US" sz="3200" dirty="0"/>
              <a:t>The professor from Alberta has a secret formula</a:t>
            </a:r>
          </a:p>
          <a:p>
            <a:r>
              <a:rPr lang="en-US" sz="3200" dirty="0"/>
              <a:t>Help the Warriors to clear the path to the largest security </a:t>
            </a:r>
            <a:r>
              <a:rPr lang="en-US" sz="3200" dirty="0" smtClean="0"/>
              <a:t>checkpoints</a:t>
            </a:r>
          </a:p>
          <a:p>
            <a:r>
              <a:rPr lang="en-US" sz="3200" dirty="0"/>
              <a:t>The initial idea came from “The Walking </a:t>
            </a:r>
            <a:r>
              <a:rPr lang="en-US" sz="3200" dirty="0" smtClean="0"/>
              <a:t>Dead”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4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70000"/>
                </a:solidFill>
              </a:rPr>
              <a:t>Initial Plan</a:t>
            </a:r>
            <a:endParaRPr lang="en-US" sz="4800" dirty="0">
              <a:solidFill>
                <a:srgbClr val="77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List of all classes 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8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70000"/>
                </a:solidFill>
              </a:rPr>
              <a:t>Game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770000"/>
                </a:solidFill>
              </a:rPr>
              <a:t>Story</a:t>
            </a:r>
            <a:endParaRPr lang="en-US" sz="4800" dirty="0">
              <a:solidFill>
                <a:srgbClr val="77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303" y="2237699"/>
            <a:ext cx="4680697" cy="46203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690688"/>
            <a:ext cx="7225553" cy="4748212"/>
          </a:xfrm>
        </p:spPr>
        <p:txBody>
          <a:bodyPr>
            <a:noAutofit/>
          </a:bodyPr>
          <a:lstStyle/>
          <a:p>
            <a:r>
              <a:rPr lang="en-US" sz="3200" dirty="0" smtClean="0"/>
              <a:t>Failed </a:t>
            </a:r>
            <a:r>
              <a:rPr lang="en-US" sz="3200" dirty="0"/>
              <a:t>scientific experiment</a:t>
            </a:r>
          </a:p>
          <a:p>
            <a:r>
              <a:rPr lang="en-US" sz="3200" dirty="0"/>
              <a:t>“The warriors of light” trying to find the cure</a:t>
            </a:r>
          </a:p>
          <a:p>
            <a:r>
              <a:rPr lang="en-US" sz="3200" dirty="0"/>
              <a:t>The professor from Alberta has a secret formula</a:t>
            </a:r>
          </a:p>
          <a:p>
            <a:r>
              <a:rPr lang="en-US" sz="3200" dirty="0"/>
              <a:t>Help the Warriors to clear the path to the largest security </a:t>
            </a:r>
            <a:r>
              <a:rPr lang="en-US" sz="3200" dirty="0" smtClean="0"/>
              <a:t>checkpoints</a:t>
            </a:r>
          </a:p>
          <a:p>
            <a:r>
              <a:rPr lang="en-US" sz="3200" dirty="0"/>
              <a:t>The initial idea came from “The Walking </a:t>
            </a:r>
            <a:r>
              <a:rPr lang="en-US" sz="3200" dirty="0" smtClean="0"/>
              <a:t>Dead”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0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70000"/>
                </a:solidFill>
              </a:rPr>
              <a:t>Game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770000"/>
                </a:solidFill>
              </a:rPr>
              <a:t>Story</a:t>
            </a:r>
            <a:endParaRPr lang="en-US" sz="4800" dirty="0">
              <a:solidFill>
                <a:srgbClr val="77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303" y="2237699"/>
            <a:ext cx="4680697" cy="46203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690688"/>
            <a:ext cx="7225553" cy="4748212"/>
          </a:xfrm>
        </p:spPr>
        <p:txBody>
          <a:bodyPr>
            <a:noAutofit/>
          </a:bodyPr>
          <a:lstStyle/>
          <a:p>
            <a:r>
              <a:rPr lang="en-US" sz="3200" dirty="0" smtClean="0"/>
              <a:t>Failed </a:t>
            </a:r>
            <a:r>
              <a:rPr lang="en-US" sz="3200" dirty="0"/>
              <a:t>scientific experiment</a:t>
            </a:r>
          </a:p>
          <a:p>
            <a:r>
              <a:rPr lang="en-US" sz="3200" dirty="0"/>
              <a:t>“The warriors of light” trying to find the cure</a:t>
            </a:r>
          </a:p>
          <a:p>
            <a:r>
              <a:rPr lang="en-US" sz="3200" dirty="0"/>
              <a:t>The professor from Alberta has a secret formula</a:t>
            </a:r>
          </a:p>
          <a:p>
            <a:r>
              <a:rPr lang="en-US" sz="3200" dirty="0"/>
              <a:t>Help the Warriors to clear the path to the largest security </a:t>
            </a:r>
            <a:r>
              <a:rPr lang="en-US" sz="3200" dirty="0" smtClean="0"/>
              <a:t>checkpoints</a:t>
            </a:r>
          </a:p>
          <a:p>
            <a:r>
              <a:rPr lang="en-US" sz="3200" dirty="0"/>
              <a:t>The initial idea came from “The Walking </a:t>
            </a:r>
            <a:r>
              <a:rPr lang="en-US" sz="3200" dirty="0" smtClean="0"/>
              <a:t>Dead”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24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70000"/>
                </a:solidFill>
              </a:rPr>
              <a:t>Game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770000"/>
                </a:solidFill>
              </a:rPr>
              <a:t>Story</a:t>
            </a:r>
            <a:endParaRPr lang="en-US" sz="4800" dirty="0">
              <a:solidFill>
                <a:srgbClr val="77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303" y="2237699"/>
            <a:ext cx="4680697" cy="46203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690688"/>
            <a:ext cx="7225553" cy="4748212"/>
          </a:xfrm>
        </p:spPr>
        <p:txBody>
          <a:bodyPr>
            <a:noAutofit/>
          </a:bodyPr>
          <a:lstStyle/>
          <a:p>
            <a:r>
              <a:rPr lang="en-US" sz="3200" dirty="0" smtClean="0"/>
              <a:t>Failed </a:t>
            </a:r>
            <a:r>
              <a:rPr lang="en-US" sz="3200" dirty="0"/>
              <a:t>scientific experiment</a:t>
            </a:r>
          </a:p>
          <a:p>
            <a:r>
              <a:rPr lang="en-US" sz="3200" dirty="0"/>
              <a:t>“The warriors of light” trying to find the cure</a:t>
            </a:r>
          </a:p>
          <a:p>
            <a:r>
              <a:rPr lang="en-US" sz="3200" dirty="0"/>
              <a:t>The professor from Alberta has a secret formula</a:t>
            </a:r>
          </a:p>
          <a:p>
            <a:r>
              <a:rPr lang="en-US" sz="3200" dirty="0"/>
              <a:t>Help the Warriors to clear the path to the largest security </a:t>
            </a:r>
            <a:r>
              <a:rPr lang="en-US" sz="3200" dirty="0" smtClean="0"/>
              <a:t>checkpoints</a:t>
            </a:r>
          </a:p>
          <a:p>
            <a:r>
              <a:rPr lang="en-US" sz="3200" dirty="0"/>
              <a:t>The initial idea came from “The Walking </a:t>
            </a:r>
            <a:r>
              <a:rPr lang="en-US" sz="3200" dirty="0" smtClean="0"/>
              <a:t>Dead”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26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223</Words>
  <Application>Microsoft Macintosh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Herculanum</vt:lpstr>
      <vt:lpstr>Mangal</vt:lpstr>
      <vt:lpstr>Arial</vt:lpstr>
      <vt:lpstr>Office Theme</vt:lpstr>
      <vt:lpstr>o</vt:lpstr>
      <vt:lpstr>Game Overview</vt:lpstr>
      <vt:lpstr>Initial Plan</vt:lpstr>
      <vt:lpstr>Game Story</vt:lpstr>
      <vt:lpstr>Game Story</vt:lpstr>
      <vt:lpstr>Game Story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</dc:title>
  <dc:creator>Microsoft Office User</dc:creator>
  <cp:lastModifiedBy>Microsoft Office User</cp:lastModifiedBy>
  <cp:revision>14</cp:revision>
  <dcterms:created xsi:type="dcterms:W3CDTF">2017-08-04T11:41:20Z</dcterms:created>
  <dcterms:modified xsi:type="dcterms:W3CDTF">2017-08-18T05:03:28Z</dcterms:modified>
</cp:coreProperties>
</file>