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9" r:id="rId1"/>
  </p:sldMasterIdLst>
  <p:notesMasterIdLst>
    <p:notesMasterId r:id="rId24"/>
  </p:notesMasterIdLst>
  <p:sldIdLst>
    <p:sldId id="256" r:id="rId2"/>
    <p:sldId id="258" r:id="rId3"/>
    <p:sldId id="263" r:id="rId4"/>
    <p:sldId id="262" r:id="rId5"/>
    <p:sldId id="257" r:id="rId6"/>
    <p:sldId id="259" r:id="rId7"/>
    <p:sldId id="260" r:id="rId8"/>
    <p:sldId id="261" r:id="rId9"/>
    <p:sldId id="264" r:id="rId10"/>
    <p:sldId id="265" r:id="rId11"/>
    <p:sldId id="277" r:id="rId12"/>
    <p:sldId id="267" r:id="rId13"/>
    <p:sldId id="268" r:id="rId14"/>
    <p:sldId id="269" r:id="rId15"/>
    <p:sldId id="270" r:id="rId16"/>
    <p:sldId id="271" r:id="rId17"/>
    <p:sldId id="272" r:id="rId18"/>
    <p:sldId id="273" r:id="rId19"/>
    <p:sldId id="274" r:id="rId20"/>
    <p:sldId id="275" r:id="rId21"/>
    <p:sldId id="276" r:id="rId22"/>
    <p:sldId id="278"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5C8FC7A3-DC5F-4E5E-B921-8C15537F07DA}">
          <p14:sldIdLst>
            <p14:sldId id="256"/>
            <p14:sldId id="258"/>
            <p14:sldId id="263"/>
          </p14:sldIdLst>
        </p14:section>
        <p14:section name="Background Information" id="{9A0961C1-5138-489A-9066-5925433F7181}">
          <p14:sldIdLst>
            <p14:sldId id="262"/>
            <p14:sldId id="257"/>
            <p14:sldId id="259"/>
            <p14:sldId id="260"/>
            <p14:sldId id="261"/>
          </p14:sldIdLst>
        </p14:section>
        <p14:section name="Program" id="{8364D3E9-874E-49E6-A1E9-0724410E82BE}">
          <p14:sldIdLst>
            <p14:sldId id="264"/>
            <p14:sldId id="265"/>
            <p14:sldId id="277"/>
            <p14:sldId id="267"/>
            <p14:sldId id="268"/>
            <p14:sldId id="269"/>
            <p14:sldId id="270"/>
            <p14:sldId id="271"/>
            <p14:sldId id="272"/>
            <p14:sldId id="273"/>
            <p14:sldId id="274"/>
            <p14:sldId id="275"/>
            <p14:sldId id="276"/>
            <p14:sldId id="27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281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229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C2C38-292B-433F-A0A4-26BF7A0677E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88AAB20-75DD-4AE2-86F6-841443279C80}">
      <dgm:prSet/>
      <dgm:spPr>
        <a:solidFill>
          <a:srgbClr val="172818"/>
        </a:solidFill>
      </dgm:spPr>
      <dgm:t>
        <a:bodyPr/>
        <a:lstStyle/>
        <a:p>
          <a:r>
            <a:rPr lang="en-US"/>
            <a:t>Accompaniment to a melody</a:t>
          </a:r>
        </a:p>
      </dgm:t>
    </dgm:pt>
    <dgm:pt modelId="{138D771F-E561-4DDA-9881-D332975D7C65}" type="parTrans" cxnId="{C9AFF1C5-BA78-4C74-9A44-59A50FBE6EF8}">
      <dgm:prSet/>
      <dgm:spPr/>
      <dgm:t>
        <a:bodyPr/>
        <a:lstStyle/>
        <a:p>
          <a:endParaRPr lang="en-US"/>
        </a:p>
      </dgm:t>
    </dgm:pt>
    <dgm:pt modelId="{2425476C-497E-42FC-8D2A-DD396E979604}" type="sibTrans" cxnId="{C9AFF1C5-BA78-4C74-9A44-59A50FBE6EF8}">
      <dgm:prSet/>
      <dgm:spPr/>
      <dgm:t>
        <a:bodyPr/>
        <a:lstStyle/>
        <a:p>
          <a:endParaRPr lang="en-US"/>
        </a:p>
      </dgm:t>
    </dgm:pt>
    <dgm:pt modelId="{A554D30C-FE32-4A3F-8BE6-7DA4EE408419}">
      <dgm:prSet/>
      <dgm:spPr>
        <a:solidFill>
          <a:srgbClr val="172818"/>
        </a:solidFill>
      </dgm:spPr>
      <dgm:t>
        <a:bodyPr/>
        <a:lstStyle/>
        <a:p>
          <a:r>
            <a:rPr lang="en-US"/>
            <a:t>Meant to be simple</a:t>
          </a:r>
        </a:p>
      </dgm:t>
    </dgm:pt>
    <dgm:pt modelId="{24DD0E2D-6337-4C73-AEDE-F25615D68981}" type="parTrans" cxnId="{1A127A81-7A03-4E60-923D-3FDB4C45C7AD}">
      <dgm:prSet/>
      <dgm:spPr/>
      <dgm:t>
        <a:bodyPr/>
        <a:lstStyle/>
        <a:p>
          <a:endParaRPr lang="en-US"/>
        </a:p>
      </dgm:t>
    </dgm:pt>
    <dgm:pt modelId="{D684DA60-BDDD-4C8B-87EC-0DDA4E545F9E}" type="sibTrans" cxnId="{1A127A81-7A03-4E60-923D-3FDB4C45C7AD}">
      <dgm:prSet/>
      <dgm:spPr/>
      <dgm:t>
        <a:bodyPr/>
        <a:lstStyle/>
        <a:p>
          <a:endParaRPr lang="en-US"/>
        </a:p>
      </dgm:t>
    </dgm:pt>
    <dgm:pt modelId="{9A8C830A-8C7D-4D08-8E9D-F33826557F36}">
      <dgm:prSet/>
      <dgm:spPr>
        <a:solidFill>
          <a:srgbClr val="172818"/>
        </a:solidFill>
      </dgm:spPr>
      <dgm:t>
        <a:bodyPr/>
        <a:lstStyle/>
        <a:p>
          <a:r>
            <a:rPr lang="en-US"/>
            <a:t>Lists 1 – 2 chords per measure</a:t>
          </a:r>
        </a:p>
      </dgm:t>
    </dgm:pt>
    <dgm:pt modelId="{77C5A02D-8192-4923-9C37-A7948A6498CF}" type="parTrans" cxnId="{8B12498B-F47B-491A-8A02-E440C1FB20E8}">
      <dgm:prSet/>
      <dgm:spPr/>
      <dgm:t>
        <a:bodyPr/>
        <a:lstStyle/>
        <a:p>
          <a:endParaRPr lang="en-US"/>
        </a:p>
      </dgm:t>
    </dgm:pt>
    <dgm:pt modelId="{F2776EA6-C054-4E7B-ADCF-8FCCB40FC2BB}" type="sibTrans" cxnId="{8B12498B-F47B-491A-8A02-E440C1FB20E8}">
      <dgm:prSet/>
      <dgm:spPr/>
      <dgm:t>
        <a:bodyPr/>
        <a:lstStyle/>
        <a:p>
          <a:endParaRPr lang="en-US"/>
        </a:p>
      </dgm:t>
    </dgm:pt>
    <dgm:pt modelId="{777DAAC7-90D6-4C73-86DD-08BA4D51B41B}" type="pres">
      <dgm:prSet presAssocID="{F56C2C38-292B-433F-A0A4-26BF7A0677E9}" presName="linear" presStyleCnt="0">
        <dgm:presLayoutVars>
          <dgm:animLvl val="lvl"/>
          <dgm:resizeHandles val="exact"/>
        </dgm:presLayoutVars>
      </dgm:prSet>
      <dgm:spPr/>
    </dgm:pt>
    <dgm:pt modelId="{C0B4BFBD-6528-4749-BF1F-0B6F433B85BA}" type="pres">
      <dgm:prSet presAssocID="{488AAB20-75DD-4AE2-86F6-841443279C80}" presName="parentText" presStyleLbl="node1" presStyleIdx="0" presStyleCnt="3">
        <dgm:presLayoutVars>
          <dgm:chMax val="0"/>
          <dgm:bulletEnabled val="1"/>
        </dgm:presLayoutVars>
      </dgm:prSet>
      <dgm:spPr/>
    </dgm:pt>
    <dgm:pt modelId="{A2614122-22F9-4ED9-8E65-A3C9EC7C00F5}" type="pres">
      <dgm:prSet presAssocID="{2425476C-497E-42FC-8D2A-DD396E979604}" presName="spacer" presStyleCnt="0"/>
      <dgm:spPr/>
    </dgm:pt>
    <dgm:pt modelId="{3F72C96D-096F-4542-825A-82810761E617}" type="pres">
      <dgm:prSet presAssocID="{A554D30C-FE32-4A3F-8BE6-7DA4EE408419}" presName="parentText" presStyleLbl="node1" presStyleIdx="1" presStyleCnt="3">
        <dgm:presLayoutVars>
          <dgm:chMax val="0"/>
          <dgm:bulletEnabled val="1"/>
        </dgm:presLayoutVars>
      </dgm:prSet>
      <dgm:spPr/>
    </dgm:pt>
    <dgm:pt modelId="{2CA7C094-5E2D-4721-802E-8F8A923707B0}" type="pres">
      <dgm:prSet presAssocID="{D684DA60-BDDD-4C8B-87EC-0DDA4E545F9E}" presName="spacer" presStyleCnt="0"/>
      <dgm:spPr/>
    </dgm:pt>
    <dgm:pt modelId="{244A5E33-F43F-4624-9D5B-D5964F1E5E7E}" type="pres">
      <dgm:prSet presAssocID="{9A8C830A-8C7D-4D08-8E9D-F33826557F36}" presName="parentText" presStyleLbl="node1" presStyleIdx="2" presStyleCnt="3">
        <dgm:presLayoutVars>
          <dgm:chMax val="0"/>
          <dgm:bulletEnabled val="1"/>
        </dgm:presLayoutVars>
      </dgm:prSet>
      <dgm:spPr/>
    </dgm:pt>
  </dgm:ptLst>
  <dgm:cxnLst>
    <dgm:cxn modelId="{58505D3C-24B5-48F7-880E-DBABA29F36FC}" type="presOf" srcId="{488AAB20-75DD-4AE2-86F6-841443279C80}" destId="{C0B4BFBD-6528-4749-BF1F-0B6F433B85BA}" srcOrd="0" destOrd="0" presId="urn:microsoft.com/office/officeart/2005/8/layout/vList2"/>
    <dgm:cxn modelId="{A393D57F-1935-4563-8D78-88644B7E1CB8}" type="presOf" srcId="{F56C2C38-292B-433F-A0A4-26BF7A0677E9}" destId="{777DAAC7-90D6-4C73-86DD-08BA4D51B41B}" srcOrd="0" destOrd="0" presId="urn:microsoft.com/office/officeart/2005/8/layout/vList2"/>
    <dgm:cxn modelId="{1A127A81-7A03-4E60-923D-3FDB4C45C7AD}" srcId="{F56C2C38-292B-433F-A0A4-26BF7A0677E9}" destId="{A554D30C-FE32-4A3F-8BE6-7DA4EE408419}" srcOrd="1" destOrd="0" parTransId="{24DD0E2D-6337-4C73-AEDE-F25615D68981}" sibTransId="{D684DA60-BDDD-4C8B-87EC-0DDA4E545F9E}"/>
    <dgm:cxn modelId="{8B12498B-F47B-491A-8A02-E440C1FB20E8}" srcId="{F56C2C38-292B-433F-A0A4-26BF7A0677E9}" destId="{9A8C830A-8C7D-4D08-8E9D-F33826557F36}" srcOrd="2" destOrd="0" parTransId="{77C5A02D-8192-4923-9C37-A7948A6498CF}" sibTransId="{F2776EA6-C054-4E7B-ADCF-8FCCB40FC2BB}"/>
    <dgm:cxn modelId="{288EDEAC-A87F-49CA-885E-8C7B6B73C79B}" type="presOf" srcId="{A554D30C-FE32-4A3F-8BE6-7DA4EE408419}" destId="{3F72C96D-096F-4542-825A-82810761E617}" srcOrd="0" destOrd="0" presId="urn:microsoft.com/office/officeart/2005/8/layout/vList2"/>
    <dgm:cxn modelId="{C9AFF1C5-BA78-4C74-9A44-59A50FBE6EF8}" srcId="{F56C2C38-292B-433F-A0A4-26BF7A0677E9}" destId="{488AAB20-75DD-4AE2-86F6-841443279C80}" srcOrd="0" destOrd="0" parTransId="{138D771F-E561-4DDA-9881-D332975D7C65}" sibTransId="{2425476C-497E-42FC-8D2A-DD396E979604}"/>
    <dgm:cxn modelId="{CAC1FEE2-0ADA-43CE-97F0-7ACB081F4756}" type="presOf" srcId="{9A8C830A-8C7D-4D08-8E9D-F33826557F36}" destId="{244A5E33-F43F-4624-9D5B-D5964F1E5E7E}" srcOrd="0" destOrd="0" presId="urn:microsoft.com/office/officeart/2005/8/layout/vList2"/>
    <dgm:cxn modelId="{FF359DB2-62C9-4ABF-9194-A19E659F68ED}" type="presParOf" srcId="{777DAAC7-90D6-4C73-86DD-08BA4D51B41B}" destId="{C0B4BFBD-6528-4749-BF1F-0B6F433B85BA}" srcOrd="0" destOrd="0" presId="urn:microsoft.com/office/officeart/2005/8/layout/vList2"/>
    <dgm:cxn modelId="{3B549914-782E-4733-9AB3-C12B31F48194}" type="presParOf" srcId="{777DAAC7-90D6-4C73-86DD-08BA4D51B41B}" destId="{A2614122-22F9-4ED9-8E65-A3C9EC7C00F5}" srcOrd="1" destOrd="0" presId="urn:microsoft.com/office/officeart/2005/8/layout/vList2"/>
    <dgm:cxn modelId="{E9C11E28-D061-42F5-B094-87798B61574B}" type="presParOf" srcId="{777DAAC7-90D6-4C73-86DD-08BA4D51B41B}" destId="{3F72C96D-096F-4542-825A-82810761E617}" srcOrd="2" destOrd="0" presId="urn:microsoft.com/office/officeart/2005/8/layout/vList2"/>
    <dgm:cxn modelId="{1D05AA59-653E-4066-87E3-4E07DFA4C61A}" type="presParOf" srcId="{777DAAC7-90D6-4C73-86DD-08BA4D51B41B}" destId="{2CA7C094-5E2D-4721-802E-8F8A923707B0}" srcOrd="3" destOrd="0" presId="urn:microsoft.com/office/officeart/2005/8/layout/vList2"/>
    <dgm:cxn modelId="{7396172E-7AE1-46B0-B03D-B72A5FD3C5FD}" type="presParOf" srcId="{777DAAC7-90D6-4C73-86DD-08BA4D51B41B}" destId="{244A5E33-F43F-4624-9D5B-D5964F1E5E7E}"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B4BFBD-6528-4749-BF1F-0B6F433B85BA}">
      <dsp:nvSpPr>
        <dsp:cNvPr id="0" name=""/>
        <dsp:cNvSpPr/>
      </dsp:nvSpPr>
      <dsp:spPr>
        <a:xfrm>
          <a:off x="0" y="398064"/>
          <a:ext cx="6078452" cy="844155"/>
        </a:xfrm>
        <a:prstGeom prst="roundRect">
          <a:avLst/>
        </a:prstGeom>
        <a:solidFill>
          <a:srgbClr val="17281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Accompaniment to a melody</a:t>
          </a:r>
        </a:p>
      </dsp:txBody>
      <dsp:txXfrm>
        <a:off x="41208" y="439272"/>
        <a:ext cx="5996036" cy="761739"/>
      </dsp:txXfrm>
    </dsp:sp>
    <dsp:sp modelId="{3F72C96D-096F-4542-825A-82810761E617}">
      <dsp:nvSpPr>
        <dsp:cNvPr id="0" name=""/>
        <dsp:cNvSpPr/>
      </dsp:nvSpPr>
      <dsp:spPr>
        <a:xfrm>
          <a:off x="0" y="1348779"/>
          <a:ext cx="6078452" cy="844155"/>
        </a:xfrm>
        <a:prstGeom prst="roundRect">
          <a:avLst/>
        </a:prstGeom>
        <a:solidFill>
          <a:srgbClr val="17281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Meant to be simple</a:t>
          </a:r>
        </a:p>
      </dsp:txBody>
      <dsp:txXfrm>
        <a:off x="41208" y="1389987"/>
        <a:ext cx="5996036" cy="761739"/>
      </dsp:txXfrm>
    </dsp:sp>
    <dsp:sp modelId="{244A5E33-F43F-4624-9D5B-D5964F1E5E7E}">
      <dsp:nvSpPr>
        <dsp:cNvPr id="0" name=""/>
        <dsp:cNvSpPr/>
      </dsp:nvSpPr>
      <dsp:spPr>
        <a:xfrm>
          <a:off x="0" y="2299494"/>
          <a:ext cx="6078452" cy="844155"/>
        </a:xfrm>
        <a:prstGeom prst="roundRect">
          <a:avLst/>
        </a:prstGeom>
        <a:solidFill>
          <a:srgbClr val="172818"/>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l" defTabSz="1644650">
            <a:lnSpc>
              <a:spcPct val="90000"/>
            </a:lnSpc>
            <a:spcBef>
              <a:spcPct val="0"/>
            </a:spcBef>
            <a:spcAft>
              <a:spcPct val="35000"/>
            </a:spcAft>
            <a:buNone/>
          </a:pPr>
          <a:r>
            <a:rPr lang="en-US" sz="3700" kern="1200"/>
            <a:t>Lists 1 – 2 chords per measure</a:t>
          </a:r>
        </a:p>
      </dsp:txBody>
      <dsp:txXfrm>
        <a:off x="41208" y="2340702"/>
        <a:ext cx="5996036" cy="7617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24320F-AC42-4C9B-B5BE-A608C7D75316}" type="datetimeFigureOut">
              <a:rPr lang="en-US" smtClean="0"/>
              <a:t>4/15/2023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FEF3B4-129E-4D5E-9081-7B4FC4463797}" type="slidenum">
              <a:rPr lang="en-US" smtClean="0"/>
              <a:t>‹#›</a:t>
            </a:fld>
            <a:endParaRPr lang="en-US"/>
          </a:p>
        </p:txBody>
      </p:sp>
    </p:spTree>
    <p:extLst>
      <p:ext uri="{BB962C8B-B14F-4D97-AF65-F5344CB8AC3E}">
        <p14:creationId xmlns:p14="http://schemas.microsoft.com/office/powerpoint/2010/main" val="1690709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Hayden Dustin and I will be going over my senior project.</a:t>
            </a:r>
          </a:p>
        </p:txBody>
      </p:sp>
      <p:sp>
        <p:nvSpPr>
          <p:cNvPr id="4" name="Slide Number Placeholder 3"/>
          <p:cNvSpPr>
            <a:spLocks noGrp="1"/>
          </p:cNvSpPr>
          <p:nvPr>
            <p:ph type="sldNum" sz="quarter" idx="5"/>
          </p:nvPr>
        </p:nvSpPr>
        <p:spPr/>
        <p:txBody>
          <a:bodyPr/>
          <a:lstStyle/>
          <a:p>
            <a:fld id="{B7FEF3B4-129E-4D5E-9081-7B4FC4463797}" type="slidenum">
              <a:rPr lang="en-US" smtClean="0"/>
              <a:t>1</a:t>
            </a:fld>
            <a:endParaRPr lang="en-US"/>
          </a:p>
        </p:txBody>
      </p:sp>
    </p:spTree>
    <p:extLst>
      <p:ext uri="{BB962C8B-B14F-4D97-AF65-F5344CB8AC3E}">
        <p14:creationId xmlns:p14="http://schemas.microsoft.com/office/powerpoint/2010/main" val="1071844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Overall this is a python program that accepts a .wav file and turns the information contained within it into a lead sheet. Sounds simple enough, right? Not so much…but I’ll get into that in just a minute. This program follows in the footsteps of similar music writing AIs, but instead of creating the whole piece or just a melody, this program is designed to help beginning composers develop their already existing melodies.</a:t>
            </a:r>
          </a:p>
        </p:txBody>
      </p:sp>
      <p:sp>
        <p:nvSpPr>
          <p:cNvPr id="4" name="Slide Number Placeholder 3"/>
          <p:cNvSpPr>
            <a:spLocks noGrp="1"/>
          </p:cNvSpPr>
          <p:nvPr>
            <p:ph type="sldNum" sz="quarter" idx="5"/>
          </p:nvPr>
        </p:nvSpPr>
        <p:spPr/>
        <p:txBody>
          <a:bodyPr/>
          <a:lstStyle/>
          <a:p>
            <a:fld id="{B7FEF3B4-129E-4D5E-9081-7B4FC4463797}" type="slidenum">
              <a:rPr lang="en-US" smtClean="0"/>
              <a:t>10</a:t>
            </a:fld>
            <a:endParaRPr lang="en-US"/>
          </a:p>
        </p:txBody>
      </p:sp>
    </p:spTree>
    <p:extLst>
      <p:ext uri="{BB962C8B-B14F-4D97-AF65-F5344CB8AC3E}">
        <p14:creationId xmlns:p14="http://schemas.microsoft.com/office/powerpoint/2010/main" val="450213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were a lot of data analysis tools I needed to utilize to make this program work. Most of which were array processing and graphing, such as the ones listed here. The tool that turned out to be the most useful was </a:t>
            </a:r>
            <a:r>
              <a:rPr lang="en-US" dirty="0" err="1"/>
              <a:t>scipy</a:t>
            </a:r>
            <a:r>
              <a:rPr lang="en-US" dirty="0"/>
              <a:t>, as without the fast Fourier transfer function, none of this would have been possible. That being said, it was definitely the hardest tool to actually get working because of all the errors.</a:t>
            </a:r>
          </a:p>
        </p:txBody>
      </p:sp>
      <p:sp>
        <p:nvSpPr>
          <p:cNvPr id="4" name="Slide Number Placeholder 3"/>
          <p:cNvSpPr>
            <a:spLocks noGrp="1"/>
          </p:cNvSpPr>
          <p:nvPr>
            <p:ph type="sldNum" sz="quarter" idx="5"/>
          </p:nvPr>
        </p:nvSpPr>
        <p:spPr/>
        <p:txBody>
          <a:bodyPr/>
          <a:lstStyle/>
          <a:p>
            <a:fld id="{B7FEF3B4-129E-4D5E-9081-7B4FC4463797}" type="slidenum">
              <a:rPr lang="en-US" smtClean="0"/>
              <a:t>11</a:t>
            </a:fld>
            <a:endParaRPr lang="en-US"/>
          </a:p>
        </p:txBody>
      </p:sp>
    </p:spTree>
    <p:extLst>
      <p:ext uri="{BB962C8B-B14F-4D97-AF65-F5344CB8AC3E}">
        <p14:creationId xmlns:p14="http://schemas.microsoft.com/office/powerpoint/2010/main" val="3615057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future of this program is pretty simple. I want to make a GUI so that anyone can use it and fix up the tempo algorithm’s accuracy. Overall, I want this to be an actual program for people to add to their composing toolbox and make music more accessible to the general public.</a:t>
            </a:r>
          </a:p>
        </p:txBody>
      </p:sp>
      <p:sp>
        <p:nvSpPr>
          <p:cNvPr id="4" name="Slide Number Placeholder 3"/>
          <p:cNvSpPr>
            <a:spLocks noGrp="1"/>
          </p:cNvSpPr>
          <p:nvPr>
            <p:ph type="sldNum" sz="quarter" idx="5"/>
          </p:nvPr>
        </p:nvSpPr>
        <p:spPr/>
        <p:txBody>
          <a:bodyPr/>
          <a:lstStyle/>
          <a:p>
            <a:fld id="{B7FEF3B4-129E-4D5E-9081-7B4FC4463797}" type="slidenum">
              <a:rPr lang="en-US" smtClean="0"/>
              <a:t>12</a:t>
            </a:fld>
            <a:endParaRPr lang="en-US"/>
          </a:p>
        </p:txBody>
      </p:sp>
    </p:spTree>
    <p:extLst>
      <p:ext uri="{BB962C8B-B14F-4D97-AF65-F5344CB8AC3E}">
        <p14:creationId xmlns:p14="http://schemas.microsoft.com/office/powerpoint/2010/main" val="1779241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get into the best part, how everything works.</a:t>
            </a:r>
          </a:p>
        </p:txBody>
      </p:sp>
      <p:sp>
        <p:nvSpPr>
          <p:cNvPr id="4" name="Slide Number Placeholder 3"/>
          <p:cNvSpPr>
            <a:spLocks noGrp="1"/>
          </p:cNvSpPr>
          <p:nvPr>
            <p:ph type="sldNum" sz="quarter" idx="5"/>
          </p:nvPr>
        </p:nvSpPr>
        <p:spPr/>
        <p:txBody>
          <a:bodyPr/>
          <a:lstStyle/>
          <a:p>
            <a:fld id="{B7FEF3B4-129E-4D5E-9081-7B4FC4463797}" type="slidenum">
              <a:rPr lang="en-US" smtClean="0"/>
              <a:t>13</a:t>
            </a:fld>
            <a:endParaRPr lang="en-US"/>
          </a:p>
        </p:txBody>
      </p:sp>
    </p:spTree>
    <p:extLst>
      <p:ext uri="{BB962C8B-B14F-4D97-AF65-F5344CB8AC3E}">
        <p14:creationId xmlns:p14="http://schemas.microsoft.com/office/powerpoint/2010/main" val="995934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the program starts by reading the .wav file and the information files I made for it. These are a list of all the different weighted notes in each key signature, both major and minor, as well as the weights for all chords in each key. And for example, I will be showing you a very simple melody I used to train this data, which sounds like this:</a:t>
            </a:r>
          </a:p>
        </p:txBody>
      </p:sp>
      <p:sp>
        <p:nvSpPr>
          <p:cNvPr id="4" name="Slide Number Placeholder 3"/>
          <p:cNvSpPr>
            <a:spLocks noGrp="1"/>
          </p:cNvSpPr>
          <p:nvPr>
            <p:ph type="sldNum" sz="quarter" idx="5"/>
          </p:nvPr>
        </p:nvSpPr>
        <p:spPr/>
        <p:txBody>
          <a:bodyPr/>
          <a:lstStyle/>
          <a:p>
            <a:fld id="{B7FEF3B4-129E-4D5E-9081-7B4FC4463797}" type="slidenum">
              <a:rPr lang="en-US" smtClean="0"/>
              <a:t>14</a:t>
            </a:fld>
            <a:endParaRPr lang="en-US"/>
          </a:p>
        </p:txBody>
      </p:sp>
    </p:spTree>
    <p:extLst>
      <p:ext uri="{BB962C8B-B14F-4D97-AF65-F5344CB8AC3E}">
        <p14:creationId xmlns:p14="http://schemas.microsoft.com/office/powerpoint/2010/main" val="17576224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it finds the locations of each note in the file, marked with a red line. This graph is a visual representation of the volume stored in the .wav file, which I retrieved using </a:t>
            </a:r>
            <a:r>
              <a:rPr lang="en-US" dirty="0" err="1"/>
              <a:t>pydub’s</a:t>
            </a:r>
            <a:r>
              <a:rPr lang="en-US" dirty="0"/>
              <a:t> </a:t>
            </a:r>
            <a:r>
              <a:rPr lang="en-US" dirty="0" err="1"/>
              <a:t>AudioSegment</a:t>
            </a:r>
            <a:r>
              <a:rPr lang="en-US" dirty="0"/>
              <a:t> class.</a:t>
            </a:r>
          </a:p>
        </p:txBody>
      </p:sp>
      <p:sp>
        <p:nvSpPr>
          <p:cNvPr id="4" name="Slide Number Placeholder 3"/>
          <p:cNvSpPr>
            <a:spLocks noGrp="1"/>
          </p:cNvSpPr>
          <p:nvPr>
            <p:ph type="sldNum" sz="quarter" idx="5"/>
          </p:nvPr>
        </p:nvSpPr>
        <p:spPr/>
        <p:txBody>
          <a:bodyPr/>
          <a:lstStyle/>
          <a:p>
            <a:fld id="{B7FEF3B4-129E-4D5E-9081-7B4FC4463797}" type="slidenum">
              <a:rPr lang="en-US" smtClean="0"/>
              <a:t>15</a:t>
            </a:fld>
            <a:endParaRPr lang="en-US"/>
          </a:p>
        </p:txBody>
      </p:sp>
    </p:spTree>
    <p:extLst>
      <p:ext uri="{BB962C8B-B14F-4D97-AF65-F5344CB8AC3E}">
        <p14:creationId xmlns:p14="http://schemas.microsoft.com/office/powerpoint/2010/main" val="2307107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it identifies the frequency of each note, which it then reverse searches to find the specific note value. The graph seen is a visualization of the frequency graph of the first note, captured using </a:t>
            </a:r>
            <a:r>
              <a:rPr lang="en-US" dirty="0" err="1"/>
              <a:t>numpy’s</a:t>
            </a:r>
            <a:r>
              <a:rPr lang="en-US" dirty="0"/>
              <a:t> “</a:t>
            </a:r>
            <a:r>
              <a:rPr lang="en-US" dirty="0" err="1"/>
              <a:t>find_peaks</a:t>
            </a:r>
            <a:r>
              <a:rPr lang="en-US" dirty="0"/>
              <a:t>” method. This graph is constructed for each note in the file and used to output the chart you can see directly below the graph.</a:t>
            </a:r>
          </a:p>
        </p:txBody>
      </p:sp>
      <p:sp>
        <p:nvSpPr>
          <p:cNvPr id="4" name="Slide Number Placeholder 3"/>
          <p:cNvSpPr>
            <a:spLocks noGrp="1"/>
          </p:cNvSpPr>
          <p:nvPr>
            <p:ph type="sldNum" sz="quarter" idx="5"/>
          </p:nvPr>
        </p:nvSpPr>
        <p:spPr/>
        <p:txBody>
          <a:bodyPr/>
          <a:lstStyle/>
          <a:p>
            <a:fld id="{B7FEF3B4-129E-4D5E-9081-7B4FC4463797}" type="slidenum">
              <a:rPr lang="en-US" smtClean="0"/>
              <a:t>16</a:t>
            </a:fld>
            <a:endParaRPr lang="en-US"/>
          </a:p>
        </p:txBody>
      </p:sp>
    </p:spTree>
    <p:extLst>
      <p:ext uri="{BB962C8B-B14F-4D97-AF65-F5344CB8AC3E}">
        <p14:creationId xmlns:p14="http://schemas.microsoft.com/office/powerpoint/2010/main" val="13275862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step is to determine the key. This is the first AI that I wrote specifically for this program. It uses a specific weight file to determine the likelihood that each key describes this file. As you can see, each weight is totaled and compared to each other, and the highest weight is the overall key.</a:t>
            </a:r>
          </a:p>
          <a:p>
            <a:r>
              <a:rPr lang="en-US" dirty="0"/>
              <a:t>I had to TUNE the weight parameters meticulously</a:t>
            </a:r>
          </a:p>
        </p:txBody>
      </p:sp>
      <p:sp>
        <p:nvSpPr>
          <p:cNvPr id="4" name="Slide Number Placeholder 3"/>
          <p:cNvSpPr>
            <a:spLocks noGrp="1"/>
          </p:cNvSpPr>
          <p:nvPr>
            <p:ph type="sldNum" sz="quarter" idx="5"/>
          </p:nvPr>
        </p:nvSpPr>
        <p:spPr/>
        <p:txBody>
          <a:bodyPr/>
          <a:lstStyle/>
          <a:p>
            <a:fld id="{B7FEF3B4-129E-4D5E-9081-7B4FC4463797}" type="slidenum">
              <a:rPr lang="en-US" smtClean="0"/>
              <a:t>17</a:t>
            </a:fld>
            <a:endParaRPr lang="en-US"/>
          </a:p>
        </p:txBody>
      </p:sp>
    </p:spTree>
    <p:extLst>
      <p:ext uri="{BB962C8B-B14F-4D97-AF65-F5344CB8AC3E}">
        <p14:creationId xmlns:p14="http://schemas.microsoft.com/office/powerpoint/2010/main" val="9872565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it has to determine the tempo of the piece in order to construct proper measures. This is done using a fairly simple binary search algorithm that starts at the first and second occurrences of the main roots of the key and steadily decreases it’s jump distance between notes until it finds an appropriate tempo.</a:t>
            </a:r>
          </a:p>
        </p:txBody>
      </p:sp>
      <p:sp>
        <p:nvSpPr>
          <p:cNvPr id="4" name="Slide Number Placeholder 3"/>
          <p:cNvSpPr>
            <a:spLocks noGrp="1"/>
          </p:cNvSpPr>
          <p:nvPr>
            <p:ph type="sldNum" sz="quarter" idx="5"/>
          </p:nvPr>
        </p:nvSpPr>
        <p:spPr/>
        <p:txBody>
          <a:bodyPr/>
          <a:lstStyle/>
          <a:p>
            <a:fld id="{B7FEF3B4-129E-4D5E-9081-7B4FC4463797}" type="slidenum">
              <a:rPr lang="en-US" smtClean="0"/>
              <a:t>18</a:t>
            </a:fld>
            <a:endParaRPr lang="en-US"/>
          </a:p>
        </p:txBody>
      </p:sp>
    </p:spTree>
    <p:extLst>
      <p:ext uri="{BB962C8B-B14F-4D97-AF65-F5344CB8AC3E}">
        <p14:creationId xmlns:p14="http://schemas.microsoft.com/office/powerpoint/2010/main" val="75884612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is another algorithm I wrote for this project, which constructs the measures using the newly defined tempo and time signature grouping. It refines the whole piece down into just a few select notes per measure, then passes that information into the last piece of processing for this program…</a:t>
            </a:r>
          </a:p>
          <a:p>
            <a:r>
              <a:rPr lang="en-US" dirty="0"/>
              <a:t>Mention that the system finds the measures, not just assuming it’s in 4/4</a:t>
            </a:r>
          </a:p>
        </p:txBody>
      </p:sp>
      <p:sp>
        <p:nvSpPr>
          <p:cNvPr id="4" name="Slide Number Placeholder 3"/>
          <p:cNvSpPr>
            <a:spLocks noGrp="1"/>
          </p:cNvSpPr>
          <p:nvPr>
            <p:ph type="sldNum" sz="quarter" idx="5"/>
          </p:nvPr>
        </p:nvSpPr>
        <p:spPr/>
        <p:txBody>
          <a:bodyPr/>
          <a:lstStyle/>
          <a:p>
            <a:fld id="{B7FEF3B4-129E-4D5E-9081-7B4FC4463797}" type="slidenum">
              <a:rPr lang="en-US" smtClean="0"/>
              <a:t>19</a:t>
            </a:fld>
            <a:endParaRPr lang="en-US"/>
          </a:p>
        </p:txBody>
      </p:sp>
    </p:spTree>
    <p:extLst>
      <p:ext uri="{BB962C8B-B14F-4D97-AF65-F5344CB8AC3E}">
        <p14:creationId xmlns:p14="http://schemas.microsoft.com/office/powerpoint/2010/main" val="2827799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begin talking about my project, however, I would like to talk about why I chose this topic.</a:t>
            </a:r>
          </a:p>
        </p:txBody>
      </p:sp>
      <p:sp>
        <p:nvSpPr>
          <p:cNvPr id="4" name="Slide Number Placeholder 3"/>
          <p:cNvSpPr>
            <a:spLocks noGrp="1"/>
          </p:cNvSpPr>
          <p:nvPr>
            <p:ph type="sldNum" sz="quarter" idx="5"/>
          </p:nvPr>
        </p:nvSpPr>
        <p:spPr/>
        <p:txBody>
          <a:bodyPr/>
          <a:lstStyle/>
          <a:p>
            <a:fld id="{B7FEF3B4-129E-4D5E-9081-7B4FC4463797}" type="slidenum">
              <a:rPr lang="en-US" smtClean="0"/>
              <a:t>2</a:t>
            </a:fld>
            <a:endParaRPr lang="en-US"/>
          </a:p>
        </p:txBody>
      </p:sp>
    </p:spTree>
    <p:extLst>
      <p:ext uri="{BB962C8B-B14F-4D97-AF65-F5344CB8AC3E}">
        <p14:creationId xmlns:p14="http://schemas.microsoft.com/office/powerpoint/2010/main" val="40851323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is yet another AI I built for this program. This AI is based on the original one but has a slightly different approach to the problem it faces. It uses a new set of weights that is constructed specifically for the defined key. It then uses those weights to determine the most fitting chord for that measure. I essentially built an AI that would do all of my Music Theory I and II. Freshman year me would be so jealous of this.</a:t>
            </a:r>
          </a:p>
        </p:txBody>
      </p:sp>
      <p:sp>
        <p:nvSpPr>
          <p:cNvPr id="4" name="Slide Number Placeholder 3"/>
          <p:cNvSpPr>
            <a:spLocks noGrp="1"/>
          </p:cNvSpPr>
          <p:nvPr>
            <p:ph type="sldNum" sz="quarter" idx="5"/>
          </p:nvPr>
        </p:nvSpPr>
        <p:spPr/>
        <p:txBody>
          <a:bodyPr/>
          <a:lstStyle/>
          <a:p>
            <a:fld id="{B7FEF3B4-129E-4D5E-9081-7B4FC4463797}" type="slidenum">
              <a:rPr lang="en-US" smtClean="0"/>
              <a:t>20</a:t>
            </a:fld>
            <a:endParaRPr lang="en-US"/>
          </a:p>
        </p:txBody>
      </p:sp>
    </p:spTree>
    <p:extLst>
      <p:ext uri="{BB962C8B-B14F-4D97-AF65-F5344CB8AC3E}">
        <p14:creationId xmlns:p14="http://schemas.microsoft.com/office/powerpoint/2010/main" val="13404541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with all of that being said, I want to put my program to the real test, and I want to compose a piece of music here live. So does anyone want to give me a key signature?</a:t>
            </a:r>
          </a:p>
        </p:txBody>
      </p:sp>
      <p:sp>
        <p:nvSpPr>
          <p:cNvPr id="4" name="Slide Number Placeholder 3"/>
          <p:cNvSpPr>
            <a:spLocks noGrp="1"/>
          </p:cNvSpPr>
          <p:nvPr>
            <p:ph type="sldNum" sz="quarter" idx="5"/>
          </p:nvPr>
        </p:nvSpPr>
        <p:spPr/>
        <p:txBody>
          <a:bodyPr/>
          <a:lstStyle/>
          <a:p>
            <a:fld id="{B7FEF3B4-129E-4D5E-9081-7B4FC4463797}" type="slidenum">
              <a:rPr lang="en-US" smtClean="0"/>
              <a:t>21</a:t>
            </a:fld>
            <a:endParaRPr lang="en-US"/>
          </a:p>
        </p:txBody>
      </p:sp>
    </p:spTree>
    <p:extLst>
      <p:ext uri="{BB962C8B-B14F-4D97-AF65-F5344CB8AC3E}">
        <p14:creationId xmlns:p14="http://schemas.microsoft.com/office/powerpoint/2010/main" val="1617847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some of the most influential classes I have taken over my college career. I learned a lot from my music courses, mostly from Music Theory I-IV, and a lot from my computer science courses. Algorithm Analysis has proven to be the most useful, followed very closely by Software Development, which I am currently taking.</a:t>
            </a:r>
          </a:p>
        </p:txBody>
      </p:sp>
      <p:sp>
        <p:nvSpPr>
          <p:cNvPr id="4" name="Slide Number Placeholder 3"/>
          <p:cNvSpPr>
            <a:spLocks noGrp="1"/>
          </p:cNvSpPr>
          <p:nvPr>
            <p:ph type="sldNum" sz="quarter" idx="5"/>
          </p:nvPr>
        </p:nvSpPr>
        <p:spPr/>
        <p:txBody>
          <a:bodyPr/>
          <a:lstStyle/>
          <a:p>
            <a:fld id="{B7FEF3B4-129E-4D5E-9081-7B4FC4463797}" type="slidenum">
              <a:rPr lang="en-US" smtClean="0"/>
              <a:t>3</a:t>
            </a:fld>
            <a:endParaRPr lang="en-US"/>
          </a:p>
        </p:txBody>
      </p:sp>
    </p:spTree>
    <p:extLst>
      <p:ext uri="{BB962C8B-B14F-4D97-AF65-F5344CB8AC3E}">
        <p14:creationId xmlns:p14="http://schemas.microsoft.com/office/powerpoint/2010/main" val="21481577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delve too far into the actual program, there is a little bit of music knowledge that you need to know.</a:t>
            </a:r>
          </a:p>
        </p:txBody>
      </p:sp>
      <p:sp>
        <p:nvSpPr>
          <p:cNvPr id="4" name="Slide Number Placeholder 3"/>
          <p:cNvSpPr>
            <a:spLocks noGrp="1"/>
          </p:cNvSpPr>
          <p:nvPr>
            <p:ph type="sldNum" sz="quarter" idx="5"/>
          </p:nvPr>
        </p:nvSpPr>
        <p:spPr/>
        <p:txBody>
          <a:bodyPr/>
          <a:lstStyle/>
          <a:p>
            <a:fld id="{B7FEF3B4-129E-4D5E-9081-7B4FC4463797}" type="slidenum">
              <a:rPr lang="en-US" smtClean="0"/>
              <a:t>4</a:t>
            </a:fld>
            <a:endParaRPr lang="en-US"/>
          </a:p>
        </p:txBody>
      </p:sp>
    </p:spTree>
    <p:extLst>
      <p:ext uri="{BB962C8B-B14F-4D97-AF65-F5344CB8AC3E}">
        <p14:creationId xmlns:p14="http://schemas.microsoft.com/office/powerpoint/2010/main" val="8278090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be wondering what a lead sheet is, as the title of the project is a “Lead Sheet Generator.” A lead sheet is a very simple set of instructions that an experienced musician can follow to accompany another musician, or musicians. The lead sheet is an instruction for the harmony to a melody.</a:t>
            </a:r>
          </a:p>
        </p:txBody>
      </p:sp>
      <p:sp>
        <p:nvSpPr>
          <p:cNvPr id="4" name="Slide Number Placeholder 3"/>
          <p:cNvSpPr>
            <a:spLocks noGrp="1"/>
          </p:cNvSpPr>
          <p:nvPr>
            <p:ph type="sldNum" sz="quarter" idx="5"/>
          </p:nvPr>
        </p:nvSpPr>
        <p:spPr/>
        <p:txBody>
          <a:bodyPr/>
          <a:lstStyle/>
          <a:p>
            <a:fld id="{B7FEF3B4-129E-4D5E-9081-7B4FC4463797}" type="slidenum">
              <a:rPr lang="en-US" smtClean="0"/>
              <a:t>5</a:t>
            </a:fld>
            <a:endParaRPr lang="en-US"/>
          </a:p>
        </p:txBody>
      </p:sp>
    </p:spTree>
    <p:extLst>
      <p:ext uri="{BB962C8B-B14F-4D97-AF65-F5344CB8AC3E}">
        <p14:creationId xmlns:p14="http://schemas.microsoft.com/office/powerpoint/2010/main" val="3674176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might be wondering what is melody and what is harmony. Harmony is the background of a song, usually consisting of multiple instruments, or sometimes just piano. Melody is the catchy part of the song that gets stuck in your head. It’s the main chorus of a song or the “sick beat” that usually brings people back to the song.</a:t>
            </a:r>
          </a:p>
        </p:txBody>
      </p:sp>
      <p:sp>
        <p:nvSpPr>
          <p:cNvPr id="4" name="Slide Number Placeholder 3"/>
          <p:cNvSpPr>
            <a:spLocks noGrp="1"/>
          </p:cNvSpPr>
          <p:nvPr>
            <p:ph type="sldNum" sz="quarter" idx="5"/>
          </p:nvPr>
        </p:nvSpPr>
        <p:spPr/>
        <p:txBody>
          <a:bodyPr/>
          <a:lstStyle/>
          <a:p>
            <a:fld id="{B7FEF3B4-129E-4D5E-9081-7B4FC4463797}" type="slidenum">
              <a:rPr lang="en-US" smtClean="0"/>
              <a:t>6</a:t>
            </a:fld>
            <a:endParaRPr lang="en-US"/>
          </a:p>
        </p:txBody>
      </p:sp>
    </p:spTree>
    <p:extLst>
      <p:ext uri="{BB962C8B-B14F-4D97-AF65-F5344CB8AC3E}">
        <p14:creationId xmlns:p14="http://schemas.microsoft.com/office/powerpoint/2010/main" val="1261366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big part of harmony is the use of chords. Chords are groups of notes played at the same time to create a more in depth sound. There are tons of different chords with all sorts of inversions, and all of these chords help determine the key of the piece.</a:t>
            </a:r>
          </a:p>
        </p:txBody>
      </p:sp>
      <p:sp>
        <p:nvSpPr>
          <p:cNvPr id="4" name="Slide Number Placeholder 3"/>
          <p:cNvSpPr>
            <a:spLocks noGrp="1"/>
          </p:cNvSpPr>
          <p:nvPr>
            <p:ph type="sldNum" sz="quarter" idx="5"/>
          </p:nvPr>
        </p:nvSpPr>
        <p:spPr/>
        <p:txBody>
          <a:bodyPr/>
          <a:lstStyle/>
          <a:p>
            <a:fld id="{B7FEF3B4-129E-4D5E-9081-7B4FC4463797}" type="slidenum">
              <a:rPr lang="en-US" smtClean="0"/>
              <a:t>7</a:t>
            </a:fld>
            <a:endParaRPr lang="en-US"/>
          </a:p>
        </p:txBody>
      </p:sp>
    </p:spTree>
    <p:extLst>
      <p:ext uri="{BB962C8B-B14F-4D97-AF65-F5344CB8AC3E}">
        <p14:creationId xmlns:p14="http://schemas.microsoft.com/office/powerpoint/2010/main" val="12021297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key is the base for all songs and musicians. It acts as the foundation that the song is built on, and provides a set of instructions to follow, like the 8 specific notes you’ll be playing, denoted with sharps and flats. This small limitation from 12 notes to 8 notes might not sound like much, but it makes a huge difference in the sound of a song.</a:t>
            </a:r>
          </a:p>
        </p:txBody>
      </p:sp>
      <p:sp>
        <p:nvSpPr>
          <p:cNvPr id="4" name="Slide Number Placeholder 3"/>
          <p:cNvSpPr>
            <a:spLocks noGrp="1"/>
          </p:cNvSpPr>
          <p:nvPr>
            <p:ph type="sldNum" sz="quarter" idx="5"/>
          </p:nvPr>
        </p:nvSpPr>
        <p:spPr/>
        <p:txBody>
          <a:bodyPr/>
          <a:lstStyle/>
          <a:p>
            <a:fld id="{B7FEF3B4-129E-4D5E-9081-7B4FC4463797}" type="slidenum">
              <a:rPr lang="en-US" smtClean="0"/>
              <a:t>8</a:t>
            </a:fld>
            <a:endParaRPr lang="en-US"/>
          </a:p>
        </p:txBody>
      </p:sp>
    </p:spTree>
    <p:extLst>
      <p:ext uri="{BB962C8B-B14F-4D97-AF65-F5344CB8AC3E}">
        <p14:creationId xmlns:p14="http://schemas.microsoft.com/office/powerpoint/2010/main" val="3382986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to the really exciting part, my program.</a:t>
            </a:r>
          </a:p>
        </p:txBody>
      </p:sp>
      <p:sp>
        <p:nvSpPr>
          <p:cNvPr id="4" name="Slide Number Placeholder 3"/>
          <p:cNvSpPr>
            <a:spLocks noGrp="1"/>
          </p:cNvSpPr>
          <p:nvPr>
            <p:ph type="sldNum" sz="quarter" idx="5"/>
          </p:nvPr>
        </p:nvSpPr>
        <p:spPr/>
        <p:txBody>
          <a:bodyPr/>
          <a:lstStyle/>
          <a:p>
            <a:fld id="{B7FEF3B4-129E-4D5E-9081-7B4FC4463797}" type="slidenum">
              <a:rPr lang="en-US" smtClean="0"/>
              <a:t>9</a:t>
            </a:fld>
            <a:endParaRPr lang="en-US"/>
          </a:p>
        </p:txBody>
      </p:sp>
    </p:spTree>
    <p:extLst>
      <p:ext uri="{BB962C8B-B14F-4D97-AF65-F5344CB8AC3E}">
        <p14:creationId xmlns:p14="http://schemas.microsoft.com/office/powerpoint/2010/main" val="35466891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9C5A860-F335-4252-AA00-24FB67ED2982}" type="datetime1">
              <a:rPr lang="en-US" smtClean="0"/>
              <a:t>4/15/2023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057767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79755761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9923380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1615780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81A142-DA77-4A5F-AD1F-14E6C18F0F5F}" type="datetime1">
              <a:rPr lang="en-US" smtClean="0"/>
              <a:t>4/15/2023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12709790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81A142-DA77-4A5F-AD1F-14E6C18F0F5F}" type="datetime1">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2341303455"/>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481A142-DA77-4A5F-AD1F-14E6C18F0F5F}" type="datetime1">
              <a:rPr lang="en-US" smtClean="0"/>
              <a:t>4/15/2023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F646F3F-274D-499B-ABBE-824EB4ABDC3D}" type="slidenum">
              <a:rPr lang="en-US" smtClean="0"/>
              <a:pPr/>
              <a:t>‹#›</a:t>
            </a:fld>
            <a:endParaRPr lang="en-US"/>
          </a:p>
        </p:txBody>
      </p:sp>
    </p:spTree>
    <p:extLst>
      <p:ext uri="{BB962C8B-B14F-4D97-AF65-F5344CB8AC3E}">
        <p14:creationId xmlns:p14="http://schemas.microsoft.com/office/powerpoint/2010/main" val="7574994"/>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AB1048-0047-48CA-88BA-D69B470942CF}" type="datetime1">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817465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D83879-648C-49A9-81A2-0EF5946532D0}" type="datetime1">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067318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04BC802-30E3-4658-9CCA-F873646FEC67}" type="datetime1">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536240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B227A3-19CE-4153-81CE-64EB7AB094B3}" type="datetime1">
              <a:rPr lang="en-US" smtClean="0"/>
              <a:t>4/15/2023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65819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19A100-10F6-477E-8847-29D479EF1C92}" type="datetime1">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2156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DF128AB-198A-495F-8475-FDB360C9873F}" type="datetime1">
              <a:rPr lang="en-US" smtClean="0"/>
              <a:t>4/15/2023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13218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1A235E-F8FD-479F-9FC7-18BE84110877}" type="datetime1">
              <a:rPr lang="en-US" smtClean="0"/>
              <a:t>4/15/2023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642055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90F09B-68DA-462E-9DB4-4C9ADAB8CBCC}" type="datetime1">
              <a:rPr lang="en-US" smtClean="0"/>
              <a:t>4/15/2023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478598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7AC4E36-FABE-47EB-AA7F-C19A93824617}" type="datetime1">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654661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199CE6B-5DE6-4A2D-B72E-5E8969F9F56F}" type="datetime1">
              <a:rPr lang="en-US" smtClean="0"/>
              <a:t>4/15/2023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103920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481A142-DA77-4A5F-AD1F-14E6C18F0F5F}" type="datetime1">
              <a:rPr lang="en-US" smtClean="0"/>
              <a:t>4/15/2023</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646F3F-274D-499B-ABBE-824EB4ABDC3D}" type="slidenum">
              <a:rPr lang="en-US" smtClean="0"/>
              <a:pPr/>
              <a:t>‹#›</a:t>
            </a:fld>
            <a:endParaRPr lang="en-US"/>
          </a:p>
        </p:txBody>
      </p:sp>
    </p:spTree>
    <p:extLst>
      <p:ext uri="{BB962C8B-B14F-4D97-AF65-F5344CB8AC3E}">
        <p14:creationId xmlns:p14="http://schemas.microsoft.com/office/powerpoint/2010/main" val="1954642070"/>
      </p:ext>
    </p:extLst>
  </p:cSld>
  <p:clrMap bg1="dk1" tx1="lt1" bg2="dk2" tx2="lt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hf sldNum="0" hdr="0" ftr="0" dt="0"/>
  <p:txStyles>
    <p:titleStyle>
      <a:lvl1pPr algn="l" defTabSz="914400" rtl="0" eaLnBrk="1" latinLnBrk="0" hangingPunct="1">
        <a:lnSpc>
          <a:spcPct val="90000"/>
        </a:lnSpc>
        <a:spcBef>
          <a:spcPct val="0"/>
        </a:spcBef>
        <a:buNone/>
        <a:defRPr sz="3600" kern="1200" cap="all" baseline="0">
          <a:solidFill>
            <a:schemeClr val="tx1"/>
          </a:solidFill>
          <a:effectLst>
            <a:outerShdw blurRad="177800" dist="38100" dir="2700000" algn="tl">
              <a:srgbClr val="000000">
                <a:alpha val="24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effectLst>
            <a:outerShdw blurRad="152400" dist="38100" dir="2700000" algn="tl">
              <a:srgbClr val="000000">
                <a:alpha val="36000"/>
              </a:srgbClr>
            </a:outerShdw>
          </a:effectLst>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effectLst>
            <a:outerShdw blurRad="152400" dist="38100" dir="2700000" algn="tl">
              <a:srgbClr val="000000">
                <a:alpha val="36000"/>
              </a:srgbClr>
            </a:outerShdw>
          </a:effectLst>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effectLst>
            <a:outerShdw blurRad="152400" dist="38100" dir="2700000" algn="tl">
              <a:srgbClr val="000000">
                <a:alpha val="36000"/>
              </a:srgbClr>
            </a:outerShdw>
          </a:effectLst>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effectLst>
            <a:outerShdw blurRad="152400" dist="38100" dir="2700000" algn="tl">
              <a:srgbClr val="000000">
                <a:alpha val="36000"/>
              </a:srgbClr>
            </a:outerShdw>
          </a:effectLst>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wav"/><Relationship Id="rId1" Type="http://schemas.microsoft.com/office/2007/relationships/media" Target="../media/media1.wav"/><Relationship Id="rId5" Type="http://schemas.openxmlformats.org/officeDocument/2006/relationships/image" Target="../media/image10.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2.m4a"/><Relationship Id="rId1" Type="http://schemas.microsoft.com/office/2007/relationships/media" Target="../media/media2.m4a"/><Relationship Id="rId6" Type="http://schemas.openxmlformats.org/officeDocument/2006/relationships/image" Target="../media/image18.png"/><Relationship Id="rId5" Type="http://schemas.openxmlformats.org/officeDocument/2006/relationships/image" Target="../media/image10.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4.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3.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grpSp>
        <p:nvGrpSpPr>
          <p:cNvPr id="7" name="Group 9">
            <a:extLst>
              <a:ext uri="{FF2B5EF4-FFF2-40B4-BE49-F238E27FC236}">
                <a16:creationId xmlns:a16="http://schemas.microsoft.com/office/drawing/2014/main" id="{69F5F219-F546-4619-8C32-5F40671F6C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8" name="Rectangle 10">
              <a:extLst>
                <a:ext uri="{FF2B5EF4-FFF2-40B4-BE49-F238E27FC236}">
                  <a16:creationId xmlns:a16="http://schemas.microsoft.com/office/drawing/2014/main" id="{15B35248-D81C-4957-A6B3-2F04E215E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2517B49E-501B-4738-B448-1B0C5248965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5" name="Picture 4">
            <a:extLst>
              <a:ext uri="{FF2B5EF4-FFF2-40B4-BE49-F238E27FC236}">
                <a16:creationId xmlns:a16="http://schemas.microsoft.com/office/drawing/2014/main" id="{360B9C3F-6802-10B9-A4EE-29001843BE5B}"/>
              </a:ext>
            </a:extLst>
          </p:cNvPr>
          <p:cNvPicPr>
            <a:picLocks noChangeAspect="1"/>
          </p:cNvPicPr>
          <p:nvPr/>
        </p:nvPicPr>
        <p:blipFill rotWithShape="1">
          <a:blip r:embed="rId5">
            <a:alphaModFix/>
          </a:blip>
          <a:srcRect b="6222"/>
          <a:stretch/>
        </p:blipFill>
        <p:spPr>
          <a:xfrm>
            <a:off x="20" y="10"/>
            <a:ext cx="12188369" cy="6857990"/>
          </a:xfrm>
          <a:prstGeom prst="rect">
            <a:avLst/>
          </a:prstGeom>
        </p:spPr>
      </p:pic>
      <p:grpSp>
        <p:nvGrpSpPr>
          <p:cNvPr id="9" name="Group 13">
            <a:extLst>
              <a:ext uri="{FF2B5EF4-FFF2-40B4-BE49-F238E27FC236}">
                <a16:creationId xmlns:a16="http://schemas.microsoft.com/office/drawing/2014/main" id="{94489E9F-5A2D-4621-9D40-0E59660476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13" name="Round Diagonal Corner Rectangle 7">
              <a:extLst>
                <a:ext uri="{FF2B5EF4-FFF2-40B4-BE49-F238E27FC236}">
                  <a16:creationId xmlns:a16="http://schemas.microsoft.com/office/drawing/2014/main" id="{E0AE54AA-D5EF-47B2-958C-43D26CC52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522F2C3-B0D6-4009-B878-EB4551CF5C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37" name="Freeform 32">
                <a:extLst>
                  <a:ext uri="{FF2B5EF4-FFF2-40B4-BE49-F238E27FC236}">
                    <a16:creationId xmlns:a16="http://schemas.microsoft.com/office/drawing/2014/main" id="{23A21DAF-3B8C-482D-9E2F-64A1C4DCC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8" name="Freeform 33">
                <a:extLst>
                  <a:ext uri="{FF2B5EF4-FFF2-40B4-BE49-F238E27FC236}">
                    <a16:creationId xmlns:a16="http://schemas.microsoft.com/office/drawing/2014/main" id="{BF84A33A-9BC2-4495-B5F8-813EF57F15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9" name="Freeform 34">
                <a:extLst>
                  <a:ext uri="{FF2B5EF4-FFF2-40B4-BE49-F238E27FC236}">
                    <a16:creationId xmlns:a16="http://schemas.microsoft.com/office/drawing/2014/main" id="{4C7C0A53-5EC1-44FB-B281-C599A6D11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0" name="Freeform 37">
                <a:extLst>
                  <a:ext uri="{FF2B5EF4-FFF2-40B4-BE49-F238E27FC236}">
                    <a16:creationId xmlns:a16="http://schemas.microsoft.com/office/drawing/2014/main" id="{1343AEAA-B87A-4024-A6FA-EE698CF12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1" name="Freeform 35">
                <a:extLst>
                  <a:ext uri="{FF2B5EF4-FFF2-40B4-BE49-F238E27FC236}">
                    <a16:creationId xmlns:a16="http://schemas.microsoft.com/office/drawing/2014/main" id="{02E7B38D-D8C0-4C04-A6DF-8BC95BB8C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2" name="Freeform 36">
                <a:extLst>
                  <a:ext uri="{FF2B5EF4-FFF2-40B4-BE49-F238E27FC236}">
                    <a16:creationId xmlns:a16="http://schemas.microsoft.com/office/drawing/2014/main" id="{4CA8B2D1-63A7-49D8-811E-3E11736955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3" name="Freeform 38">
                <a:extLst>
                  <a:ext uri="{FF2B5EF4-FFF2-40B4-BE49-F238E27FC236}">
                    <a16:creationId xmlns:a16="http://schemas.microsoft.com/office/drawing/2014/main" id="{6A20E8B5-DA71-429B-AFC7-2316459724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4" name="Freeform 39">
                <a:extLst>
                  <a:ext uri="{FF2B5EF4-FFF2-40B4-BE49-F238E27FC236}">
                    <a16:creationId xmlns:a16="http://schemas.microsoft.com/office/drawing/2014/main" id="{35313483-4C9E-49B6-B84C-15AC4743D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5" name="Freeform 40">
                <a:extLst>
                  <a:ext uri="{FF2B5EF4-FFF2-40B4-BE49-F238E27FC236}">
                    <a16:creationId xmlns:a16="http://schemas.microsoft.com/office/drawing/2014/main" id="{F45CFABC-FD72-46FB-A462-2F8D2B0CEE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6" name="Rectangle 41">
                <a:extLst>
                  <a:ext uri="{FF2B5EF4-FFF2-40B4-BE49-F238E27FC236}">
                    <a16:creationId xmlns:a16="http://schemas.microsoft.com/office/drawing/2014/main" id="{8733A457-6ED3-4B13-A06A-EC56CA8613C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47" name="Freeform 32">
                <a:extLst>
                  <a:ext uri="{FF2B5EF4-FFF2-40B4-BE49-F238E27FC236}">
                    <a16:creationId xmlns:a16="http://schemas.microsoft.com/office/drawing/2014/main" id="{C3F016E6-DFAD-4A1A-A0B8-93EA53FF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8" name="Freeform 33">
                <a:extLst>
                  <a:ext uri="{FF2B5EF4-FFF2-40B4-BE49-F238E27FC236}">
                    <a16:creationId xmlns:a16="http://schemas.microsoft.com/office/drawing/2014/main" id="{7D066898-9A03-445D-8181-B606560101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49" name="Freeform 34">
                <a:extLst>
                  <a:ext uri="{FF2B5EF4-FFF2-40B4-BE49-F238E27FC236}">
                    <a16:creationId xmlns:a16="http://schemas.microsoft.com/office/drawing/2014/main" id="{5964F6F2-3161-404A-B977-1CB3CA3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0" name="Freeform 37">
                <a:extLst>
                  <a:ext uri="{FF2B5EF4-FFF2-40B4-BE49-F238E27FC236}">
                    <a16:creationId xmlns:a16="http://schemas.microsoft.com/office/drawing/2014/main" id="{E0F09D6F-1FC3-415C-9D57-8B2EAC299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1" name="Freeform 35">
                <a:extLst>
                  <a:ext uri="{FF2B5EF4-FFF2-40B4-BE49-F238E27FC236}">
                    <a16:creationId xmlns:a16="http://schemas.microsoft.com/office/drawing/2014/main" id="{53D0C3A3-B719-4DE3-B6A9-404CA7F6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2" name="Freeform 36">
                <a:extLst>
                  <a:ext uri="{FF2B5EF4-FFF2-40B4-BE49-F238E27FC236}">
                    <a16:creationId xmlns:a16="http://schemas.microsoft.com/office/drawing/2014/main" id="{B3BCC90D-5DCA-49C8-B10E-B861DB545D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3" name="Freeform 38">
                <a:extLst>
                  <a:ext uri="{FF2B5EF4-FFF2-40B4-BE49-F238E27FC236}">
                    <a16:creationId xmlns:a16="http://schemas.microsoft.com/office/drawing/2014/main" id="{F482523A-23F0-4A9B-A799-5F2163384F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4" name="Freeform 39">
                <a:extLst>
                  <a:ext uri="{FF2B5EF4-FFF2-40B4-BE49-F238E27FC236}">
                    <a16:creationId xmlns:a16="http://schemas.microsoft.com/office/drawing/2014/main" id="{1460B9B5-6C15-4356-B4C5-1E035403C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5" name="Freeform 40">
                <a:extLst>
                  <a:ext uri="{FF2B5EF4-FFF2-40B4-BE49-F238E27FC236}">
                    <a16:creationId xmlns:a16="http://schemas.microsoft.com/office/drawing/2014/main" id="{B35BF2C0-9B48-46B0-9B0E-025245B316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56" name="Rectangle 41">
                <a:extLst>
                  <a:ext uri="{FF2B5EF4-FFF2-40B4-BE49-F238E27FC236}">
                    <a16:creationId xmlns:a16="http://schemas.microsoft.com/office/drawing/2014/main" id="{F28D79C5-0F02-446A-8DE9-079F1A02AC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4F590AD8-88A0-FF16-74FE-F5B3DCDAFD83}"/>
              </a:ext>
            </a:extLst>
          </p:cNvPr>
          <p:cNvSpPr>
            <a:spLocks noGrp="1"/>
          </p:cNvSpPr>
          <p:nvPr>
            <p:ph type="ctrTitle"/>
          </p:nvPr>
        </p:nvSpPr>
        <p:spPr>
          <a:xfrm>
            <a:off x="2667000" y="2328334"/>
            <a:ext cx="6858000" cy="1367896"/>
          </a:xfrm>
        </p:spPr>
        <p:txBody>
          <a:bodyPr>
            <a:normAutofit/>
          </a:bodyPr>
          <a:lstStyle/>
          <a:p>
            <a:pPr algn="ctr"/>
            <a:r>
              <a:rPr lang="en-US" dirty="0"/>
              <a:t>Lead Sheet Generator</a:t>
            </a:r>
          </a:p>
        </p:txBody>
      </p:sp>
      <p:sp>
        <p:nvSpPr>
          <p:cNvPr id="3" name="Subtitle 2">
            <a:extLst>
              <a:ext uri="{FF2B5EF4-FFF2-40B4-BE49-F238E27FC236}">
                <a16:creationId xmlns:a16="http://schemas.microsoft.com/office/drawing/2014/main" id="{9B5C68DB-14D6-77FD-25F7-F13F3CF14CA8}"/>
              </a:ext>
            </a:extLst>
          </p:cNvPr>
          <p:cNvSpPr>
            <a:spLocks noGrp="1"/>
          </p:cNvSpPr>
          <p:nvPr>
            <p:ph type="subTitle" idx="1"/>
          </p:nvPr>
        </p:nvSpPr>
        <p:spPr>
          <a:xfrm>
            <a:off x="2667001" y="3602038"/>
            <a:ext cx="6857999" cy="953029"/>
          </a:xfrm>
        </p:spPr>
        <p:txBody>
          <a:bodyPr>
            <a:normAutofit/>
          </a:bodyPr>
          <a:lstStyle/>
          <a:p>
            <a:pPr algn="ctr"/>
            <a:r>
              <a:rPr lang="en-US"/>
              <a:t>By Hayden Dustin</a:t>
            </a:r>
          </a:p>
        </p:txBody>
      </p:sp>
    </p:spTree>
    <p:extLst>
      <p:ext uri="{BB962C8B-B14F-4D97-AF65-F5344CB8AC3E}">
        <p14:creationId xmlns:p14="http://schemas.microsoft.com/office/powerpoint/2010/main" val="36992358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2055"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058" name="Group 2057">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70"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1"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2"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3"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4"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5"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6"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7"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8"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9"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0"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1"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82"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3"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4"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5"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6"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87"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8"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9"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0"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1"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2"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3"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4"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5"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6"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59" name="Group 2058">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60"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1"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2"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3"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4"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5"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6"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7"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8"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9"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4A07C334-A73C-2A5C-8E58-981ADC69553F}"/>
              </a:ext>
            </a:extLst>
          </p:cNvPr>
          <p:cNvSpPr>
            <a:spLocks noGrp="1"/>
          </p:cNvSpPr>
          <p:nvPr>
            <p:ph type="title"/>
          </p:nvPr>
        </p:nvSpPr>
        <p:spPr>
          <a:xfrm>
            <a:off x="6569957" y="618518"/>
            <a:ext cx="4747088" cy="1478570"/>
          </a:xfrm>
        </p:spPr>
        <p:txBody>
          <a:bodyPr vert="horz" lIns="91440" tIns="45720" rIns="91440" bIns="45720" rtlCol="0" anchor="ctr">
            <a:normAutofit fontScale="90000"/>
          </a:bodyPr>
          <a:lstStyle/>
          <a:p>
            <a:r>
              <a:rPr lang="en-US" sz="8000" dirty="0"/>
              <a:t>Overview</a:t>
            </a:r>
          </a:p>
        </p:txBody>
      </p:sp>
      <p:sp>
        <p:nvSpPr>
          <p:cNvPr id="2098" name="Round Diagonal Corner Rectangle 9">
            <a:extLst>
              <a:ext uri="{FF2B5EF4-FFF2-40B4-BE49-F238E27FC236}">
                <a16:creationId xmlns:a16="http://schemas.microsoft.com/office/drawing/2014/main" id="{B17B89E9-0A60-4DE1-97F8-2E81D4CCE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BB5CF2A4-215E-7CA8-9975-94A1A760998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52733" y="1147145"/>
            <a:ext cx="4168092" cy="456777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97EE16F-8442-EE08-85F4-ED68A73195D2}"/>
              </a:ext>
            </a:extLst>
          </p:cNvPr>
          <p:cNvSpPr>
            <a:spLocks noGrp="1"/>
          </p:cNvSpPr>
          <p:nvPr>
            <p:ph type="body" sz="half" idx="2"/>
          </p:nvPr>
        </p:nvSpPr>
        <p:spPr>
          <a:xfrm>
            <a:off x="6569957" y="1730376"/>
            <a:ext cx="4747087" cy="4509106"/>
          </a:xfrm>
        </p:spPr>
        <p:txBody>
          <a:bodyPr vert="horz" lIns="91440" tIns="45720" rIns="91440" bIns="45720" rtlCol="0">
            <a:normAutofit fontScale="92500"/>
          </a:bodyPr>
          <a:lstStyle/>
          <a:p>
            <a:pPr indent="-228600">
              <a:buFont typeface="Arial" panose="020B0604020202020204" pitchFamily="34" charset="0"/>
              <a:buChar char="•"/>
            </a:pPr>
            <a:r>
              <a:rPr lang="en-US" sz="3600" dirty="0"/>
              <a:t>Python Program</a:t>
            </a:r>
          </a:p>
          <a:p>
            <a:pPr indent="-228600">
              <a:buFont typeface="Arial" panose="020B0604020202020204" pitchFamily="34" charset="0"/>
              <a:buChar char="•"/>
            </a:pPr>
            <a:r>
              <a:rPr lang="en-US" sz="3600" dirty="0"/>
              <a:t>Requires a .wav file</a:t>
            </a:r>
          </a:p>
          <a:p>
            <a:pPr indent="-228600">
              <a:buFont typeface="Arial" panose="020B0604020202020204" pitchFamily="34" charset="0"/>
              <a:buChar char="•"/>
            </a:pPr>
            <a:r>
              <a:rPr lang="en-US" sz="3600" dirty="0"/>
              <a:t>Outputs a lead sheet on the command line</a:t>
            </a:r>
          </a:p>
          <a:p>
            <a:pPr indent="-228600">
              <a:buFont typeface="Arial" panose="020B0604020202020204" pitchFamily="34" charset="0"/>
              <a:buChar char="•"/>
            </a:pPr>
            <a:r>
              <a:rPr lang="en-US" sz="3600" dirty="0"/>
              <a:t>Similar to AI music writing</a:t>
            </a:r>
          </a:p>
          <a:p>
            <a:pPr lvl="1" indent="-228600">
              <a:buFont typeface="Arial" panose="020B0604020202020204" pitchFamily="34" charset="0"/>
              <a:buChar char="•"/>
            </a:pPr>
            <a:r>
              <a:rPr lang="en-US" sz="3400" dirty="0"/>
              <a:t>AIVA</a:t>
            </a:r>
          </a:p>
        </p:txBody>
      </p:sp>
    </p:spTree>
    <p:extLst>
      <p:ext uri="{BB962C8B-B14F-4D97-AF65-F5344CB8AC3E}">
        <p14:creationId xmlns:p14="http://schemas.microsoft.com/office/powerpoint/2010/main" val="2716104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2055" name="Picture 2">
            <a:extLst>
              <a:ext uri="{FF2B5EF4-FFF2-40B4-BE49-F238E27FC236}">
                <a16:creationId xmlns:a16="http://schemas.microsoft.com/office/drawing/2014/main" id="{C1AD4796-F060-464A-9B99-CA7A8F80327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grpSp>
        <p:nvGrpSpPr>
          <p:cNvPr id="2057" name="Group 2056">
            <a:extLst>
              <a:ext uri="{FF2B5EF4-FFF2-40B4-BE49-F238E27FC236}">
                <a16:creationId xmlns:a16="http://schemas.microsoft.com/office/drawing/2014/main" id="{E6954C68-F4A8-4F2A-82C0-11A25835A8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4288" y="0"/>
            <a:ext cx="12053888" cy="6858001"/>
            <a:chOff x="-14288" y="0"/>
            <a:chExt cx="12053888" cy="6858001"/>
          </a:xfrm>
        </p:grpSpPr>
        <p:grpSp>
          <p:nvGrpSpPr>
            <p:cNvPr id="2058" name="Group 2057">
              <a:extLst>
                <a:ext uri="{FF2B5EF4-FFF2-40B4-BE49-F238E27FC236}">
                  <a16:creationId xmlns:a16="http://schemas.microsoft.com/office/drawing/2014/main" id="{52CD7100-D4F4-4ADF-97DB-61FCD455F28D}"/>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070" name="Rectangle 5">
                <a:extLst>
                  <a:ext uri="{FF2B5EF4-FFF2-40B4-BE49-F238E27FC236}">
                    <a16:creationId xmlns:a16="http://schemas.microsoft.com/office/drawing/2014/main" id="{97DD267C-88EC-49F2-91AD-85859EA1F15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71" name="Freeform 6">
                <a:extLst>
                  <a:ext uri="{FF2B5EF4-FFF2-40B4-BE49-F238E27FC236}">
                    <a16:creationId xmlns:a16="http://schemas.microsoft.com/office/drawing/2014/main" id="{41C0C312-DC2D-4F06-BF91-67FC24CB0F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2" name="Freeform 7">
                <a:extLst>
                  <a:ext uri="{FF2B5EF4-FFF2-40B4-BE49-F238E27FC236}">
                    <a16:creationId xmlns:a16="http://schemas.microsoft.com/office/drawing/2014/main" id="{98ED335C-4989-4139-8AFE-E0E9A38C68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3" name="Freeform 8">
                <a:extLst>
                  <a:ext uri="{FF2B5EF4-FFF2-40B4-BE49-F238E27FC236}">
                    <a16:creationId xmlns:a16="http://schemas.microsoft.com/office/drawing/2014/main" id="{70CB20B8-C064-4A4C-A003-4423F836DB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4" name="Freeform 9">
                <a:extLst>
                  <a:ext uri="{FF2B5EF4-FFF2-40B4-BE49-F238E27FC236}">
                    <a16:creationId xmlns:a16="http://schemas.microsoft.com/office/drawing/2014/main" id="{0CB7DD39-7D63-42E5-9C34-9081CB75FA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5" name="Freeform 10">
                <a:extLst>
                  <a:ext uri="{FF2B5EF4-FFF2-40B4-BE49-F238E27FC236}">
                    <a16:creationId xmlns:a16="http://schemas.microsoft.com/office/drawing/2014/main" id="{493CE3D8-9CAA-4921-8B9F-6B6148BBC3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6" name="Freeform 11">
                <a:extLst>
                  <a:ext uri="{FF2B5EF4-FFF2-40B4-BE49-F238E27FC236}">
                    <a16:creationId xmlns:a16="http://schemas.microsoft.com/office/drawing/2014/main" id="{2A7FA93B-18AE-4123-916C-F94E4EB773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7" name="Freeform 12">
                <a:extLst>
                  <a:ext uri="{FF2B5EF4-FFF2-40B4-BE49-F238E27FC236}">
                    <a16:creationId xmlns:a16="http://schemas.microsoft.com/office/drawing/2014/main" id="{A498C205-8772-4B38-8BE7-E6A7924881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8" name="Freeform 13">
                <a:extLst>
                  <a:ext uri="{FF2B5EF4-FFF2-40B4-BE49-F238E27FC236}">
                    <a16:creationId xmlns:a16="http://schemas.microsoft.com/office/drawing/2014/main" id="{4763B0F4-ECFB-4A4D-80DB-7FA62BEFEF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79" name="Freeform 14">
                <a:extLst>
                  <a:ext uri="{FF2B5EF4-FFF2-40B4-BE49-F238E27FC236}">
                    <a16:creationId xmlns:a16="http://schemas.microsoft.com/office/drawing/2014/main" id="{2D66D85A-DEF8-4E7C-ABEF-68FDF5B97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0" name="Freeform 15">
                <a:extLst>
                  <a:ext uri="{FF2B5EF4-FFF2-40B4-BE49-F238E27FC236}">
                    <a16:creationId xmlns:a16="http://schemas.microsoft.com/office/drawing/2014/main" id="{01F4F0B6-7DA7-47BA-A14E-4ECD9AEC83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1" name="Line 16">
                <a:extLst>
                  <a:ext uri="{FF2B5EF4-FFF2-40B4-BE49-F238E27FC236}">
                    <a16:creationId xmlns:a16="http://schemas.microsoft.com/office/drawing/2014/main" id="{878FD81F-82C0-490D-9184-FF531C6C43E8}"/>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sp>
          <p:sp>
            <p:nvSpPr>
              <p:cNvPr id="2082" name="Freeform 17">
                <a:extLst>
                  <a:ext uri="{FF2B5EF4-FFF2-40B4-BE49-F238E27FC236}">
                    <a16:creationId xmlns:a16="http://schemas.microsoft.com/office/drawing/2014/main" id="{578D934A-A7ED-41D4-B9E6-D912634F30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3" name="Freeform 18">
                <a:extLst>
                  <a:ext uri="{FF2B5EF4-FFF2-40B4-BE49-F238E27FC236}">
                    <a16:creationId xmlns:a16="http://schemas.microsoft.com/office/drawing/2014/main" id="{7EEFADCD-C440-4425-873F-3DD18D086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4" name="Freeform 19">
                <a:extLst>
                  <a:ext uri="{FF2B5EF4-FFF2-40B4-BE49-F238E27FC236}">
                    <a16:creationId xmlns:a16="http://schemas.microsoft.com/office/drawing/2014/main" id="{2D0982BD-331A-4407-AE43-87BF6C0353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5" name="Freeform 20">
                <a:extLst>
                  <a:ext uri="{FF2B5EF4-FFF2-40B4-BE49-F238E27FC236}">
                    <a16:creationId xmlns:a16="http://schemas.microsoft.com/office/drawing/2014/main" id="{F52DB1E2-3215-4F35-9326-AB0C8207EB2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6" name="Rectangle 21">
                <a:extLst>
                  <a:ext uri="{FF2B5EF4-FFF2-40B4-BE49-F238E27FC236}">
                    <a16:creationId xmlns:a16="http://schemas.microsoft.com/office/drawing/2014/main" id="{E8D29CC5-B230-4FFE-B9FE-83ADC3582D6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2087" name="Freeform 22">
                <a:extLst>
                  <a:ext uri="{FF2B5EF4-FFF2-40B4-BE49-F238E27FC236}">
                    <a16:creationId xmlns:a16="http://schemas.microsoft.com/office/drawing/2014/main" id="{AC35B6C5-7C4B-4B88-B93A-BC19AEFABF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8" name="Freeform 23">
                <a:extLst>
                  <a:ext uri="{FF2B5EF4-FFF2-40B4-BE49-F238E27FC236}">
                    <a16:creationId xmlns:a16="http://schemas.microsoft.com/office/drawing/2014/main" id="{9D5C52D7-D70C-4E3F-87DA-26395DFC66C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89" name="Freeform 24">
                <a:extLst>
                  <a:ext uri="{FF2B5EF4-FFF2-40B4-BE49-F238E27FC236}">
                    <a16:creationId xmlns:a16="http://schemas.microsoft.com/office/drawing/2014/main" id="{ABD503F3-79F1-4B25-8DB1-6475582051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0" name="Freeform 25">
                <a:extLst>
                  <a:ext uri="{FF2B5EF4-FFF2-40B4-BE49-F238E27FC236}">
                    <a16:creationId xmlns:a16="http://schemas.microsoft.com/office/drawing/2014/main" id="{E25CFE63-C676-464C-80DB-0FA1F2D2305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1" name="Freeform 26">
                <a:extLst>
                  <a:ext uri="{FF2B5EF4-FFF2-40B4-BE49-F238E27FC236}">
                    <a16:creationId xmlns:a16="http://schemas.microsoft.com/office/drawing/2014/main" id="{6F4CCC10-040D-4C0D-9007-F4B6573A9B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2" name="Freeform 27">
                <a:extLst>
                  <a:ext uri="{FF2B5EF4-FFF2-40B4-BE49-F238E27FC236}">
                    <a16:creationId xmlns:a16="http://schemas.microsoft.com/office/drawing/2014/main" id="{A9016F76-4EAB-4C3D-BD95-7EA3ABA1B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3" name="Freeform 28">
                <a:extLst>
                  <a:ext uri="{FF2B5EF4-FFF2-40B4-BE49-F238E27FC236}">
                    <a16:creationId xmlns:a16="http://schemas.microsoft.com/office/drawing/2014/main" id="{829588D7-CCBA-4685-82BA-4D71D1536AC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4" name="Freeform 29">
                <a:extLst>
                  <a:ext uri="{FF2B5EF4-FFF2-40B4-BE49-F238E27FC236}">
                    <a16:creationId xmlns:a16="http://schemas.microsoft.com/office/drawing/2014/main" id="{BDFB4B91-9C8B-4BEE-8E98-C364DA9AF01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5" name="Freeform 30">
                <a:extLst>
                  <a:ext uri="{FF2B5EF4-FFF2-40B4-BE49-F238E27FC236}">
                    <a16:creationId xmlns:a16="http://schemas.microsoft.com/office/drawing/2014/main" id="{14FF449B-6633-4C6E-BCB8-94FB257BF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96" name="Freeform 31">
                <a:extLst>
                  <a:ext uri="{FF2B5EF4-FFF2-40B4-BE49-F238E27FC236}">
                    <a16:creationId xmlns:a16="http://schemas.microsoft.com/office/drawing/2014/main" id="{95F075F6-DA28-4A79-91EB-B1EA1FDED7D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grpSp>
          <p:nvGrpSpPr>
            <p:cNvPr id="2059" name="Group 2058">
              <a:extLst>
                <a:ext uri="{FF2B5EF4-FFF2-40B4-BE49-F238E27FC236}">
                  <a16:creationId xmlns:a16="http://schemas.microsoft.com/office/drawing/2014/main" id="{89590349-6F75-45AA-9AAC-2202B13165E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2060" name="Freeform 32">
                <a:extLst>
                  <a:ext uri="{FF2B5EF4-FFF2-40B4-BE49-F238E27FC236}">
                    <a16:creationId xmlns:a16="http://schemas.microsoft.com/office/drawing/2014/main" id="{2AB7455C-1A9E-4187-9AFE-A8A9048BE0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1" name="Freeform 33">
                <a:extLst>
                  <a:ext uri="{FF2B5EF4-FFF2-40B4-BE49-F238E27FC236}">
                    <a16:creationId xmlns:a16="http://schemas.microsoft.com/office/drawing/2014/main" id="{465FDDE1-2142-403B-A6C9-8E3992FB49A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2" name="Freeform 34">
                <a:extLst>
                  <a:ext uri="{FF2B5EF4-FFF2-40B4-BE49-F238E27FC236}">
                    <a16:creationId xmlns:a16="http://schemas.microsoft.com/office/drawing/2014/main" id="{9C747485-B2B1-44F0-AF19-20688C09E2C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3" name="Freeform 35">
                <a:extLst>
                  <a:ext uri="{FF2B5EF4-FFF2-40B4-BE49-F238E27FC236}">
                    <a16:creationId xmlns:a16="http://schemas.microsoft.com/office/drawing/2014/main" id="{FE27BE57-62AD-4C39-B0F2-390427233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4" name="Freeform 36">
                <a:extLst>
                  <a:ext uri="{FF2B5EF4-FFF2-40B4-BE49-F238E27FC236}">
                    <a16:creationId xmlns:a16="http://schemas.microsoft.com/office/drawing/2014/main" id="{F6B1CC7C-AE3D-493A-8944-154A6D1594F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5" name="Freeform 37">
                <a:extLst>
                  <a:ext uri="{FF2B5EF4-FFF2-40B4-BE49-F238E27FC236}">
                    <a16:creationId xmlns:a16="http://schemas.microsoft.com/office/drawing/2014/main" id="{8B18AEB7-C12C-47A8-B1CE-A5DCBF60A0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6" name="Freeform 38">
                <a:extLst>
                  <a:ext uri="{FF2B5EF4-FFF2-40B4-BE49-F238E27FC236}">
                    <a16:creationId xmlns:a16="http://schemas.microsoft.com/office/drawing/2014/main" id="{FE770841-CE54-4F5F-922B-A3194C3963F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7" name="Freeform 39">
                <a:extLst>
                  <a:ext uri="{FF2B5EF4-FFF2-40B4-BE49-F238E27FC236}">
                    <a16:creationId xmlns:a16="http://schemas.microsoft.com/office/drawing/2014/main" id="{40B18FB6-11F3-4D60-9C41-80BE0BAA27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8" name="Freeform 40">
                <a:extLst>
                  <a:ext uri="{FF2B5EF4-FFF2-40B4-BE49-F238E27FC236}">
                    <a16:creationId xmlns:a16="http://schemas.microsoft.com/office/drawing/2014/main" id="{06B8C902-5015-4390-9FBE-118DBD76BC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2069" name="Rectangle 41">
                <a:extLst>
                  <a:ext uri="{FF2B5EF4-FFF2-40B4-BE49-F238E27FC236}">
                    <a16:creationId xmlns:a16="http://schemas.microsoft.com/office/drawing/2014/main" id="{0936ED1A-43E5-4D3D-82A9-7A5C86F76DE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grpSp>
      </p:grpSp>
      <p:sp>
        <p:nvSpPr>
          <p:cNvPr id="2" name="Title 1">
            <a:extLst>
              <a:ext uri="{FF2B5EF4-FFF2-40B4-BE49-F238E27FC236}">
                <a16:creationId xmlns:a16="http://schemas.microsoft.com/office/drawing/2014/main" id="{4A07C334-A73C-2A5C-8E58-981ADC69553F}"/>
              </a:ext>
            </a:extLst>
          </p:cNvPr>
          <p:cNvSpPr>
            <a:spLocks noGrp="1"/>
          </p:cNvSpPr>
          <p:nvPr>
            <p:ph type="title"/>
          </p:nvPr>
        </p:nvSpPr>
        <p:spPr>
          <a:xfrm>
            <a:off x="6569957" y="618518"/>
            <a:ext cx="4747088" cy="1478570"/>
          </a:xfrm>
        </p:spPr>
        <p:txBody>
          <a:bodyPr vert="horz" lIns="91440" tIns="45720" rIns="91440" bIns="45720" rtlCol="0" anchor="ctr">
            <a:normAutofit/>
          </a:bodyPr>
          <a:lstStyle/>
          <a:p>
            <a:r>
              <a:rPr lang="en-US" sz="7200" dirty="0"/>
              <a:t>Tools</a:t>
            </a:r>
            <a:endParaRPr lang="en-US" sz="8000" dirty="0"/>
          </a:p>
        </p:txBody>
      </p:sp>
      <p:sp>
        <p:nvSpPr>
          <p:cNvPr id="2098" name="Round Diagonal Corner Rectangle 9">
            <a:extLst>
              <a:ext uri="{FF2B5EF4-FFF2-40B4-BE49-F238E27FC236}">
                <a16:creationId xmlns:a16="http://schemas.microsoft.com/office/drawing/2014/main" id="{B17B89E9-0A60-4DE1-97F8-2E81D4CCE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BB5CF2A4-215E-7CA8-9975-94A1A760998E}"/>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1352733" y="1147145"/>
            <a:ext cx="4168092" cy="4567773"/>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3">
            <a:extLst>
              <a:ext uri="{FF2B5EF4-FFF2-40B4-BE49-F238E27FC236}">
                <a16:creationId xmlns:a16="http://schemas.microsoft.com/office/drawing/2014/main" id="{597EE16F-8442-EE08-85F4-ED68A73195D2}"/>
              </a:ext>
            </a:extLst>
          </p:cNvPr>
          <p:cNvSpPr>
            <a:spLocks noGrp="1"/>
          </p:cNvSpPr>
          <p:nvPr>
            <p:ph type="body" sz="half" idx="2"/>
          </p:nvPr>
        </p:nvSpPr>
        <p:spPr>
          <a:xfrm>
            <a:off x="6569957" y="1849438"/>
            <a:ext cx="4747087" cy="4193013"/>
          </a:xfrm>
        </p:spPr>
        <p:txBody>
          <a:bodyPr vert="horz" lIns="91440" tIns="45720" rIns="91440" bIns="45720" rtlCol="0">
            <a:normAutofit fontScale="92500" lnSpcReduction="20000"/>
          </a:bodyPr>
          <a:lstStyle/>
          <a:p>
            <a:pPr indent="-228600">
              <a:buFont typeface="Arial" panose="020B0604020202020204" pitchFamily="34" charset="0"/>
              <a:buChar char="•"/>
            </a:pPr>
            <a:r>
              <a:rPr lang="en-US" sz="2400" dirty="0" err="1"/>
              <a:t>Numpy</a:t>
            </a:r>
            <a:endParaRPr lang="en-US" sz="2400" dirty="0"/>
          </a:p>
          <a:p>
            <a:pPr lvl="1" indent="-228600">
              <a:buFont typeface="Arial" panose="020B0604020202020204" pitchFamily="34" charset="0"/>
              <a:buChar char="•"/>
            </a:pPr>
            <a:r>
              <a:rPr lang="en-US" sz="2000" dirty="0"/>
              <a:t>Data Organization</a:t>
            </a:r>
          </a:p>
          <a:p>
            <a:pPr indent="-228600">
              <a:buFont typeface="Arial" panose="020B0604020202020204" pitchFamily="34" charset="0"/>
              <a:buChar char="•"/>
            </a:pPr>
            <a:r>
              <a:rPr lang="en-US" sz="2400" dirty="0" err="1"/>
              <a:t>Matplot</a:t>
            </a:r>
            <a:endParaRPr lang="en-US" sz="2400" dirty="0"/>
          </a:p>
          <a:p>
            <a:pPr lvl="1" indent="-228600">
              <a:buFont typeface="Arial" panose="020B0604020202020204" pitchFamily="34" charset="0"/>
              <a:buChar char="•"/>
            </a:pPr>
            <a:r>
              <a:rPr lang="en-US" sz="2000" dirty="0"/>
              <a:t>Visualizing Graphs</a:t>
            </a:r>
          </a:p>
          <a:p>
            <a:pPr indent="-228600">
              <a:buFont typeface="Arial" panose="020B0604020202020204" pitchFamily="34" charset="0"/>
              <a:buChar char="•"/>
            </a:pPr>
            <a:r>
              <a:rPr lang="en-US" sz="2400" dirty="0" err="1"/>
              <a:t>Scipy</a:t>
            </a:r>
            <a:endParaRPr lang="en-US" sz="2400" dirty="0"/>
          </a:p>
          <a:p>
            <a:pPr lvl="1" indent="-228600">
              <a:buFont typeface="Arial" panose="020B0604020202020204" pitchFamily="34" charset="0"/>
              <a:buChar char="•"/>
            </a:pPr>
            <a:r>
              <a:rPr lang="en-US" sz="2000" dirty="0"/>
              <a:t>File Processing</a:t>
            </a:r>
          </a:p>
          <a:p>
            <a:pPr indent="-228600">
              <a:buFont typeface="Arial" panose="020B0604020202020204" pitchFamily="34" charset="0"/>
              <a:buChar char="•"/>
            </a:pPr>
            <a:r>
              <a:rPr lang="en-US" sz="2400" dirty="0" err="1"/>
              <a:t>Pydub</a:t>
            </a:r>
            <a:endParaRPr lang="en-US" sz="2400" dirty="0"/>
          </a:p>
          <a:p>
            <a:pPr lvl="1" indent="-228600">
              <a:buFont typeface="Arial" panose="020B0604020202020204" pitchFamily="34" charset="0"/>
              <a:buChar char="•"/>
            </a:pPr>
            <a:r>
              <a:rPr lang="en-US" sz="2000" dirty="0"/>
              <a:t>File Processing</a:t>
            </a:r>
          </a:p>
          <a:p>
            <a:pPr indent="-228600">
              <a:buFont typeface="Arial" panose="020B0604020202020204" pitchFamily="34" charset="0"/>
              <a:buChar char="•"/>
            </a:pPr>
            <a:r>
              <a:rPr lang="en-US" sz="2400" dirty="0" err="1"/>
              <a:t>Os</a:t>
            </a:r>
            <a:endParaRPr lang="en-US" sz="2400" dirty="0"/>
          </a:p>
          <a:p>
            <a:pPr lvl="1" indent="-228600">
              <a:buFont typeface="Arial" panose="020B0604020202020204" pitchFamily="34" charset="0"/>
              <a:buChar char="•"/>
            </a:pPr>
            <a:r>
              <a:rPr lang="en-US" sz="2000" dirty="0"/>
              <a:t>File Navigation</a:t>
            </a:r>
          </a:p>
        </p:txBody>
      </p:sp>
    </p:spTree>
    <p:extLst>
      <p:ext uri="{BB962C8B-B14F-4D97-AF65-F5344CB8AC3E}">
        <p14:creationId xmlns:p14="http://schemas.microsoft.com/office/powerpoint/2010/main" val="631177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391C63B-9409-43FE-B3C8-05C2F406E30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10" name="Rectangle 9">
              <a:extLst>
                <a:ext uri="{FF2B5EF4-FFF2-40B4-BE49-F238E27FC236}">
                  <a16:creationId xmlns:a16="http://schemas.microsoft.com/office/drawing/2014/main" id="{FD4D2D43-3C80-463E-95BA-95EDCFE52A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A79495A4-D8D7-4D35-B403-4A8B70B488CA}"/>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a:extLst>
              <a:ext uri="{FF2B5EF4-FFF2-40B4-BE49-F238E27FC236}">
                <a16:creationId xmlns:a16="http://schemas.microsoft.com/office/drawing/2014/main" id="{39BF3636-6F86-9739-E2E0-CF781B4E1F30}"/>
              </a:ext>
            </a:extLst>
          </p:cNvPr>
          <p:cNvSpPr>
            <a:spLocks noGrp="1"/>
          </p:cNvSpPr>
          <p:nvPr>
            <p:ph type="title"/>
          </p:nvPr>
        </p:nvSpPr>
        <p:spPr>
          <a:xfrm>
            <a:off x="6448425" y="618518"/>
            <a:ext cx="4598985" cy="1478570"/>
          </a:xfrm>
        </p:spPr>
        <p:txBody>
          <a:bodyPr>
            <a:normAutofit/>
          </a:bodyPr>
          <a:lstStyle/>
          <a:p>
            <a:r>
              <a:rPr lang="en-US" sz="4800" dirty="0"/>
              <a:t>The Future of this Program</a:t>
            </a:r>
          </a:p>
        </p:txBody>
      </p:sp>
      <p:pic>
        <p:nvPicPr>
          <p:cNvPr id="5" name="Picture 4" descr="Blue digital binary data on a screen">
            <a:extLst>
              <a:ext uri="{FF2B5EF4-FFF2-40B4-BE49-F238E27FC236}">
                <a16:creationId xmlns:a16="http://schemas.microsoft.com/office/drawing/2014/main" id="{A7B8A2B8-18E0-C956-A200-6F6814D176EB}"/>
              </a:ext>
            </a:extLst>
          </p:cNvPr>
          <p:cNvPicPr>
            <a:picLocks noChangeAspect="1"/>
          </p:cNvPicPr>
          <p:nvPr/>
        </p:nvPicPr>
        <p:blipFill rotWithShape="1">
          <a:blip r:embed="rId5"/>
          <a:srcRect l="29740" r="20214"/>
          <a:stretch/>
        </p:blipFill>
        <p:spPr>
          <a:xfrm>
            <a:off x="-5597" y="10"/>
            <a:ext cx="6101597" cy="6857990"/>
          </a:xfrm>
          <a:prstGeom prst="rect">
            <a:avLst/>
          </a:prstGeom>
        </p:spPr>
      </p:pic>
      <p:grpSp>
        <p:nvGrpSpPr>
          <p:cNvPr id="13" name="Group 12">
            <a:extLst>
              <a:ext uri="{FF2B5EF4-FFF2-40B4-BE49-F238E27FC236}">
                <a16:creationId xmlns:a16="http://schemas.microsoft.com/office/drawing/2014/main" id="{86A8F816-AC43-412D-A97C-04A5F187F19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3C200A6-A160-4D61-B495-766D61704CB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5" name="Freeform 6">
              <a:extLst>
                <a:ext uri="{FF2B5EF4-FFF2-40B4-BE49-F238E27FC236}">
                  <a16:creationId xmlns:a16="http://schemas.microsoft.com/office/drawing/2014/main" id="{A65C50F5-3FA5-496C-AE9D-9B2D18BA72D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6" name="Freeform 7">
              <a:extLst>
                <a:ext uri="{FF2B5EF4-FFF2-40B4-BE49-F238E27FC236}">
                  <a16:creationId xmlns:a16="http://schemas.microsoft.com/office/drawing/2014/main" id="{93A0E285-6A59-4F32-954F-F4D01CF18A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Rectangle 16">
              <a:extLst>
                <a:ext uri="{FF2B5EF4-FFF2-40B4-BE49-F238E27FC236}">
                  <a16:creationId xmlns:a16="http://schemas.microsoft.com/office/drawing/2014/main" id="{647449E1-B2FD-40EC-B9B6-3B04F869170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8" name="Freeform 9">
              <a:extLst>
                <a:ext uri="{FF2B5EF4-FFF2-40B4-BE49-F238E27FC236}">
                  <a16:creationId xmlns:a16="http://schemas.microsoft.com/office/drawing/2014/main" id="{374C7DBB-A645-4225-913A-B32BF022CF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0">
              <a:extLst>
                <a:ext uri="{FF2B5EF4-FFF2-40B4-BE49-F238E27FC236}">
                  <a16:creationId xmlns:a16="http://schemas.microsoft.com/office/drawing/2014/main" id="{02763F9E-06D4-44F8-99B7-F03E46503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1">
              <a:extLst>
                <a:ext uri="{FF2B5EF4-FFF2-40B4-BE49-F238E27FC236}">
                  <a16:creationId xmlns:a16="http://schemas.microsoft.com/office/drawing/2014/main" id="{F9485170-FF6A-4C2C-AD53-F75775B6A3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2">
              <a:extLst>
                <a:ext uri="{FF2B5EF4-FFF2-40B4-BE49-F238E27FC236}">
                  <a16:creationId xmlns:a16="http://schemas.microsoft.com/office/drawing/2014/main" id="{5A3B546C-8D41-4BED-9C42-40AA55B97D4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3">
              <a:extLst>
                <a:ext uri="{FF2B5EF4-FFF2-40B4-BE49-F238E27FC236}">
                  <a16:creationId xmlns:a16="http://schemas.microsoft.com/office/drawing/2014/main" id="{1D3BFA4D-2052-4626-BD98-6ED846E771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4">
              <a:extLst>
                <a:ext uri="{FF2B5EF4-FFF2-40B4-BE49-F238E27FC236}">
                  <a16:creationId xmlns:a16="http://schemas.microsoft.com/office/drawing/2014/main" id="{9B1795D5-2BDD-4792-9724-B7FFD0A2B6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5">
              <a:extLst>
                <a:ext uri="{FF2B5EF4-FFF2-40B4-BE49-F238E27FC236}">
                  <a16:creationId xmlns:a16="http://schemas.microsoft.com/office/drawing/2014/main" id="{FC57801A-7AC9-41A1-BC38-77918A1B4F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6">
              <a:extLst>
                <a:ext uri="{FF2B5EF4-FFF2-40B4-BE49-F238E27FC236}">
                  <a16:creationId xmlns:a16="http://schemas.microsoft.com/office/drawing/2014/main" id="{82E16F78-76A8-4502-BDD1-C56EE245CF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7">
              <a:extLst>
                <a:ext uri="{FF2B5EF4-FFF2-40B4-BE49-F238E27FC236}">
                  <a16:creationId xmlns:a16="http://schemas.microsoft.com/office/drawing/2014/main" id="{223BA1AA-E97D-4933-9448-B450686246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18">
              <a:extLst>
                <a:ext uri="{FF2B5EF4-FFF2-40B4-BE49-F238E27FC236}">
                  <a16:creationId xmlns:a16="http://schemas.microsoft.com/office/drawing/2014/main" id="{B914E16B-686D-4E93-AF1A-48016E5FC5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19">
              <a:extLst>
                <a:ext uri="{FF2B5EF4-FFF2-40B4-BE49-F238E27FC236}">
                  <a16:creationId xmlns:a16="http://schemas.microsoft.com/office/drawing/2014/main" id="{2BE217F2-46D9-4542-A0CA-62A6BDFA02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0">
              <a:extLst>
                <a:ext uri="{FF2B5EF4-FFF2-40B4-BE49-F238E27FC236}">
                  <a16:creationId xmlns:a16="http://schemas.microsoft.com/office/drawing/2014/main" id="{0295D04E-B04B-4149-B449-82C021A0CB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1">
              <a:extLst>
                <a:ext uri="{FF2B5EF4-FFF2-40B4-BE49-F238E27FC236}">
                  <a16:creationId xmlns:a16="http://schemas.microsoft.com/office/drawing/2014/main" id="{1B45069A-DE6E-4DAC-B4FB-53E0BE0F2D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2">
              <a:extLst>
                <a:ext uri="{FF2B5EF4-FFF2-40B4-BE49-F238E27FC236}">
                  <a16:creationId xmlns:a16="http://schemas.microsoft.com/office/drawing/2014/main" id="{2381C171-634E-4582-8BCF-4B1465D3C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3">
              <a:extLst>
                <a:ext uri="{FF2B5EF4-FFF2-40B4-BE49-F238E27FC236}">
                  <a16:creationId xmlns:a16="http://schemas.microsoft.com/office/drawing/2014/main" id="{CDE96AC1-974B-46DC-8856-FF24F21FD0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4">
              <a:extLst>
                <a:ext uri="{FF2B5EF4-FFF2-40B4-BE49-F238E27FC236}">
                  <a16:creationId xmlns:a16="http://schemas.microsoft.com/office/drawing/2014/main" id="{E9E50B46-EEFE-4F1F-A66C-01A3056E4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5">
              <a:extLst>
                <a:ext uri="{FF2B5EF4-FFF2-40B4-BE49-F238E27FC236}">
                  <a16:creationId xmlns:a16="http://schemas.microsoft.com/office/drawing/2014/main" id="{39C19F1F-0A32-47E4-B860-E7238095B9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6">
              <a:extLst>
                <a:ext uri="{FF2B5EF4-FFF2-40B4-BE49-F238E27FC236}">
                  <a16:creationId xmlns:a16="http://schemas.microsoft.com/office/drawing/2014/main" id="{9BC5FEDC-F173-42DA-B6B4-38887BEBBB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7">
              <a:extLst>
                <a:ext uri="{FF2B5EF4-FFF2-40B4-BE49-F238E27FC236}">
                  <a16:creationId xmlns:a16="http://schemas.microsoft.com/office/drawing/2014/main" id="{F603B486-2B6A-427C-B213-94D62DEE7F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28">
              <a:extLst>
                <a:ext uri="{FF2B5EF4-FFF2-40B4-BE49-F238E27FC236}">
                  <a16:creationId xmlns:a16="http://schemas.microsoft.com/office/drawing/2014/main" id="{9923324F-5ABA-4211-BFD5-3C7210A3DC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29">
              <a:extLst>
                <a:ext uri="{FF2B5EF4-FFF2-40B4-BE49-F238E27FC236}">
                  <a16:creationId xmlns:a16="http://schemas.microsoft.com/office/drawing/2014/main" id="{174E15FD-3C22-42F2-86C1-816A41A113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0">
              <a:extLst>
                <a:ext uri="{FF2B5EF4-FFF2-40B4-BE49-F238E27FC236}">
                  <a16:creationId xmlns:a16="http://schemas.microsoft.com/office/drawing/2014/main" id="{97DBD1EA-E545-4370-BDAE-BCADFCAE02C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Freeform 31">
              <a:extLst>
                <a:ext uri="{FF2B5EF4-FFF2-40B4-BE49-F238E27FC236}">
                  <a16:creationId xmlns:a16="http://schemas.microsoft.com/office/drawing/2014/main" id="{349BB900-4B0A-4A52-91D0-BA1251DD91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1" name="Freeform 32">
              <a:extLst>
                <a:ext uri="{FF2B5EF4-FFF2-40B4-BE49-F238E27FC236}">
                  <a16:creationId xmlns:a16="http://schemas.microsoft.com/office/drawing/2014/main" id="{6806FA38-BF37-458D-8FA3-FFAE06373FA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Rectangle 41">
              <a:extLst>
                <a:ext uri="{FF2B5EF4-FFF2-40B4-BE49-F238E27FC236}">
                  <a16:creationId xmlns:a16="http://schemas.microsoft.com/office/drawing/2014/main" id="{4D932FFD-96DA-4DCC-9719-F5734FC553E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3" name="Freeform 34">
              <a:extLst>
                <a:ext uri="{FF2B5EF4-FFF2-40B4-BE49-F238E27FC236}">
                  <a16:creationId xmlns:a16="http://schemas.microsoft.com/office/drawing/2014/main" id="{55D6D3C9-0B00-4009-8DD3-C64858A9A1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5">
              <a:extLst>
                <a:ext uri="{FF2B5EF4-FFF2-40B4-BE49-F238E27FC236}">
                  <a16:creationId xmlns:a16="http://schemas.microsoft.com/office/drawing/2014/main" id="{8D8B5E4D-FF9B-4CED-91C9-B2800B3DA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6">
              <a:extLst>
                <a:ext uri="{FF2B5EF4-FFF2-40B4-BE49-F238E27FC236}">
                  <a16:creationId xmlns:a16="http://schemas.microsoft.com/office/drawing/2014/main" id="{6A4620BB-BF1E-4B42-870C-57EC0C649B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7">
              <a:extLst>
                <a:ext uri="{FF2B5EF4-FFF2-40B4-BE49-F238E27FC236}">
                  <a16:creationId xmlns:a16="http://schemas.microsoft.com/office/drawing/2014/main" id="{4F5B49D4-1AE0-44C9-AEDE-8F98DC508BC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38">
              <a:extLst>
                <a:ext uri="{FF2B5EF4-FFF2-40B4-BE49-F238E27FC236}">
                  <a16:creationId xmlns:a16="http://schemas.microsoft.com/office/drawing/2014/main" id="{83722B55-49D5-4B14-8816-40F027BB5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39">
              <a:extLst>
                <a:ext uri="{FF2B5EF4-FFF2-40B4-BE49-F238E27FC236}">
                  <a16:creationId xmlns:a16="http://schemas.microsoft.com/office/drawing/2014/main" id="{B501AD49-DB3F-4688-9FBD-D5856C90B3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0">
              <a:extLst>
                <a:ext uri="{FF2B5EF4-FFF2-40B4-BE49-F238E27FC236}">
                  <a16:creationId xmlns:a16="http://schemas.microsoft.com/office/drawing/2014/main" id="{4414AF2C-5011-4941-A5FC-9F0BFFDA13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1">
              <a:extLst>
                <a:ext uri="{FF2B5EF4-FFF2-40B4-BE49-F238E27FC236}">
                  <a16:creationId xmlns:a16="http://schemas.microsoft.com/office/drawing/2014/main" id="{E43B9AC1-EA63-4CBE-A044-814D130F4E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2">
              <a:extLst>
                <a:ext uri="{FF2B5EF4-FFF2-40B4-BE49-F238E27FC236}">
                  <a16:creationId xmlns:a16="http://schemas.microsoft.com/office/drawing/2014/main" id="{FE925601-6A24-4966-AB9C-96A5FD1FD9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Freeform 43">
              <a:extLst>
                <a:ext uri="{FF2B5EF4-FFF2-40B4-BE49-F238E27FC236}">
                  <a16:creationId xmlns:a16="http://schemas.microsoft.com/office/drawing/2014/main" id="{07904E40-954B-44B5-8DEF-ABBAAB3EF0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3" name="Freeform 44">
              <a:extLst>
                <a:ext uri="{FF2B5EF4-FFF2-40B4-BE49-F238E27FC236}">
                  <a16:creationId xmlns:a16="http://schemas.microsoft.com/office/drawing/2014/main" id="{D5D18F9A-64A1-491E-8420-D9E6A9659F2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Rectangle 53">
              <a:extLst>
                <a:ext uri="{FF2B5EF4-FFF2-40B4-BE49-F238E27FC236}">
                  <a16:creationId xmlns:a16="http://schemas.microsoft.com/office/drawing/2014/main" id="{C0506166-82B1-452B-A872-793A8226E1A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5" name="Freeform 46">
              <a:extLst>
                <a:ext uri="{FF2B5EF4-FFF2-40B4-BE49-F238E27FC236}">
                  <a16:creationId xmlns:a16="http://schemas.microsoft.com/office/drawing/2014/main" id="{E86143AC-3ED1-4B89-88B2-9B34834B2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7">
              <a:extLst>
                <a:ext uri="{FF2B5EF4-FFF2-40B4-BE49-F238E27FC236}">
                  <a16:creationId xmlns:a16="http://schemas.microsoft.com/office/drawing/2014/main" id="{2506B36D-400D-4AE7-854E-81E7D1711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48">
              <a:extLst>
                <a:ext uri="{FF2B5EF4-FFF2-40B4-BE49-F238E27FC236}">
                  <a16:creationId xmlns:a16="http://schemas.microsoft.com/office/drawing/2014/main" id="{FAC469E8-99A7-4A3B-AA77-7D3F8B5A14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49">
              <a:extLst>
                <a:ext uri="{FF2B5EF4-FFF2-40B4-BE49-F238E27FC236}">
                  <a16:creationId xmlns:a16="http://schemas.microsoft.com/office/drawing/2014/main" id="{C9D4AC33-8E6A-487F-B207-0910573B2FF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0">
              <a:extLst>
                <a:ext uri="{FF2B5EF4-FFF2-40B4-BE49-F238E27FC236}">
                  <a16:creationId xmlns:a16="http://schemas.microsoft.com/office/drawing/2014/main" id="{5169DB35-0F33-4D65-A6A7-B29435846CE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1">
              <a:extLst>
                <a:ext uri="{FF2B5EF4-FFF2-40B4-BE49-F238E27FC236}">
                  <a16:creationId xmlns:a16="http://schemas.microsoft.com/office/drawing/2014/main" id="{276CF58E-C966-4C95-A574-042E4A056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2">
              <a:extLst>
                <a:ext uri="{FF2B5EF4-FFF2-40B4-BE49-F238E27FC236}">
                  <a16:creationId xmlns:a16="http://schemas.microsoft.com/office/drawing/2014/main" id="{39352F72-1FD1-480D-8480-5B8D4AEE22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3">
              <a:extLst>
                <a:ext uri="{FF2B5EF4-FFF2-40B4-BE49-F238E27FC236}">
                  <a16:creationId xmlns:a16="http://schemas.microsoft.com/office/drawing/2014/main" id="{387FF91D-79A1-4BEE-B978-9A4CA48C50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4">
              <a:extLst>
                <a:ext uri="{FF2B5EF4-FFF2-40B4-BE49-F238E27FC236}">
                  <a16:creationId xmlns:a16="http://schemas.microsoft.com/office/drawing/2014/main" id="{A4378872-C560-4526-A46E-8E7744EDD9B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5">
              <a:extLst>
                <a:ext uri="{FF2B5EF4-FFF2-40B4-BE49-F238E27FC236}">
                  <a16:creationId xmlns:a16="http://schemas.microsoft.com/office/drawing/2014/main" id="{7CACB4BC-B52B-499B-87DB-D29BDA320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6">
              <a:extLst>
                <a:ext uri="{FF2B5EF4-FFF2-40B4-BE49-F238E27FC236}">
                  <a16:creationId xmlns:a16="http://schemas.microsoft.com/office/drawing/2014/main" id="{A54207F8-153A-46DB-9031-D45E462B70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6" name="Freeform 57">
              <a:extLst>
                <a:ext uri="{FF2B5EF4-FFF2-40B4-BE49-F238E27FC236}">
                  <a16:creationId xmlns:a16="http://schemas.microsoft.com/office/drawing/2014/main" id="{3D28E5BB-BD55-40DE-83C3-67FD3B1A2D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7" name="Freeform 58">
              <a:extLst>
                <a:ext uri="{FF2B5EF4-FFF2-40B4-BE49-F238E27FC236}">
                  <a16:creationId xmlns:a16="http://schemas.microsoft.com/office/drawing/2014/main" id="{F5C4D757-8A6D-4D97-A17E-BF0D0EFD0D1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sp>
        <p:nvSpPr>
          <p:cNvPr id="3" name="Content Placeholder 2">
            <a:extLst>
              <a:ext uri="{FF2B5EF4-FFF2-40B4-BE49-F238E27FC236}">
                <a16:creationId xmlns:a16="http://schemas.microsoft.com/office/drawing/2014/main" id="{D7F91ED3-BA33-7F12-E2F0-4FBC66E05747}"/>
              </a:ext>
            </a:extLst>
          </p:cNvPr>
          <p:cNvSpPr>
            <a:spLocks noGrp="1"/>
          </p:cNvSpPr>
          <p:nvPr>
            <p:ph idx="1"/>
          </p:nvPr>
        </p:nvSpPr>
        <p:spPr>
          <a:xfrm>
            <a:off x="6448425" y="2542788"/>
            <a:ext cx="4924425" cy="3541714"/>
          </a:xfrm>
        </p:spPr>
        <p:txBody>
          <a:bodyPr>
            <a:normAutofit/>
          </a:bodyPr>
          <a:lstStyle/>
          <a:p>
            <a:r>
              <a:rPr lang="en-US" sz="3200" dirty="0"/>
              <a:t>Add a GUI for ease of access and usability</a:t>
            </a:r>
          </a:p>
          <a:p>
            <a:r>
              <a:rPr lang="en-US" sz="3200" dirty="0"/>
              <a:t>Polish the tempo accuracy</a:t>
            </a:r>
          </a:p>
          <a:p>
            <a:pPr lvl="1"/>
            <a:r>
              <a:rPr lang="en-US" sz="2800" dirty="0"/>
              <a:t>Improves chord accuracy</a:t>
            </a:r>
          </a:p>
        </p:txBody>
      </p:sp>
    </p:spTree>
    <p:extLst>
      <p:ext uri="{BB962C8B-B14F-4D97-AF65-F5344CB8AC3E}">
        <p14:creationId xmlns:p14="http://schemas.microsoft.com/office/powerpoint/2010/main" val="4205707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3D44672-E0E3-4674-950D-BD508BE45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C320E816-B393-45A7-B72E-0E7957C1F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FA8BF52E-F01E-4F10-AD3E-209E6561106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CCD0569-C62E-48FB-A8BB-6BC8387F1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174BD00C-33C4-4671-B4FE-160539C7C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FBA088E6-2B20-422C-B1A4-FC1D5C83BD4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59E0759F-8BBC-4BFB-BFC8-88089196B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841556E7-C3FA-4293-BC40-79A114184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5776AD70-B265-4282-9F6D-A6FF2968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8B4764B4-C673-4421-9691-45A236FA5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820C4B27-9DCA-4BE7-8DA2-F0CEDA29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0228B76-9508-4406-9511-086A595AA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CB09C001-F04E-43E0-B05A-ED31B2EA1B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015DC477-AE9B-4344-B43E-7C294BEA8C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230F46F5-5693-4D4E-BE6D-B4721D636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C5037ACC-178A-49DD-94AD-8B2842E64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B57FC6E7-5636-4B0D-BCEF-F0FF4CF63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AEAF7536-4FD5-40B2-A47E-12701FBF60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492EE95C-CA9E-4C04-8904-AD4E3CF12B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4176F3CC-BEC5-48D6-9EC4-FE53B35A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1843132F-2E68-467D-8203-4734ED67E7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2BB3C725-0DC0-42C7-8DE6-1759523EC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B6DD478C-18EF-4E12-8F25-30385944F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9BF402B3-6657-427D-8B4C-4D183AE18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8B9AD51E-B681-4AB6-8328-020F97F0EF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965C3DF4-5EE2-438F-BAD8-1263AA5DBD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13FD4F16-837E-4B6E-A8BF-52FE99722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E8347121-B702-41AD-9A01-4681E8E6CE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AA0FA0CD-862B-4345-BD18-63E860E7F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474EBBAA-B729-410A-98FD-9B25F6459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2735A1B4-E9C7-457E-BA06-ECA0E88036D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43B5A362-F1A0-4795-94D2-1EDCDBC0DA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DD59E06C-0307-4B04-A013-C304E597B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36BC7AF8-4554-46B6-8C29-E7FDD0FD7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73044F3B-8920-4F7E-BBE7-1562D8EB9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BD875300-3AEC-46E8-A480-D3A90EE32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C6D2D370-CE1A-4D88-A5AA-ADF03133B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626C097A-E038-4964-B469-C38E44BB98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C18F279C-F6DE-4705-B473-5804BF614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2A52CC64-02CD-443F-B158-E1AFFBB1D6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62DFE5BE-9D50-440B-B721-C0986EC05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50FCDEE9-3395-471D-8202-A47345FEDF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702E07B4-588B-46D9-8D79-7C1CBCFB237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7857BDA2-0EB8-4A46-86CC-64BA98DF4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5B15FA3D-3641-430F-90AD-63F5A50E48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A3A6D048-F3EC-4C4B-9F14-877821D2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A62FA7A-B423-4E71-A853-21DEEA051C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4FA8E7C9-FF45-4B91-976D-1D7B5BE0C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2F563A0A-EFDC-4681-BF8D-1C442B4E2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478A5624-D8BD-4F2C-9660-2E2BBF48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5974B6BD-6FBA-49FD-8858-BA17926FBE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5C02FA29-BFBF-420E-B179-99DEAC5719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B3165781-435B-4B36-B90A-EEF0CC160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1EAD39FE-DF4A-472E-BF18-35DC0C1D81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28CFFD1-1AA5-4840-9322-F54994B53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416BAD59-23C0-4E04-AA3B-6EFDE9DA6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9F5F219-F546-4619-8C32-5F40671F6C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15B35248-D81C-4957-A6B3-2F04E215E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2517B49E-501B-4738-B448-1B0C5248965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8F7920D1-5507-5A06-5AA8-CAFF7B3D6100}"/>
              </a:ext>
            </a:extLst>
          </p:cNvPr>
          <p:cNvPicPr>
            <a:picLocks noChangeAspect="1"/>
          </p:cNvPicPr>
          <p:nvPr/>
        </p:nvPicPr>
        <p:blipFill rotWithShape="1">
          <a:blip r:embed="rId5">
            <a:alphaModFix/>
          </a:blip>
          <a:srcRect b="6222"/>
          <a:stretch/>
        </p:blipFill>
        <p:spPr>
          <a:xfrm>
            <a:off x="20" y="10"/>
            <a:ext cx="12188369" cy="6857990"/>
          </a:xfrm>
          <a:prstGeom prst="rect">
            <a:avLst/>
          </a:prstGeom>
        </p:spPr>
      </p:pic>
      <p:grpSp>
        <p:nvGrpSpPr>
          <p:cNvPr id="71" name="Group 70">
            <a:extLst>
              <a:ext uri="{FF2B5EF4-FFF2-40B4-BE49-F238E27FC236}">
                <a16:creationId xmlns:a16="http://schemas.microsoft.com/office/drawing/2014/main" id="{94489E9F-5A2D-4621-9D40-0E59660476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E0AE54AA-D5EF-47B2-958C-43D26CC52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522F2C3-B0D6-4009-B878-EB4551CF5C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23A21DAF-3B8C-482D-9E2F-64A1C4DCC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BF84A33A-9BC2-4495-B5F8-813EF57F15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4C7C0A53-5EC1-44FB-B281-C599A6D11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1343AEAA-B87A-4024-A6FA-EE698CF12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02E7B38D-D8C0-4C04-A6DF-8BC95BB8C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4CA8B2D1-63A7-49D8-811E-3E11736955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6A20E8B5-DA71-429B-AFC7-2316459724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35313483-4C9E-49B6-B84C-15AC4743D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F45CFABC-FD72-46FB-A462-2F8D2B0CEE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733A457-6ED3-4B13-A06A-EC56CA8613C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C3F016E6-DFAD-4A1A-A0B8-93EA53FF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7D066898-9A03-445D-8181-B606560101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5964F6F2-3161-404A-B977-1CB3CA3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E0F09D6F-1FC3-415C-9D57-8B2EAC299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53D0C3A3-B719-4DE3-B6A9-404CA7F6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B3BCC90D-5DCA-49C8-B10E-B861DB545D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F482523A-23F0-4A9B-A799-5F2163384F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1460B9B5-6C15-4356-B4C5-1E035403C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B35BF2C0-9B48-46B0-9B0E-025245B316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F28D79C5-0F02-446A-8DE9-079F1A02AC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8F8BDEF5-5B38-6370-089A-BFB08F48B394}"/>
              </a:ext>
            </a:extLst>
          </p:cNvPr>
          <p:cNvSpPr>
            <a:spLocks noGrp="1"/>
          </p:cNvSpPr>
          <p:nvPr>
            <p:ph type="title"/>
          </p:nvPr>
        </p:nvSpPr>
        <p:spPr>
          <a:xfrm>
            <a:off x="2595034" y="2235199"/>
            <a:ext cx="7012516" cy="2372253"/>
          </a:xfrm>
        </p:spPr>
        <p:txBody>
          <a:bodyPr vert="horz" lIns="91440" tIns="45720" rIns="91440" bIns="45720" rtlCol="0" anchor="ctr">
            <a:normAutofit/>
          </a:bodyPr>
          <a:lstStyle/>
          <a:p>
            <a:pPr algn="ctr"/>
            <a:r>
              <a:rPr lang="en-US" sz="4400" dirty="0"/>
              <a:t>How It Works</a:t>
            </a:r>
          </a:p>
        </p:txBody>
      </p:sp>
    </p:spTree>
    <p:extLst>
      <p:ext uri="{BB962C8B-B14F-4D97-AF65-F5344CB8AC3E}">
        <p14:creationId xmlns:p14="http://schemas.microsoft.com/office/powerpoint/2010/main" val="12759892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3A1A-3D22-F2AD-9B5A-8D2182811B5E}"/>
              </a:ext>
            </a:extLst>
          </p:cNvPr>
          <p:cNvSpPr>
            <a:spLocks noGrp="1"/>
          </p:cNvSpPr>
          <p:nvPr>
            <p:ph type="title"/>
          </p:nvPr>
        </p:nvSpPr>
        <p:spPr/>
        <p:txBody>
          <a:bodyPr>
            <a:normAutofit/>
          </a:bodyPr>
          <a:lstStyle/>
          <a:p>
            <a:r>
              <a:rPr lang="en-US" sz="7200" dirty="0"/>
              <a:t>1) Read Files</a:t>
            </a:r>
          </a:p>
        </p:txBody>
      </p:sp>
      <p:sp>
        <p:nvSpPr>
          <p:cNvPr id="3" name="Content Placeholder 2">
            <a:extLst>
              <a:ext uri="{FF2B5EF4-FFF2-40B4-BE49-F238E27FC236}">
                <a16:creationId xmlns:a16="http://schemas.microsoft.com/office/drawing/2014/main" id="{35ABCF61-9302-DADD-E39A-FFCC2186C865}"/>
              </a:ext>
            </a:extLst>
          </p:cNvPr>
          <p:cNvSpPr>
            <a:spLocks noGrp="1"/>
          </p:cNvSpPr>
          <p:nvPr>
            <p:ph idx="1"/>
          </p:nvPr>
        </p:nvSpPr>
        <p:spPr/>
        <p:txBody>
          <a:bodyPr>
            <a:normAutofit/>
          </a:bodyPr>
          <a:lstStyle/>
          <a:p>
            <a:r>
              <a:rPr lang="en-US" sz="3600" dirty="0"/>
              <a:t>Opens the .wav file</a:t>
            </a:r>
          </a:p>
          <a:p>
            <a:r>
              <a:rPr lang="en-US" sz="3600" dirty="0"/>
              <a:t>Creates a list of all note frequencies</a:t>
            </a:r>
          </a:p>
          <a:p>
            <a:r>
              <a:rPr lang="en-US" sz="3600" dirty="0"/>
              <a:t>Creates a list of all key signatures</a:t>
            </a:r>
          </a:p>
        </p:txBody>
      </p:sp>
      <p:pic>
        <p:nvPicPr>
          <p:cNvPr id="4" name="Sample_Gmin">
            <a:hlinkClick r:id="" action="ppaction://media"/>
            <a:extLst>
              <a:ext uri="{FF2B5EF4-FFF2-40B4-BE49-F238E27FC236}">
                <a16:creationId xmlns:a16="http://schemas.microsoft.com/office/drawing/2014/main" id="{989C59E5-3CD1-B427-B121-D4BBA857E22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437811" y="618518"/>
            <a:ext cx="609600" cy="609600"/>
          </a:xfrm>
          <a:prstGeom prst="rect">
            <a:avLst/>
          </a:prstGeom>
        </p:spPr>
      </p:pic>
    </p:spTree>
    <p:extLst>
      <p:ext uri="{BB962C8B-B14F-4D97-AF65-F5344CB8AC3E}">
        <p14:creationId xmlns:p14="http://schemas.microsoft.com/office/powerpoint/2010/main" val="2398687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2979"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A350D2-2E8E-889C-FB54-B06D044BBBAC}"/>
              </a:ext>
            </a:extLst>
          </p:cNvPr>
          <p:cNvSpPr>
            <a:spLocks noGrp="1"/>
          </p:cNvSpPr>
          <p:nvPr>
            <p:ph type="title"/>
          </p:nvPr>
        </p:nvSpPr>
        <p:spPr>
          <a:xfrm>
            <a:off x="1141413" y="618518"/>
            <a:ext cx="9905998" cy="1478570"/>
          </a:xfrm>
        </p:spPr>
        <p:txBody>
          <a:bodyPr>
            <a:normAutofit/>
          </a:bodyPr>
          <a:lstStyle/>
          <a:p>
            <a:r>
              <a:rPr lang="en-US" sz="6600" dirty="0"/>
              <a:t>2) Find Note Locations</a:t>
            </a:r>
          </a:p>
        </p:txBody>
      </p:sp>
      <p:pic>
        <p:nvPicPr>
          <p:cNvPr id="5" name="Picture 4">
            <a:extLst>
              <a:ext uri="{FF2B5EF4-FFF2-40B4-BE49-F238E27FC236}">
                <a16:creationId xmlns:a16="http://schemas.microsoft.com/office/drawing/2014/main" id="{52D4866E-F1BA-51D1-C1AB-504556312F34}"/>
              </a:ext>
            </a:extLst>
          </p:cNvPr>
          <p:cNvPicPr>
            <a:picLocks noChangeAspect="1"/>
          </p:cNvPicPr>
          <p:nvPr/>
        </p:nvPicPr>
        <p:blipFill>
          <a:blip r:embed="rId4"/>
          <a:stretch>
            <a:fillRect/>
          </a:stretch>
        </p:blipFill>
        <p:spPr>
          <a:xfrm>
            <a:off x="646684" y="2249487"/>
            <a:ext cx="5601178" cy="305264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2F69C978-EF88-A7D7-E718-C07347CECABE}"/>
              </a:ext>
            </a:extLst>
          </p:cNvPr>
          <p:cNvSpPr>
            <a:spLocks noGrp="1"/>
          </p:cNvSpPr>
          <p:nvPr>
            <p:ph idx="1"/>
          </p:nvPr>
        </p:nvSpPr>
        <p:spPr>
          <a:xfrm>
            <a:off x="6336727" y="2249487"/>
            <a:ext cx="5106590" cy="3541714"/>
          </a:xfrm>
        </p:spPr>
        <p:txBody>
          <a:bodyPr>
            <a:normAutofit fontScale="92500" lnSpcReduction="10000"/>
          </a:bodyPr>
          <a:lstStyle/>
          <a:p>
            <a:r>
              <a:rPr lang="en-US" sz="2800" dirty="0"/>
              <a:t>Identifies each note in the .wav file</a:t>
            </a:r>
          </a:p>
          <a:p>
            <a:r>
              <a:rPr lang="en-US" sz="2800" dirty="0"/>
              <a:t>Creates an array of each location</a:t>
            </a:r>
          </a:p>
          <a:p>
            <a:pPr lvl="1"/>
            <a:r>
              <a:rPr lang="en-US" sz="2800" dirty="0"/>
              <a:t>Can also output a graph for debugging</a:t>
            </a:r>
          </a:p>
          <a:p>
            <a:r>
              <a:rPr lang="en-US" sz="2800" dirty="0"/>
              <a:t>Uses </a:t>
            </a:r>
            <a:r>
              <a:rPr lang="en-US" sz="2800" dirty="0" err="1"/>
              <a:t>pydub’s</a:t>
            </a:r>
            <a:r>
              <a:rPr lang="en-US" sz="2800" dirty="0"/>
              <a:t> </a:t>
            </a:r>
            <a:r>
              <a:rPr lang="en-US" sz="2800" dirty="0" err="1"/>
              <a:t>AudioSegment</a:t>
            </a:r>
            <a:r>
              <a:rPr lang="en-US" sz="2800" dirty="0"/>
              <a:t> class</a:t>
            </a:r>
          </a:p>
          <a:p>
            <a:pPr lvl="1"/>
            <a:r>
              <a:rPr lang="en-US" sz="2800" dirty="0"/>
              <a:t>Making use of the volume feature</a:t>
            </a:r>
          </a:p>
        </p:txBody>
      </p:sp>
    </p:spTree>
    <p:extLst>
      <p:ext uri="{BB962C8B-B14F-4D97-AF65-F5344CB8AC3E}">
        <p14:creationId xmlns:p14="http://schemas.microsoft.com/office/powerpoint/2010/main" val="35216545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AAA28-253A-2663-6F48-81F9E8D483ED}"/>
              </a:ext>
            </a:extLst>
          </p:cNvPr>
          <p:cNvSpPr>
            <a:spLocks noGrp="1"/>
          </p:cNvSpPr>
          <p:nvPr>
            <p:ph type="title"/>
          </p:nvPr>
        </p:nvSpPr>
        <p:spPr>
          <a:xfrm>
            <a:off x="5034577" y="618518"/>
            <a:ext cx="6444250" cy="1478570"/>
          </a:xfrm>
        </p:spPr>
        <p:txBody>
          <a:bodyPr>
            <a:normAutofit fontScale="90000"/>
          </a:bodyPr>
          <a:lstStyle/>
          <a:p>
            <a:r>
              <a:rPr lang="en-US" sz="6600" dirty="0"/>
              <a:t>3) Identify Notes</a:t>
            </a:r>
          </a:p>
        </p:txBody>
      </p:sp>
      <p:pic>
        <p:nvPicPr>
          <p:cNvPr id="5" name="Picture 4">
            <a:extLst>
              <a:ext uri="{FF2B5EF4-FFF2-40B4-BE49-F238E27FC236}">
                <a16:creationId xmlns:a16="http://schemas.microsoft.com/office/drawing/2014/main" id="{5E00ED38-6DE4-8976-C170-7A9AB78226D4}"/>
              </a:ext>
            </a:extLst>
          </p:cNvPr>
          <p:cNvPicPr>
            <a:picLocks noChangeAspect="1"/>
          </p:cNvPicPr>
          <p:nvPr/>
        </p:nvPicPr>
        <p:blipFill>
          <a:blip r:embed="rId4"/>
          <a:stretch>
            <a:fillRect/>
          </a:stretch>
        </p:blipFill>
        <p:spPr>
          <a:xfrm>
            <a:off x="865048" y="316286"/>
            <a:ext cx="3827735" cy="3866401"/>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Picture 6">
            <a:extLst>
              <a:ext uri="{FF2B5EF4-FFF2-40B4-BE49-F238E27FC236}">
                <a16:creationId xmlns:a16="http://schemas.microsoft.com/office/drawing/2014/main" id="{9868FEE4-2915-83D6-3B5A-C0A9E0B44BB5}"/>
              </a:ext>
            </a:extLst>
          </p:cNvPr>
          <p:cNvPicPr>
            <a:picLocks noChangeAspect="1"/>
          </p:cNvPicPr>
          <p:nvPr/>
        </p:nvPicPr>
        <p:blipFill>
          <a:blip r:embed="rId5"/>
          <a:stretch>
            <a:fillRect/>
          </a:stretch>
        </p:blipFill>
        <p:spPr>
          <a:xfrm>
            <a:off x="865048" y="4509857"/>
            <a:ext cx="3849242" cy="2031858"/>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D8EF6DAD-3545-35FE-13D5-E848202D44E4}"/>
              </a:ext>
            </a:extLst>
          </p:cNvPr>
          <p:cNvSpPr>
            <a:spLocks noGrp="1"/>
          </p:cNvSpPr>
          <p:nvPr>
            <p:ph idx="1"/>
          </p:nvPr>
        </p:nvSpPr>
        <p:spPr>
          <a:xfrm>
            <a:off x="5034579" y="2249487"/>
            <a:ext cx="6012832" cy="3541714"/>
          </a:xfrm>
        </p:spPr>
        <p:txBody>
          <a:bodyPr>
            <a:normAutofit fontScale="92500"/>
          </a:bodyPr>
          <a:lstStyle/>
          <a:p>
            <a:r>
              <a:rPr lang="en-US" sz="3600" dirty="0"/>
              <a:t>Finds the exact frequency pattern of each note</a:t>
            </a:r>
          </a:p>
          <a:p>
            <a:pPr lvl="1"/>
            <a:r>
              <a:rPr lang="en-US" sz="3600" dirty="0"/>
              <a:t>Including harmonics</a:t>
            </a:r>
          </a:p>
          <a:p>
            <a:r>
              <a:rPr lang="en-US" sz="3600" dirty="0"/>
              <a:t>Uses </a:t>
            </a:r>
            <a:r>
              <a:rPr lang="en-US" sz="3600" dirty="0" err="1"/>
              <a:t>numpy’s</a:t>
            </a:r>
            <a:r>
              <a:rPr lang="en-US" sz="3600" dirty="0"/>
              <a:t> various methods</a:t>
            </a:r>
          </a:p>
          <a:p>
            <a:pPr lvl="1"/>
            <a:r>
              <a:rPr lang="en-US" sz="3600" dirty="0"/>
              <a:t>Most importantly “</a:t>
            </a:r>
            <a:r>
              <a:rPr lang="en-US" sz="3600" dirty="0" err="1"/>
              <a:t>find_peaks</a:t>
            </a:r>
            <a:r>
              <a:rPr lang="en-US" sz="3600" dirty="0"/>
              <a:t>”</a:t>
            </a:r>
          </a:p>
        </p:txBody>
      </p:sp>
    </p:spTree>
    <p:extLst>
      <p:ext uri="{BB962C8B-B14F-4D97-AF65-F5344CB8AC3E}">
        <p14:creationId xmlns:p14="http://schemas.microsoft.com/office/powerpoint/2010/main" val="42169548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13C24A-C277-4480-F559-83E5A0BFEE63}"/>
              </a:ext>
            </a:extLst>
          </p:cNvPr>
          <p:cNvSpPr>
            <a:spLocks noGrp="1"/>
          </p:cNvSpPr>
          <p:nvPr>
            <p:ph type="title"/>
          </p:nvPr>
        </p:nvSpPr>
        <p:spPr>
          <a:xfrm>
            <a:off x="6569957" y="618518"/>
            <a:ext cx="4747088" cy="1478570"/>
          </a:xfrm>
        </p:spPr>
        <p:txBody>
          <a:bodyPr>
            <a:normAutofit fontScale="90000"/>
          </a:bodyPr>
          <a:lstStyle/>
          <a:p>
            <a:r>
              <a:rPr lang="en-US" sz="5400" dirty="0"/>
              <a:t>4) Finds the Key</a:t>
            </a:r>
          </a:p>
        </p:txBody>
      </p:sp>
      <p:sp>
        <p:nvSpPr>
          <p:cNvPr id="12" name="Round Diagonal Corner Rectangle 9">
            <a:extLst>
              <a:ext uri="{FF2B5EF4-FFF2-40B4-BE49-F238E27FC236}">
                <a16:creationId xmlns:a16="http://schemas.microsoft.com/office/drawing/2014/main" id="{B17B89E9-0A60-4DE1-97F8-2E81D4CCE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10A0F976-2C65-43D7-7B3F-5F6D2E903251}"/>
              </a:ext>
            </a:extLst>
          </p:cNvPr>
          <p:cNvPicPr>
            <a:picLocks noChangeAspect="1"/>
          </p:cNvPicPr>
          <p:nvPr/>
        </p:nvPicPr>
        <p:blipFill>
          <a:blip r:embed="rId4"/>
          <a:stretch>
            <a:fillRect/>
          </a:stretch>
        </p:blipFill>
        <p:spPr>
          <a:xfrm>
            <a:off x="1158251" y="951836"/>
            <a:ext cx="4567773" cy="4567773"/>
          </a:xfrm>
          <a:prstGeom prst="rect">
            <a:avLst/>
          </a:prstGeom>
        </p:spPr>
      </p:pic>
      <p:sp>
        <p:nvSpPr>
          <p:cNvPr id="3" name="Content Placeholder 2">
            <a:extLst>
              <a:ext uri="{FF2B5EF4-FFF2-40B4-BE49-F238E27FC236}">
                <a16:creationId xmlns:a16="http://schemas.microsoft.com/office/drawing/2014/main" id="{2540A1ED-AE56-467E-DDDE-39AAFB07F5DE}"/>
              </a:ext>
            </a:extLst>
          </p:cNvPr>
          <p:cNvSpPr>
            <a:spLocks noGrp="1"/>
          </p:cNvSpPr>
          <p:nvPr>
            <p:ph idx="1"/>
          </p:nvPr>
        </p:nvSpPr>
        <p:spPr>
          <a:xfrm>
            <a:off x="6569957" y="2249487"/>
            <a:ext cx="4747087" cy="3541714"/>
          </a:xfrm>
        </p:spPr>
        <p:txBody>
          <a:bodyPr>
            <a:normAutofit fontScale="40000" lnSpcReduction="20000"/>
          </a:bodyPr>
          <a:lstStyle/>
          <a:p>
            <a:pPr>
              <a:lnSpc>
                <a:spcPct val="110000"/>
              </a:lnSpc>
            </a:pPr>
            <a:r>
              <a:rPr lang="en-US" sz="7000" dirty="0"/>
              <a:t>Uses an AI I constructed with my music knowledge</a:t>
            </a:r>
          </a:p>
          <a:p>
            <a:pPr>
              <a:lnSpc>
                <a:spcPct val="110000"/>
              </a:lnSpc>
            </a:pPr>
            <a:r>
              <a:rPr lang="en-US" sz="7000" dirty="0"/>
              <a:t>Has a weight for each note in each key</a:t>
            </a:r>
          </a:p>
          <a:p>
            <a:pPr lvl="1">
              <a:lnSpc>
                <a:spcPct val="110000"/>
              </a:lnSpc>
            </a:pPr>
            <a:r>
              <a:rPr lang="en-US" sz="7000" dirty="0"/>
              <a:t>Both for major and minor (including harmonic minor)</a:t>
            </a:r>
          </a:p>
          <a:p>
            <a:pPr>
              <a:lnSpc>
                <a:spcPct val="110000"/>
              </a:lnSpc>
            </a:pPr>
            <a:r>
              <a:rPr lang="en-US" sz="7000" dirty="0"/>
              <a:t>Takes the highest weight amongst keys</a:t>
            </a:r>
            <a:endParaRPr lang="en-US" dirty="0"/>
          </a:p>
        </p:txBody>
      </p:sp>
      <p:pic>
        <p:nvPicPr>
          <p:cNvPr id="71" name="Picture 70">
            <a:extLst>
              <a:ext uri="{FF2B5EF4-FFF2-40B4-BE49-F238E27FC236}">
                <a16:creationId xmlns:a16="http://schemas.microsoft.com/office/drawing/2014/main" id="{FE60950B-C95D-1212-F838-61392E706D43}"/>
              </a:ext>
            </a:extLst>
          </p:cNvPr>
          <p:cNvPicPr>
            <a:picLocks noChangeAspect="1"/>
          </p:cNvPicPr>
          <p:nvPr/>
        </p:nvPicPr>
        <p:blipFill>
          <a:blip r:embed="rId5"/>
          <a:stretch>
            <a:fillRect/>
          </a:stretch>
        </p:blipFill>
        <p:spPr>
          <a:xfrm>
            <a:off x="1158251" y="5519609"/>
            <a:ext cx="4567772" cy="386555"/>
          </a:xfrm>
          <a:prstGeom prst="rect">
            <a:avLst/>
          </a:prstGeom>
        </p:spPr>
      </p:pic>
    </p:spTree>
    <p:extLst>
      <p:ext uri="{BB962C8B-B14F-4D97-AF65-F5344CB8AC3E}">
        <p14:creationId xmlns:p14="http://schemas.microsoft.com/office/powerpoint/2010/main" val="19675926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934E5-D889-A570-F00A-B5CF3F0DE3BF}"/>
              </a:ext>
            </a:extLst>
          </p:cNvPr>
          <p:cNvSpPr>
            <a:spLocks noGrp="1"/>
          </p:cNvSpPr>
          <p:nvPr>
            <p:ph type="title"/>
          </p:nvPr>
        </p:nvSpPr>
        <p:spPr>
          <a:xfrm>
            <a:off x="616772" y="618517"/>
            <a:ext cx="3401977" cy="5507328"/>
          </a:xfrm>
        </p:spPr>
        <p:txBody>
          <a:bodyPr>
            <a:normAutofit/>
          </a:bodyPr>
          <a:lstStyle/>
          <a:p>
            <a:r>
              <a:rPr lang="en-US" sz="4800" dirty="0"/>
              <a:t>5) Find the Tempo</a:t>
            </a:r>
          </a:p>
        </p:txBody>
      </p:sp>
      <p:sp>
        <p:nvSpPr>
          <p:cNvPr id="3" name="Content Placeholder 2">
            <a:extLst>
              <a:ext uri="{FF2B5EF4-FFF2-40B4-BE49-F238E27FC236}">
                <a16:creationId xmlns:a16="http://schemas.microsoft.com/office/drawing/2014/main" id="{72314E1B-3C24-9C4B-2514-987206CBEBD9}"/>
              </a:ext>
            </a:extLst>
          </p:cNvPr>
          <p:cNvSpPr>
            <a:spLocks noGrp="1"/>
          </p:cNvSpPr>
          <p:nvPr>
            <p:ph idx="1"/>
          </p:nvPr>
        </p:nvSpPr>
        <p:spPr>
          <a:xfrm>
            <a:off x="4540743" y="638650"/>
            <a:ext cx="7034485" cy="3782778"/>
          </a:xfrm>
        </p:spPr>
        <p:txBody>
          <a:bodyPr>
            <a:normAutofit fontScale="92500"/>
          </a:bodyPr>
          <a:lstStyle/>
          <a:p>
            <a:r>
              <a:rPr lang="en-US" sz="3600" dirty="0"/>
              <a:t>Finds the main roots of the key</a:t>
            </a:r>
          </a:p>
          <a:p>
            <a:pPr lvl="1"/>
            <a:r>
              <a:rPr lang="en-US" sz="3600" dirty="0"/>
              <a:t>The root and the dominant</a:t>
            </a:r>
          </a:p>
          <a:p>
            <a:r>
              <a:rPr lang="en-US" sz="3600" dirty="0"/>
              <a:t>Calculates the distance between them</a:t>
            </a:r>
          </a:p>
          <a:p>
            <a:r>
              <a:rPr lang="en-US" sz="3600" dirty="0"/>
              <a:t>Decreases distance between notes until it finds the best match</a:t>
            </a:r>
          </a:p>
        </p:txBody>
      </p:sp>
      <p:pic>
        <p:nvPicPr>
          <p:cNvPr id="5" name="Picture 4">
            <a:extLst>
              <a:ext uri="{FF2B5EF4-FFF2-40B4-BE49-F238E27FC236}">
                <a16:creationId xmlns:a16="http://schemas.microsoft.com/office/drawing/2014/main" id="{E1291FA3-56D6-7751-92CC-614A2E37B24B}"/>
              </a:ext>
            </a:extLst>
          </p:cNvPr>
          <p:cNvPicPr>
            <a:picLocks noChangeAspect="1"/>
          </p:cNvPicPr>
          <p:nvPr/>
        </p:nvPicPr>
        <p:blipFill>
          <a:blip r:embed="rId4"/>
          <a:stretch>
            <a:fillRect/>
          </a:stretch>
        </p:blipFill>
        <p:spPr>
          <a:xfrm>
            <a:off x="4788252" y="4632481"/>
            <a:ext cx="6786975" cy="14658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Tree>
    <p:extLst>
      <p:ext uri="{BB962C8B-B14F-4D97-AF65-F5344CB8AC3E}">
        <p14:creationId xmlns:p14="http://schemas.microsoft.com/office/powerpoint/2010/main" val="818768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89A4F-3245-1DB8-000E-4A8400257092}"/>
              </a:ext>
            </a:extLst>
          </p:cNvPr>
          <p:cNvSpPr>
            <a:spLocks noGrp="1"/>
          </p:cNvSpPr>
          <p:nvPr>
            <p:ph type="title"/>
          </p:nvPr>
        </p:nvSpPr>
        <p:spPr>
          <a:xfrm>
            <a:off x="1141413" y="618518"/>
            <a:ext cx="9905998" cy="1478570"/>
          </a:xfrm>
        </p:spPr>
        <p:txBody>
          <a:bodyPr>
            <a:normAutofit/>
          </a:bodyPr>
          <a:lstStyle/>
          <a:p>
            <a:r>
              <a:rPr lang="en-US" sz="6000" dirty="0"/>
              <a:t>6) Create the Measures</a:t>
            </a:r>
          </a:p>
        </p:txBody>
      </p:sp>
      <p:pic>
        <p:nvPicPr>
          <p:cNvPr id="5" name="Picture 4">
            <a:extLst>
              <a:ext uri="{FF2B5EF4-FFF2-40B4-BE49-F238E27FC236}">
                <a16:creationId xmlns:a16="http://schemas.microsoft.com/office/drawing/2014/main" id="{CED91AC5-5BA0-0E3C-B0E0-FCB3A7FEFA58}"/>
              </a:ext>
            </a:extLst>
          </p:cNvPr>
          <p:cNvPicPr>
            <a:picLocks noChangeAspect="1"/>
          </p:cNvPicPr>
          <p:nvPr/>
        </p:nvPicPr>
        <p:blipFill>
          <a:blip r:embed="rId4"/>
          <a:stretch>
            <a:fillRect/>
          </a:stretch>
        </p:blipFill>
        <p:spPr>
          <a:xfrm>
            <a:off x="1141411" y="3433314"/>
            <a:ext cx="3494597" cy="1181996"/>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a:extLst>
              <a:ext uri="{FF2B5EF4-FFF2-40B4-BE49-F238E27FC236}">
                <a16:creationId xmlns:a16="http://schemas.microsoft.com/office/drawing/2014/main" id="{86C26599-B1BB-D079-C999-EC2AAB1E1561}"/>
              </a:ext>
            </a:extLst>
          </p:cNvPr>
          <p:cNvSpPr>
            <a:spLocks noGrp="1"/>
          </p:cNvSpPr>
          <p:nvPr>
            <p:ph idx="1"/>
          </p:nvPr>
        </p:nvSpPr>
        <p:spPr>
          <a:xfrm>
            <a:off x="5034579" y="2249487"/>
            <a:ext cx="6337716" cy="3541714"/>
          </a:xfrm>
        </p:spPr>
        <p:txBody>
          <a:bodyPr>
            <a:normAutofit fontScale="92500" lnSpcReduction="10000"/>
          </a:bodyPr>
          <a:lstStyle/>
          <a:p>
            <a:r>
              <a:rPr lang="en-US" sz="3200" dirty="0"/>
              <a:t>Takes the whole melody and sections it</a:t>
            </a:r>
          </a:p>
          <a:p>
            <a:r>
              <a:rPr lang="en-US" sz="3200" dirty="0"/>
              <a:t>Each measure contains only a few notes</a:t>
            </a:r>
          </a:p>
          <a:p>
            <a:r>
              <a:rPr lang="en-US" sz="3200" dirty="0"/>
              <a:t>Makes the program view each measure as an individual melody with the key already in mind</a:t>
            </a:r>
          </a:p>
        </p:txBody>
      </p:sp>
    </p:spTree>
    <p:extLst>
      <p:ext uri="{BB962C8B-B14F-4D97-AF65-F5344CB8AC3E}">
        <p14:creationId xmlns:p14="http://schemas.microsoft.com/office/powerpoint/2010/main" val="3324545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3D44672-E0E3-4674-950D-BD508BE45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C320E816-B393-45A7-B72E-0E7957C1F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FA8BF52E-F01E-4F10-AD3E-209E6561106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6" name="Freeform 6">
              <a:extLst>
                <a:ext uri="{FF2B5EF4-FFF2-40B4-BE49-F238E27FC236}">
                  <a16:creationId xmlns:a16="http://schemas.microsoft.com/office/drawing/2014/main" id="{5CCD0569-C62E-48FB-A8BB-6BC8387F1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174BD00C-33C4-4671-B4FE-160539C7C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Rectangle 8">
              <a:extLst>
                <a:ext uri="{FF2B5EF4-FFF2-40B4-BE49-F238E27FC236}">
                  <a16:creationId xmlns:a16="http://schemas.microsoft.com/office/drawing/2014/main" id="{FBA088E6-2B20-422C-B1A4-FC1D5C83BD4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8" name="Freeform 9">
              <a:extLst>
                <a:ext uri="{FF2B5EF4-FFF2-40B4-BE49-F238E27FC236}">
                  <a16:creationId xmlns:a16="http://schemas.microsoft.com/office/drawing/2014/main" id="{59E0759F-8BBC-4BFB-BFC8-88089196B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10">
              <a:extLst>
                <a:ext uri="{FF2B5EF4-FFF2-40B4-BE49-F238E27FC236}">
                  <a16:creationId xmlns:a16="http://schemas.microsoft.com/office/drawing/2014/main" id="{841556E7-C3FA-4293-BC40-79A114184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11">
              <a:extLst>
                <a:ext uri="{FF2B5EF4-FFF2-40B4-BE49-F238E27FC236}">
                  <a16:creationId xmlns:a16="http://schemas.microsoft.com/office/drawing/2014/main" id="{5776AD70-B265-4282-9F6D-A6FF2968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8B4764B4-C673-4421-9691-45A236FA5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13">
              <a:extLst>
                <a:ext uri="{FF2B5EF4-FFF2-40B4-BE49-F238E27FC236}">
                  <a16:creationId xmlns:a16="http://schemas.microsoft.com/office/drawing/2014/main" id="{820C4B27-9DCA-4BE7-8DA2-F0CEDA29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0228B76-9508-4406-9511-086A595AA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15">
              <a:extLst>
                <a:ext uri="{FF2B5EF4-FFF2-40B4-BE49-F238E27FC236}">
                  <a16:creationId xmlns:a16="http://schemas.microsoft.com/office/drawing/2014/main" id="{CB09C001-F04E-43E0-B05A-ED31B2EA1B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015DC477-AE9B-4344-B43E-7C294BEA8C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17">
              <a:extLst>
                <a:ext uri="{FF2B5EF4-FFF2-40B4-BE49-F238E27FC236}">
                  <a16:creationId xmlns:a16="http://schemas.microsoft.com/office/drawing/2014/main" id="{230F46F5-5693-4D4E-BE6D-B4721D636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C5037ACC-178A-49DD-94AD-8B2842E64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19">
              <a:extLst>
                <a:ext uri="{FF2B5EF4-FFF2-40B4-BE49-F238E27FC236}">
                  <a16:creationId xmlns:a16="http://schemas.microsoft.com/office/drawing/2014/main" id="{B57FC6E7-5636-4B0D-BCEF-F0FF4CF63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20">
              <a:extLst>
                <a:ext uri="{FF2B5EF4-FFF2-40B4-BE49-F238E27FC236}">
                  <a16:creationId xmlns:a16="http://schemas.microsoft.com/office/drawing/2014/main" id="{AEAF7536-4FD5-40B2-A47E-12701FBF60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21">
              <a:extLst>
                <a:ext uri="{FF2B5EF4-FFF2-40B4-BE49-F238E27FC236}">
                  <a16:creationId xmlns:a16="http://schemas.microsoft.com/office/drawing/2014/main" id="{492EE95C-CA9E-4C04-8904-AD4E3CF12B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22">
              <a:extLst>
                <a:ext uri="{FF2B5EF4-FFF2-40B4-BE49-F238E27FC236}">
                  <a16:creationId xmlns:a16="http://schemas.microsoft.com/office/drawing/2014/main" id="{4176F3CC-BEC5-48D6-9EC4-FE53B35A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1843132F-2E68-467D-8203-4734ED67E7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24">
              <a:extLst>
                <a:ext uri="{FF2B5EF4-FFF2-40B4-BE49-F238E27FC236}">
                  <a16:creationId xmlns:a16="http://schemas.microsoft.com/office/drawing/2014/main" id="{2BB3C725-0DC0-42C7-8DE6-1759523EC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B6DD478C-18EF-4E12-8F25-30385944F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26">
              <a:extLst>
                <a:ext uri="{FF2B5EF4-FFF2-40B4-BE49-F238E27FC236}">
                  <a16:creationId xmlns:a16="http://schemas.microsoft.com/office/drawing/2014/main" id="{9BF402B3-6657-427D-8B4C-4D183AE18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8B9AD51E-B681-4AB6-8328-020F97F0EF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28">
              <a:extLst>
                <a:ext uri="{FF2B5EF4-FFF2-40B4-BE49-F238E27FC236}">
                  <a16:creationId xmlns:a16="http://schemas.microsoft.com/office/drawing/2014/main" id="{965C3DF4-5EE2-438F-BAD8-1263AA5DBD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13FD4F16-837E-4B6E-A8BF-52FE99722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30">
              <a:extLst>
                <a:ext uri="{FF2B5EF4-FFF2-40B4-BE49-F238E27FC236}">
                  <a16:creationId xmlns:a16="http://schemas.microsoft.com/office/drawing/2014/main" id="{E8347121-B702-41AD-9A01-4681E8E6CE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31">
              <a:extLst>
                <a:ext uri="{FF2B5EF4-FFF2-40B4-BE49-F238E27FC236}">
                  <a16:creationId xmlns:a16="http://schemas.microsoft.com/office/drawing/2014/main" id="{AA0FA0CD-862B-4345-BD18-63E860E7F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32">
              <a:extLst>
                <a:ext uri="{FF2B5EF4-FFF2-40B4-BE49-F238E27FC236}">
                  <a16:creationId xmlns:a16="http://schemas.microsoft.com/office/drawing/2014/main" id="{474EBBAA-B729-410A-98FD-9B25F6459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Rectangle 33">
              <a:extLst>
                <a:ext uri="{FF2B5EF4-FFF2-40B4-BE49-F238E27FC236}">
                  <a16:creationId xmlns:a16="http://schemas.microsoft.com/office/drawing/2014/main" id="{2735A1B4-E9C7-457E-BA06-ECA0E88036D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5" name="Freeform 34">
              <a:extLst>
                <a:ext uri="{FF2B5EF4-FFF2-40B4-BE49-F238E27FC236}">
                  <a16:creationId xmlns:a16="http://schemas.microsoft.com/office/drawing/2014/main" id="{43B5A362-F1A0-4795-94D2-1EDCDBC0DA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35">
              <a:extLst>
                <a:ext uri="{FF2B5EF4-FFF2-40B4-BE49-F238E27FC236}">
                  <a16:creationId xmlns:a16="http://schemas.microsoft.com/office/drawing/2014/main" id="{DD59E06C-0307-4B04-A013-C304E597B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36">
              <a:extLst>
                <a:ext uri="{FF2B5EF4-FFF2-40B4-BE49-F238E27FC236}">
                  <a16:creationId xmlns:a16="http://schemas.microsoft.com/office/drawing/2014/main" id="{36BC7AF8-4554-46B6-8C29-E7FDD0FD7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37">
              <a:extLst>
                <a:ext uri="{FF2B5EF4-FFF2-40B4-BE49-F238E27FC236}">
                  <a16:creationId xmlns:a16="http://schemas.microsoft.com/office/drawing/2014/main" id="{73044F3B-8920-4F7E-BBE7-1562D8EB9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38">
              <a:extLst>
                <a:ext uri="{FF2B5EF4-FFF2-40B4-BE49-F238E27FC236}">
                  <a16:creationId xmlns:a16="http://schemas.microsoft.com/office/drawing/2014/main" id="{BD875300-3AEC-46E8-A480-D3A90EE32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39">
              <a:extLst>
                <a:ext uri="{FF2B5EF4-FFF2-40B4-BE49-F238E27FC236}">
                  <a16:creationId xmlns:a16="http://schemas.microsoft.com/office/drawing/2014/main" id="{C6D2D370-CE1A-4D88-A5AA-ADF03133B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40">
              <a:extLst>
                <a:ext uri="{FF2B5EF4-FFF2-40B4-BE49-F238E27FC236}">
                  <a16:creationId xmlns:a16="http://schemas.microsoft.com/office/drawing/2014/main" id="{626C097A-E038-4964-B469-C38E44BB98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41">
              <a:extLst>
                <a:ext uri="{FF2B5EF4-FFF2-40B4-BE49-F238E27FC236}">
                  <a16:creationId xmlns:a16="http://schemas.microsoft.com/office/drawing/2014/main" id="{C18F279C-F6DE-4705-B473-5804BF614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42">
              <a:extLst>
                <a:ext uri="{FF2B5EF4-FFF2-40B4-BE49-F238E27FC236}">
                  <a16:creationId xmlns:a16="http://schemas.microsoft.com/office/drawing/2014/main" id="{2A52CC64-02CD-443F-B158-E1AFFBB1D6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43">
              <a:extLst>
                <a:ext uri="{FF2B5EF4-FFF2-40B4-BE49-F238E27FC236}">
                  <a16:creationId xmlns:a16="http://schemas.microsoft.com/office/drawing/2014/main" id="{62DFE5BE-9D50-440B-B721-C0986EC05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44">
              <a:extLst>
                <a:ext uri="{FF2B5EF4-FFF2-40B4-BE49-F238E27FC236}">
                  <a16:creationId xmlns:a16="http://schemas.microsoft.com/office/drawing/2014/main" id="{50FCDEE9-3395-471D-8202-A47345FEDF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Rectangle 45">
              <a:extLst>
                <a:ext uri="{FF2B5EF4-FFF2-40B4-BE49-F238E27FC236}">
                  <a16:creationId xmlns:a16="http://schemas.microsoft.com/office/drawing/2014/main" id="{702E07B4-588B-46D9-8D79-7C1CBCFB237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7" name="Freeform 46">
              <a:extLst>
                <a:ext uri="{FF2B5EF4-FFF2-40B4-BE49-F238E27FC236}">
                  <a16:creationId xmlns:a16="http://schemas.microsoft.com/office/drawing/2014/main" id="{7857BDA2-0EB8-4A46-86CC-64BA98DF4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47">
              <a:extLst>
                <a:ext uri="{FF2B5EF4-FFF2-40B4-BE49-F238E27FC236}">
                  <a16:creationId xmlns:a16="http://schemas.microsoft.com/office/drawing/2014/main" id="{5B15FA3D-3641-430F-90AD-63F5A50E48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48">
              <a:extLst>
                <a:ext uri="{FF2B5EF4-FFF2-40B4-BE49-F238E27FC236}">
                  <a16:creationId xmlns:a16="http://schemas.microsoft.com/office/drawing/2014/main" id="{A3A6D048-F3EC-4C4B-9F14-877821D2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49">
              <a:extLst>
                <a:ext uri="{FF2B5EF4-FFF2-40B4-BE49-F238E27FC236}">
                  <a16:creationId xmlns:a16="http://schemas.microsoft.com/office/drawing/2014/main" id="{9A62FA7A-B423-4E71-A853-21DEEA051C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50">
              <a:extLst>
                <a:ext uri="{FF2B5EF4-FFF2-40B4-BE49-F238E27FC236}">
                  <a16:creationId xmlns:a16="http://schemas.microsoft.com/office/drawing/2014/main" id="{4FA8E7C9-FF45-4B91-976D-1D7B5BE0C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51">
              <a:extLst>
                <a:ext uri="{FF2B5EF4-FFF2-40B4-BE49-F238E27FC236}">
                  <a16:creationId xmlns:a16="http://schemas.microsoft.com/office/drawing/2014/main" id="{2F563A0A-EFDC-4681-BF8D-1C442B4E2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52">
              <a:extLst>
                <a:ext uri="{FF2B5EF4-FFF2-40B4-BE49-F238E27FC236}">
                  <a16:creationId xmlns:a16="http://schemas.microsoft.com/office/drawing/2014/main" id="{478A5624-D8BD-4F2C-9660-2E2BBF48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53">
              <a:extLst>
                <a:ext uri="{FF2B5EF4-FFF2-40B4-BE49-F238E27FC236}">
                  <a16:creationId xmlns:a16="http://schemas.microsoft.com/office/drawing/2014/main" id="{5974B6BD-6FBA-49FD-8858-BA17926FBE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Freeform 54">
              <a:extLst>
                <a:ext uri="{FF2B5EF4-FFF2-40B4-BE49-F238E27FC236}">
                  <a16:creationId xmlns:a16="http://schemas.microsoft.com/office/drawing/2014/main" id="{5C02FA29-BFBF-420E-B179-99DEAC5719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55">
              <a:extLst>
                <a:ext uri="{FF2B5EF4-FFF2-40B4-BE49-F238E27FC236}">
                  <a16:creationId xmlns:a16="http://schemas.microsoft.com/office/drawing/2014/main" id="{B3165781-435B-4B36-B90A-EEF0CC160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56">
              <a:extLst>
                <a:ext uri="{FF2B5EF4-FFF2-40B4-BE49-F238E27FC236}">
                  <a16:creationId xmlns:a16="http://schemas.microsoft.com/office/drawing/2014/main" id="{1EAD39FE-DF4A-472E-BF18-35DC0C1D81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57">
              <a:extLst>
                <a:ext uri="{FF2B5EF4-FFF2-40B4-BE49-F238E27FC236}">
                  <a16:creationId xmlns:a16="http://schemas.microsoft.com/office/drawing/2014/main" id="{A28CFFD1-1AA5-4840-9322-F54994B53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58">
              <a:extLst>
                <a:ext uri="{FF2B5EF4-FFF2-40B4-BE49-F238E27FC236}">
                  <a16:creationId xmlns:a16="http://schemas.microsoft.com/office/drawing/2014/main" id="{416BAD59-23C0-4E04-AA3B-6EFDE9DA6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9F5F219-F546-4619-8C32-5F40671F6C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0" name="Rectangle 67">
              <a:extLst>
                <a:ext uri="{FF2B5EF4-FFF2-40B4-BE49-F238E27FC236}">
                  <a16:creationId xmlns:a16="http://schemas.microsoft.com/office/drawing/2014/main" id="{15B35248-D81C-4957-A6B3-2F04E215E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2517B49E-501B-4738-B448-1B0C5248965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8F7920D1-5507-5A06-5AA8-CAFF7B3D6100}"/>
              </a:ext>
            </a:extLst>
          </p:cNvPr>
          <p:cNvPicPr>
            <a:picLocks noChangeAspect="1"/>
          </p:cNvPicPr>
          <p:nvPr/>
        </p:nvPicPr>
        <p:blipFill rotWithShape="1">
          <a:blip r:embed="rId5">
            <a:alphaModFix/>
          </a:blip>
          <a:srcRect b="6222"/>
          <a:stretch/>
        </p:blipFill>
        <p:spPr>
          <a:xfrm>
            <a:off x="20" y="10"/>
            <a:ext cx="12188369" cy="6857990"/>
          </a:xfrm>
          <a:prstGeom prst="rect">
            <a:avLst/>
          </a:prstGeom>
        </p:spPr>
      </p:pic>
      <p:grpSp>
        <p:nvGrpSpPr>
          <p:cNvPr id="71" name="Group 70">
            <a:extLst>
              <a:ext uri="{FF2B5EF4-FFF2-40B4-BE49-F238E27FC236}">
                <a16:creationId xmlns:a16="http://schemas.microsoft.com/office/drawing/2014/main" id="{94489E9F-5A2D-4621-9D40-0E59660476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81" name="Round Diagonal Corner Rectangle 7">
              <a:extLst>
                <a:ext uri="{FF2B5EF4-FFF2-40B4-BE49-F238E27FC236}">
                  <a16:creationId xmlns:a16="http://schemas.microsoft.com/office/drawing/2014/main" id="{E0AE54AA-D5EF-47B2-958C-43D26CC52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522F2C3-B0D6-4009-B878-EB4551CF5C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82" name="Freeform 32">
                <a:extLst>
                  <a:ext uri="{FF2B5EF4-FFF2-40B4-BE49-F238E27FC236}">
                    <a16:creationId xmlns:a16="http://schemas.microsoft.com/office/drawing/2014/main" id="{23A21DAF-3B8C-482D-9E2F-64A1C4DCC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3" name="Freeform 33">
                <a:extLst>
                  <a:ext uri="{FF2B5EF4-FFF2-40B4-BE49-F238E27FC236}">
                    <a16:creationId xmlns:a16="http://schemas.microsoft.com/office/drawing/2014/main" id="{BF84A33A-9BC2-4495-B5F8-813EF57F15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4" name="Freeform 34">
                <a:extLst>
                  <a:ext uri="{FF2B5EF4-FFF2-40B4-BE49-F238E27FC236}">
                    <a16:creationId xmlns:a16="http://schemas.microsoft.com/office/drawing/2014/main" id="{4C7C0A53-5EC1-44FB-B281-C599A6D11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5" name="Freeform 37">
                <a:extLst>
                  <a:ext uri="{FF2B5EF4-FFF2-40B4-BE49-F238E27FC236}">
                    <a16:creationId xmlns:a16="http://schemas.microsoft.com/office/drawing/2014/main" id="{1343AEAA-B87A-4024-A6FA-EE698CF12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6" name="Freeform 35">
                <a:extLst>
                  <a:ext uri="{FF2B5EF4-FFF2-40B4-BE49-F238E27FC236}">
                    <a16:creationId xmlns:a16="http://schemas.microsoft.com/office/drawing/2014/main" id="{02E7B38D-D8C0-4C04-A6DF-8BC95BB8C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7" name="Freeform 36">
                <a:extLst>
                  <a:ext uri="{FF2B5EF4-FFF2-40B4-BE49-F238E27FC236}">
                    <a16:creationId xmlns:a16="http://schemas.microsoft.com/office/drawing/2014/main" id="{4CA8B2D1-63A7-49D8-811E-3E11736955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8" name="Freeform 38">
                <a:extLst>
                  <a:ext uri="{FF2B5EF4-FFF2-40B4-BE49-F238E27FC236}">
                    <a16:creationId xmlns:a16="http://schemas.microsoft.com/office/drawing/2014/main" id="{6A20E8B5-DA71-429B-AFC7-2316459724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9" name="Freeform 39">
                <a:extLst>
                  <a:ext uri="{FF2B5EF4-FFF2-40B4-BE49-F238E27FC236}">
                    <a16:creationId xmlns:a16="http://schemas.microsoft.com/office/drawing/2014/main" id="{35313483-4C9E-49B6-B84C-15AC4743D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0" name="Freeform 40">
                <a:extLst>
                  <a:ext uri="{FF2B5EF4-FFF2-40B4-BE49-F238E27FC236}">
                    <a16:creationId xmlns:a16="http://schemas.microsoft.com/office/drawing/2014/main" id="{F45CFABC-FD72-46FB-A462-2F8D2B0CEE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1" name="Rectangle 41">
                <a:extLst>
                  <a:ext uri="{FF2B5EF4-FFF2-40B4-BE49-F238E27FC236}">
                    <a16:creationId xmlns:a16="http://schemas.microsoft.com/office/drawing/2014/main" id="{8733A457-6ED3-4B13-A06A-EC56CA8613C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92" name="Freeform 32">
                <a:extLst>
                  <a:ext uri="{FF2B5EF4-FFF2-40B4-BE49-F238E27FC236}">
                    <a16:creationId xmlns:a16="http://schemas.microsoft.com/office/drawing/2014/main" id="{C3F016E6-DFAD-4A1A-A0B8-93EA53FF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3" name="Freeform 33">
                <a:extLst>
                  <a:ext uri="{FF2B5EF4-FFF2-40B4-BE49-F238E27FC236}">
                    <a16:creationId xmlns:a16="http://schemas.microsoft.com/office/drawing/2014/main" id="{7D066898-9A03-445D-8181-B606560101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4" name="Freeform 34">
                <a:extLst>
                  <a:ext uri="{FF2B5EF4-FFF2-40B4-BE49-F238E27FC236}">
                    <a16:creationId xmlns:a16="http://schemas.microsoft.com/office/drawing/2014/main" id="{5964F6F2-3161-404A-B977-1CB3CA3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5" name="Freeform 37">
                <a:extLst>
                  <a:ext uri="{FF2B5EF4-FFF2-40B4-BE49-F238E27FC236}">
                    <a16:creationId xmlns:a16="http://schemas.microsoft.com/office/drawing/2014/main" id="{E0F09D6F-1FC3-415C-9D57-8B2EAC299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6" name="Freeform 35">
                <a:extLst>
                  <a:ext uri="{FF2B5EF4-FFF2-40B4-BE49-F238E27FC236}">
                    <a16:creationId xmlns:a16="http://schemas.microsoft.com/office/drawing/2014/main" id="{53D0C3A3-B719-4DE3-B6A9-404CA7F6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7" name="Freeform 36">
                <a:extLst>
                  <a:ext uri="{FF2B5EF4-FFF2-40B4-BE49-F238E27FC236}">
                    <a16:creationId xmlns:a16="http://schemas.microsoft.com/office/drawing/2014/main" id="{B3BCC90D-5DCA-49C8-B10E-B861DB545D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8" name="Freeform 38">
                <a:extLst>
                  <a:ext uri="{FF2B5EF4-FFF2-40B4-BE49-F238E27FC236}">
                    <a16:creationId xmlns:a16="http://schemas.microsoft.com/office/drawing/2014/main" id="{F482523A-23F0-4A9B-A799-5F2163384F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9" name="Freeform 39">
                <a:extLst>
                  <a:ext uri="{FF2B5EF4-FFF2-40B4-BE49-F238E27FC236}">
                    <a16:creationId xmlns:a16="http://schemas.microsoft.com/office/drawing/2014/main" id="{1460B9B5-6C15-4356-B4C5-1E035403C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0" name="Freeform 40">
                <a:extLst>
                  <a:ext uri="{FF2B5EF4-FFF2-40B4-BE49-F238E27FC236}">
                    <a16:creationId xmlns:a16="http://schemas.microsoft.com/office/drawing/2014/main" id="{B35BF2C0-9B48-46B0-9B0E-025245B316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1" name="Rectangle 41">
                <a:extLst>
                  <a:ext uri="{FF2B5EF4-FFF2-40B4-BE49-F238E27FC236}">
                    <a16:creationId xmlns:a16="http://schemas.microsoft.com/office/drawing/2014/main" id="{F28D79C5-0F02-446A-8DE9-079F1A02AC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8F8BDEF5-5B38-6370-089A-BFB08F48B394}"/>
              </a:ext>
            </a:extLst>
          </p:cNvPr>
          <p:cNvSpPr>
            <a:spLocks noGrp="1"/>
          </p:cNvSpPr>
          <p:nvPr>
            <p:ph type="title"/>
          </p:nvPr>
        </p:nvSpPr>
        <p:spPr>
          <a:xfrm>
            <a:off x="2608527" y="2235199"/>
            <a:ext cx="6976798" cy="2396067"/>
          </a:xfrm>
        </p:spPr>
        <p:txBody>
          <a:bodyPr vert="horz" lIns="91440" tIns="45720" rIns="91440" bIns="45720" rtlCol="0" anchor="ctr">
            <a:normAutofit/>
          </a:bodyPr>
          <a:lstStyle/>
          <a:p>
            <a:pPr algn="ctr"/>
            <a:r>
              <a:rPr lang="en-US" sz="4400" dirty="0"/>
              <a:t>Why This Project?</a:t>
            </a:r>
          </a:p>
        </p:txBody>
      </p:sp>
    </p:spTree>
    <p:extLst>
      <p:ext uri="{BB962C8B-B14F-4D97-AF65-F5344CB8AC3E}">
        <p14:creationId xmlns:p14="http://schemas.microsoft.com/office/powerpoint/2010/main" val="16680510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74975-250D-455C-CF20-C30801D43F4F}"/>
              </a:ext>
            </a:extLst>
          </p:cNvPr>
          <p:cNvSpPr>
            <a:spLocks noGrp="1"/>
          </p:cNvSpPr>
          <p:nvPr>
            <p:ph type="title"/>
          </p:nvPr>
        </p:nvSpPr>
        <p:spPr/>
        <p:txBody>
          <a:bodyPr>
            <a:normAutofit fontScale="90000"/>
          </a:bodyPr>
          <a:lstStyle/>
          <a:p>
            <a:r>
              <a:rPr lang="en-US" sz="7200" dirty="0"/>
              <a:t>7) Create the Lead Sheet</a:t>
            </a:r>
          </a:p>
        </p:txBody>
      </p:sp>
      <p:sp>
        <p:nvSpPr>
          <p:cNvPr id="3" name="Content Placeholder 2">
            <a:extLst>
              <a:ext uri="{FF2B5EF4-FFF2-40B4-BE49-F238E27FC236}">
                <a16:creationId xmlns:a16="http://schemas.microsoft.com/office/drawing/2014/main" id="{5DF79C3A-FC98-D017-B28F-F8463868D14F}"/>
              </a:ext>
            </a:extLst>
          </p:cNvPr>
          <p:cNvSpPr>
            <a:spLocks noGrp="1"/>
          </p:cNvSpPr>
          <p:nvPr>
            <p:ph idx="1"/>
          </p:nvPr>
        </p:nvSpPr>
        <p:spPr/>
        <p:txBody>
          <a:bodyPr>
            <a:normAutofit/>
          </a:bodyPr>
          <a:lstStyle/>
          <a:p>
            <a:r>
              <a:rPr lang="en-US" sz="3600" dirty="0"/>
              <a:t>Finds the most accurate key for each measure</a:t>
            </a:r>
          </a:p>
          <a:p>
            <a:r>
              <a:rPr lang="en-US" sz="3600" dirty="0"/>
              <a:t>Uses the same algorithm as finding the key</a:t>
            </a:r>
          </a:p>
          <a:p>
            <a:r>
              <a:rPr lang="en-US" sz="3600" dirty="0"/>
              <a:t>Because the piece is better understood it only has notes that apply to a specific chord progression</a:t>
            </a:r>
          </a:p>
        </p:txBody>
      </p:sp>
      <p:pic>
        <p:nvPicPr>
          <p:cNvPr id="4" name="PowerPointFinishedProduct">
            <a:hlinkClick r:id="" action="ppaction://media"/>
            <a:extLst>
              <a:ext uri="{FF2B5EF4-FFF2-40B4-BE49-F238E27FC236}">
                <a16:creationId xmlns:a16="http://schemas.microsoft.com/office/drawing/2014/main" id="{78FE0ACC-1E55-39FC-752F-DEC8E707532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0742611" y="618518"/>
            <a:ext cx="609600" cy="609600"/>
          </a:xfrm>
          <a:prstGeom prst="rect">
            <a:avLst/>
          </a:prstGeom>
        </p:spPr>
      </p:pic>
      <p:pic>
        <p:nvPicPr>
          <p:cNvPr id="7" name="Picture 6">
            <a:extLst>
              <a:ext uri="{FF2B5EF4-FFF2-40B4-BE49-F238E27FC236}">
                <a16:creationId xmlns:a16="http://schemas.microsoft.com/office/drawing/2014/main" id="{1607CADE-A961-4215-E56C-A905C508A5B9}"/>
              </a:ext>
            </a:extLst>
          </p:cNvPr>
          <p:cNvPicPr>
            <a:picLocks noChangeAspect="1"/>
          </p:cNvPicPr>
          <p:nvPr/>
        </p:nvPicPr>
        <p:blipFill>
          <a:blip r:embed="rId6"/>
          <a:stretch>
            <a:fillRect/>
          </a:stretch>
        </p:blipFill>
        <p:spPr>
          <a:xfrm>
            <a:off x="1742041" y="5218897"/>
            <a:ext cx="8704740" cy="1078290"/>
          </a:xfrm>
          <a:prstGeom prst="rect">
            <a:avLst/>
          </a:prstGeom>
        </p:spPr>
      </p:pic>
    </p:spTree>
    <p:extLst>
      <p:ext uri="{BB962C8B-B14F-4D97-AF65-F5344CB8AC3E}">
        <p14:creationId xmlns:p14="http://schemas.microsoft.com/office/powerpoint/2010/main" val="1427231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746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3D44672-E0E3-4674-950D-BD508BE45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C320E816-B393-45A7-B72E-0E7957C1F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FA8BF52E-F01E-4F10-AD3E-209E6561106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3" name="Freeform 6">
              <a:extLst>
                <a:ext uri="{FF2B5EF4-FFF2-40B4-BE49-F238E27FC236}">
                  <a16:creationId xmlns:a16="http://schemas.microsoft.com/office/drawing/2014/main" id="{5CCD0569-C62E-48FB-A8BB-6BC8387F1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174BD00C-33C4-4671-B4FE-160539C7C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5" name="Rectangle 8">
              <a:extLst>
                <a:ext uri="{FF2B5EF4-FFF2-40B4-BE49-F238E27FC236}">
                  <a16:creationId xmlns:a16="http://schemas.microsoft.com/office/drawing/2014/main" id="{FBA088E6-2B20-422C-B1A4-FC1D5C83BD4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16" name="Freeform 9">
              <a:extLst>
                <a:ext uri="{FF2B5EF4-FFF2-40B4-BE49-F238E27FC236}">
                  <a16:creationId xmlns:a16="http://schemas.microsoft.com/office/drawing/2014/main" id="{59E0759F-8BBC-4BFB-BFC8-88089196B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7" name="Freeform 10">
              <a:extLst>
                <a:ext uri="{FF2B5EF4-FFF2-40B4-BE49-F238E27FC236}">
                  <a16:creationId xmlns:a16="http://schemas.microsoft.com/office/drawing/2014/main" id="{841556E7-C3FA-4293-BC40-79A114184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8" name="Freeform 11">
              <a:extLst>
                <a:ext uri="{FF2B5EF4-FFF2-40B4-BE49-F238E27FC236}">
                  <a16:creationId xmlns:a16="http://schemas.microsoft.com/office/drawing/2014/main" id="{5776AD70-B265-4282-9F6D-A6FF2968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8B4764B4-C673-4421-9691-45A236FA5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0" name="Freeform 13">
              <a:extLst>
                <a:ext uri="{FF2B5EF4-FFF2-40B4-BE49-F238E27FC236}">
                  <a16:creationId xmlns:a16="http://schemas.microsoft.com/office/drawing/2014/main" id="{820C4B27-9DCA-4BE7-8DA2-F0CEDA29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0228B76-9508-4406-9511-086A595AA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2" name="Freeform 15">
              <a:extLst>
                <a:ext uri="{FF2B5EF4-FFF2-40B4-BE49-F238E27FC236}">
                  <a16:creationId xmlns:a16="http://schemas.microsoft.com/office/drawing/2014/main" id="{CB09C001-F04E-43E0-B05A-ED31B2EA1B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015DC477-AE9B-4344-B43E-7C294BEA8C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 name="Freeform 17">
              <a:extLst>
                <a:ext uri="{FF2B5EF4-FFF2-40B4-BE49-F238E27FC236}">
                  <a16:creationId xmlns:a16="http://schemas.microsoft.com/office/drawing/2014/main" id="{230F46F5-5693-4D4E-BE6D-B4721D636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C5037ACC-178A-49DD-94AD-8B2842E64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 name="Freeform 19">
              <a:extLst>
                <a:ext uri="{FF2B5EF4-FFF2-40B4-BE49-F238E27FC236}">
                  <a16:creationId xmlns:a16="http://schemas.microsoft.com/office/drawing/2014/main" id="{B57FC6E7-5636-4B0D-BCEF-F0FF4CF63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 name="Freeform 20">
              <a:extLst>
                <a:ext uri="{FF2B5EF4-FFF2-40B4-BE49-F238E27FC236}">
                  <a16:creationId xmlns:a16="http://schemas.microsoft.com/office/drawing/2014/main" id="{AEAF7536-4FD5-40B2-A47E-12701FBF60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8" name="Freeform 21">
              <a:extLst>
                <a:ext uri="{FF2B5EF4-FFF2-40B4-BE49-F238E27FC236}">
                  <a16:creationId xmlns:a16="http://schemas.microsoft.com/office/drawing/2014/main" id="{492EE95C-CA9E-4C04-8904-AD4E3CF12B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9" name="Freeform 22">
              <a:extLst>
                <a:ext uri="{FF2B5EF4-FFF2-40B4-BE49-F238E27FC236}">
                  <a16:creationId xmlns:a16="http://schemas.microsoft.com/office/drawing/2014/main" id="{4176F3CC-BEC5-48D6-9EC4-FE53B35A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1843132F-2E68-467D-8203-4734ED67E7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1" name="Freeform 24">
              <a:extLst>
                <a:ext uri="{FF2B5EF4-FFF2-40B4-BE49-F238E27FC236}">
                  <a16:creationId xmlns:a16="http://schemas.microsoft.com/office/drawing/2014/main" id="{2BB3C725-0DC0-42C7-8DE6-1759523EC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B6DD478C-18EF-4E12-8F25-30385944F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3" name="Freeform 26">
              <a:extLst>
                <a:ext uri="{FF2B5EF4-FFF2-40B4-BE49-F238E27FC236}">
                  <a16:creationId xmlns:a16="http://schemas.microsoft.com/office/drawing/2014/main" id="{9BF402B3-6657-427D-8B4C-4D183AE18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8B9AD51E-B681-4AB6-8328-020F97F0EF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5" name="Freeform 28">
              <a:extLst>
                <a:ext uri="{FF2B5EF4-FFF2-40B4-BE49-F238E27FC236}">
                  <a16:creationId xmlns:a16="http://schemas.microsoft.com/office/drawing/2014/main" id="{965C3DF4-5EE2-438F-BAD8-1263AA5DBD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13FD4F16-837E-4B6E-A8BF-52FE99722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7" name="Freeform 30">
              <a:extLst>
                <a:ext uri="{FF2B5EF4-FFF2-40B4-BE49-F238E27FC236}">
                  <a16:creationId xmlns:a16="http://schemas.microsoft.com/office/drawing/2014/main" id="{E8347121-B702-41AD-9A01-4681E8E6CE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8" name="Freeform 31">
              <a:extLst>
                <a:ext uri="{FF2B5EF4-FFF2-40B4-BE49-F238E27FC236}">
                  <a16:creationId xmlns:a16="http://schemas.microsoft.com/office/drawing/2014/main" id="{AA0FA0CD-862B-4345-BD18-63E860E7F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9" name="Freeform 32">
              <a:extLst>
                <a:ext uri="{FF2B5EF4-FFF2-40B4-BE49-F238E27FC236}">
                  <a16:creationId xmlns:a16="http://schemas.microsoft.com/office/drawing/2014/main" id="{474EBBAA-B729-410A-98FD-9B25F6459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0" name="Rectangle 33">
              <a:extLst>
                <a:ext uri="{FF2B5EF4-FFF2-40B4-BE49-F238E27FC236}">
                  <a16:creationId xmlns:a16="http://schemas.microsoft.com/office/drawing/2014/main" id="{2735A1B4-E9C7-457E-BA06-ECA0E88036D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41" name="Freeform 34">
              <a:extLst>
                <a:ext uri="{FF2B5EF4-FFF2-40B4-BE49-F238E27FC236}">
                  <a16:creationId xmlns:a16="http://schemas.microsoft.com/office/drawing/2014/main" id="{43B5A362-F1A0-4795-94D2-1EDCDBC0DA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2" name="Freeform 35">
              <a:extLst>
                <a:ext uri="{FF2B5EF4-FFF2-40B4-BE49-F238E27FC236}">
                  <a16:creationId xmlns:a16="http://schemas.microsoft.com/office/drawing/2014/main" id="{DD59E06C-0307-4B04-A013-C304E597B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3" name="Freeform 36">
              <a:extLst>
                <a:ext uri="{FF2B5EF4-FFF2-40B4-BE49-F238E27FC236}">
                  <a16:creationId xmlns:a16="http://schemas.microsoft.com/office/drawing/2014/main" id="{36BC7AF8-4554-46B6-8C29-E7FDD0FD7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4" name="Freeform 37">
              <a:extLst>
                <a:ext uri="{FF2B5EF4-FFF2-40B4-BE49-F238E27FC236}">
                  <a16:creationId xmlns:a16="http://schemas.microsoft.com/office/drawing/2014/main" id="{73044F3B-8920-4F7E-BBE7-1562D8EB9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5" name="Freeform 38">
              <a:extLst>
                <a:ext uri="{FF2B5EF4-FFF2-40B4-BE49-F238E27FC236}">
                  <a16:creationId xmlns:a16="http://schemas.microsoft.com/office/drawing/2014/main" id="{BD875300-3AEC-46E8-A480-D3A90EE32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6" name="Freeform 39">
              <a:extLst>
                <a:ext uri="{FF2B5EF4-FFF2-40B4-BE49-F238E27FC236}">
                  <a16:creationId xmlns:a16="http://schemas.microsoft.com/office/drawing/2014/main" id="{C6D2D370-CE1A-4D88-A5AA-ADF03133B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7" name="Freeform 40">
              <a:extLst>
                <a:ext uri="{FF2B5EF4-FFF2-40B4-BE49-F238E27FC236}">
                  <a16:creationId xmlns:a16="http://schemas.microsoft.com/office/drawing/2014/main" id="{626C097A-E038-4964-B469-C38E44BB98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8" name="Freeform 41">
              <a:extLst>
                <a:ext uri="{FF2B5EF4-FFF2-40B4-BE49-F238E27FC236}">
                  <a16:creationId xmlns:a16="http://schemas.microsoft.com/office/drawing/2014/main" id="{C18F279C-F6DE-4705-B473-5804BF614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49" name="Freeform 42">
              <a:extLst>
                <a:ext uri="{FF2B5EF4-FFF2-40B4-BE49-F238E27FC236}">
                  <a16:creationId xmlns:a16="http://schemas.microsoft.com/office/drawing/2014/main" id="{2A52CC64-02CD-443F-B158-E1AFFBB1D6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0" name="Freeform 43">
              <a:extLst>
                <a:ext uri="{FF2B5EF4-FFF2-40B4-BE49-F238E27FC236}">
                  <a16:creationId xmlns:a16="http://schemas.microsoft.com/office/drawing/2014/main" id="{62DFE5BE-9D50-440B-B721-C0986EC05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1" name="Freeform 44">
              <a:extLst>
                <a:ext uri="{FF2B5EF4-FFF2-40B4-BE49-F238E27FC236}">
                  <a16:creationId xmlns:a16="http://schemas.microsoft.com/office/drawing/2014/main" id="{50FCDEE9-3395-471D-8202-A47345FEDF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2" name="Rectangle 45">
              <a:extLst>
                <a:ext uri="{FF2B5EF4-FFF2-40B4-BE49-F238E27FC236}">
                  <a16:creationId xmlns:a16="http://schemas.microsoft.com/office/drawing/2014/main" id="{702E07B4-588B-46D9-8D79-7C1CBCFB237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53" name="Freeform 46">
              <a:extLst>
                <a:ext uri="{FF2B5EF4-FFF2-40B4-BE49-F238E27FC236}">
                  <a16:creationId xmlns:a16="http://schemas.microsoft.com/office/drawing/2014/main" id="{7857BDA2-0EB8-4A46-86CC-64BA98DF4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4" name="Freeform 47">
              <a:extLst>
                <a:ext uri="{FF2B5EF4-FFF2-40B4-BE49-F238E27FC236}">
                  <a16:creationId xmlns:a16="http://schemas.microsoft.com/office/drawing/2014/main" id="{5B15FA3D-3641-430F-90AD-63F5A50E48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5" name="Freeform 48">
              <a:extLst>
                <a:ext uri="{FF2B5EF4-FFF2-40B4-BE49-F238E27FC236}">
                  <a16:creationId xmlns:a16="http://schemas.microsoft.com/office/drawing/2014/main" id="{A3A6D048-F3EC-4C4B-9F14-877821D2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6" name="Freeform 49">
              <a:extLst>
                <a:ext uri="{FF2B5EF4-FFF2-40B4-BE49-F238E27FC236}">
                  <a16:creationId xmlns:a16="http://schemas.microsoft.com/office/drawing/2014/main" id="{9A62FA7A-B423-4E71-A853-21DEEA051C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7" name="Freeform 50">
              <a:extLst>
                <a:ext uri="{FF2B5EF4-FFF2-40B4-BE49-F238E27FC236}">
                  <a16:creationId xmlns:a16="http://schemas.microsoft.com/office/drawing/2014/main" id="{4FA8E7C9-FF45-4B91-976D-1D7B5BE0C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8" name="Freeform 51">
              <a:extLst>
                <a:ext uri="{FF2B5EF4-FFF2-40B4-BE49-F238E27FC236}">
                  <a16:creationId xmlns:a16="http://schemas.microsoft.com/office/drawing/2014/main" id="{2F563A0A-EFDC-4681-BF8D-1C442B4E2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59" name="Freeform 52">
              <a:extLst>
                <a:ext uri="{FF2B5EF4-FFF2-40B4-BE49-F238E27FC236}">
                  <a16:creationId xmlns:a16="http://schemas.microsoft.com/office/drawing/2014/main" id="{478A5624-D8BD-4F2C-9660-2E2BBF48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0" name="Freeform 53">
              <a:extLst>
                <a:ext uri="{FF2B5EF4-FFF2-40B4-BE49-F238E27FC236}">
                  <a16:creationId xmlns:a16="http://schemas.microsoft.com/office/drawing/2014/main" id="{5974B6BD-6FBA-49FD-8858-BA17926FBE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1" name="Freeform 54">
              <a:extLst>
                <a:ext uri="{FF2B5EF4-FFF2-40B4-BE49-F238E27FC236}">
                  <a16:creationId xmlns:a16="http://schemas.microsoft.com/office/drawing/2014/main" id="{5C02FA29-BFBF-420E-B179-99DEAC5719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2" name="Freeform 55">
              <a:extLst>
                <a:ext uri="{FF2B5EF4-FFF2-40B4-BE49-F238E27FC236}">
                  <a16:creationId xmlns:a16="http://schemas.microsoft.com/office/drawing/2014/main" id="{B3165781-435B-4B36-B90A-EEF0CC160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3" name="Freeform 56">
              <a:extLst>
                <a:ext uri="{FF2B5EF4-FFF2-40B4-BE49-F238E27FC236}">
                  <a16:creationId xmlns:a16="http://schemas.microsoft.com/office/drawing/2014/main" id="{1EAD39FE-DF4A-472E-BF18-35DC0C1D81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4" name="Freeform 57">
              <a:extLst>
                <a:ext uri="{FF2B5EF4-FFF2-40B4-BE49-F238E27FC236}">
                  <a16:creationId xmlns:a16="http://schemas.microsoft.com/office/drawing/2014/main" id="{A28CFFD1-1AA5-4840-9322-F54994B53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65" name="Freeform 58">
              <a:extLst>
                <a:ext uri="{FF2B5EF4-FFF2-40B4-BE49-F238E27FC236}">
                  <a16:creationId xmlns:a16="http://schemas.microsoft.com/office/drawing/2014/main" id="{416BAD59-23C0-4E04-AA3B-6EFDE9DA6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9F5F219-F546-4619-8C32-5F40671F6C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68" name="Rectangle 67">
              <a:extLst>
                <a:ext uri="{FF2B5EF4-FFF2-40B4-BE49-F238E27FC236}">
                  <a16:creationId xmlns:a16="http://schemas.microsoft.com/office/drawing/2014/main" id="{15B35248-D81C-4957-A6B3-2F04E215E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2517B49E-501B-4738-B448-1B0C5248965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8F7920D1-5507-5A06-5AA8-CAFF7B3D6100}"/>
              </a:ext>
            </a:extLst>
          </p:cNvPr>
          <p:cNvPicPr>
            <a:picLocks noChangeAspect="1"/>
          </p:cNvPicPr>
          <p:nvPr/>
        </p:nvPicPr>
        <p:blipFill rotWithShape="1">
          <a:blip r:embed="rId5">
            <a:alphaModFix/>
          </a:blip>
          <a:srcRect b="6222"/>
          <a:stretch/>
        </p:blipFill>
        <p:spPr>
          <a:xfrm>
            <a:off x="20" y="10"/>
            <a:ext cx="12188369" cy="6857990"/>
          </a:xfrm>
          <a:prstGeom prst="rect">
            <a:avLst/>
          </a:prstGeom>
        </p:spPr>
      </p:pic>
      <p:grpSp>
        <p:nvGrpSpPr>
          <p:cNvPr id="71" name="Group 70">
            <a:extLst>
              <a:ext uri="{FF2B5EF4-FFF2-40B4-BE49-F238E27FC236}">
                <a16:creationId xmlns:a16="http://schemas.microsoft.com/office/drawing/2014/main" id="{94489E9F-5A2D-4621-9D40-0E59660476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72" name="Round Diagonal Corner Rectangle 7">
              <a:extLst>
                <a:ext uri="{FF2B5EF4-FFF2-40B4-BE49-F238E27FC236}">
                  <a16:creationId xmlns:a16="http://schemas.microsoft.com/office/drawing/2014/main" id="{E0AE54AA-D5EF-47B2-958C-43D26CC52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522F2C3-B0D6-4009-B878-EB4551CF5C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74" name="Freeform 32">
                <a:extLst>
                  <a:ext uri="{FF2B5EF4-FFF2-40B4-BE49-F238E27FC236}">
                    <a16:creationId xmlns:a16="http://schemas.microsoft.com/office/drawing/2014/main" id="{23A21DAF-3B8C-482D-9E2F-64A1C4DCC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5" name="Freeform 33">
                <a:extLst>
                  <a:ext uri="{FF2B5EF4-FFF2-40B4-BE49-F238E27FC236}">
                    <a16:creationId xmlns:a16="http://schemas.microsoft.com/office/drawing/2014/main" id="{BF84A33A-9BC2-4495-B5F8-813EF57F15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6" name="Freeform 34">
                <a:extLst>
                  <a:ext uri="{FF2B5EF4-FFF2-40B4-BE49-F238E27FC236}">
                    <a16:creationId xmlns:a16="http://schemas.microsoft.com/office/drawing/2014/main" id="{4C7C0A53-5EC1-44FB-B281-C599A6D11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7" name="Freeform 37">
                <a:extLst>
                  <a:ext uri="{FF2B5EF4-FFF2-40B4-BE49-F238E27FC236}">
                    <a16:creationId xmlns:a16="http://schemas.microsoft.com/office/drawing/2014/main" id="{1343AEAA-B87A-4024-A6FA-EE698CF12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8" name="Freeform 35">
                <a:extLst>
                  <a:ext uri="{FF2B5EF4-FFF2-40B4-BE49-F238E27FC236}">
                    <a16:creationId xmlns:a16="http://schemas.microsoft.com/office/drawing/2014/main" id="{02E7B38D-D8C0-4C04-A6DF-8BC95BB8C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79" name="Freeform 36">
                <a:extLst>
                  <a:ext uri="{FF2B5EF4-FFF2-40B4-BE49-F238E27FC236}">
                    <a16:creationId xmlns:a16="http://schemas.microsoft.com/office/drawing/2014/main" id="{4CA8B2D1-63A7-49D8-811E-3E11736955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0" name="Freeform 38">
                <a:extLst>
                  <a:ext uri="{FF2B5EF4-FFF2-40B4-BE49-F238E27FC236}">
                    <a16:creationId xmlns:a16="http://schemas.microsoft.com/office/drawing/2014/main" id="{6A20E8B5-DA71-429B-AFC7-2316459724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1" name="Freeform 39">
                <a:extLst>
                  <a:ext uri="{FF2B5EF4-FFF2-40B4-BE49-F238E27FC236}">
                    <a16:creationId xmlns:a16="http://schemas.microsoft.com/office/drawing/2014/main" id="{35313483-4C9E-49B6-B84C-15AC4743D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2" name="Freeform 40">
                <a:extLst>
                  <a:ext uri="{FF2B5EF4-FFF2-40B4-BE49-F238E27FC236}">
                    <a16:creationId xmlns:a16="http://schemas.microsoft.com/office/drawing/2014/main" id="{F45CFABC-FD72-46FB-A462-2F8D2B0CEE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3" name="Rectangle 41">
                <a:extLst>
                  <a:ext uri="{FF2B5EF4-FFF2-40B4-BE49-F238E27FC236}">
                    <a16:creationId xmlns:a16="http://schemas.microsoft.com/office/drawing/2014/main" id="{8733A457-6ED3-4B13-A06A-EC56CA8613C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84" name="Freeform 32">
                <a:extLst>
                  <a:ext uri="{FF2B5EF4-FFF2-40B4-BE49-F238E27FC236}">
                    <a16:creationId xmlns:a16="http://schemas.microsoft.com/office/drawing/2014/main" id="{C3F016E6-DFAD-4A1A-A0B8-93EA53FF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5" name="Freeform 33">
                <a:extLst>
                  <a:ext uri="{FF2B5EF4-FFF2-40B4-BE49-F238E27FC236}">
                    <a16:creationId xmlns:a16="http://schemas.microsoft.com/office/drawing/2014/main" id="{7D066898-9A03-445D-8181-B606560101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6" name="Freeform 34">
                <a:extLst>
                  <a:ext uri="{FF2B5EF4-FFF2-40B4-BE49-F238E27FC236}">
                    <a16:creationId xmlns:a16="http://schemas.microsoft.com/office/drawing/2014/main" id="{5964F6F2-3161-404A-B977-1CB3CA3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7" name="Freeform 37">
                <a:extLst>
                  <a:ext uri="{FF2B5EF4-FFF2-40B4-BE49-F238E27FC236}">
                    <a16:creationId xmlns:a16="http://schemas.microsoft.com/office/drawing/2014/main" id="{E0F09D6F-1FC3-415C-9D57-8B2EAC299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8" name="Freeform 35">
                <a:extLst>
                  <a:ext uri="{FF2B5EF4-FFF2-40B4-BE49-F238E27FC236}">
                    <a16:creationId xmlns:a16="http://schemas.microsoft.com/office/drawing/2014/main" id="{53D0C3A3-B719-4DE3-B6A9-404CA7F6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89" name="Freeform 36">
                <a:extLst>
                  <a:ext uri="{FF2B5EF4-FFF2-40B4-BE49-F238E27FC236}">
                    <a16:creationId xmlns:a16="http://schemas.microsoft.com/office/drawing/2014/main" id="{B3BCC90D-5DCA-49C8-B10E-B861DB545D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0" name="Freeform 38">
                <a:extLst>
                  <a:ext uri="{FF2B5EF4-FFF2-40B4-BE49-F238E27FC236}">
                    <a16:creationId xmlns:a16="http://schemas.microsoft.com/office/drawing/2014/main" id="{F482523A-23F0-4A9B-A799-5F2163384F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1" name="Freeform 39">
                <a:extLst>
                  <a:ext uri="{FF2B5EF4-FFF2-40B4-BE49-F238E27FC236}">
                    <a16:creationId xmlns:a16="http://schemas.microsoft.com/office/drawing/2014/main" id="{1460B9B5-6C15-4356-B4C5-1E035403C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2" name="Freeform 40">
                <a:extLst>
                  <a:ext uri="{FF2B5EF4-FFF2-40B4-BE49-F238E27FC236}">
                    <a16:creationId xmlns:a16="http://schemas.microsoft.com/office/drawing/2014/main" id="{B35BF2C0-9B48-46B0-9B0E-025245B316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93" name="Rectangle 41">
                <a:extLst>
                  <a:ext uri="{FF2B5EF4-FFF2-40B4-BE49-F238E27FC236}">
                    <a16:creationId xmlns:a16="http://schemas.microsoft.com/office/drawing/2014/main" id="{F28D79C5-0F02-446A-8DE9-079F1A02AC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8F8BDEF5-5B38-6370-089A-BFB08F48B394}"/>
              </a:ext>
            </a:extLst>
          </p:cNvPr>
          <p:cNvSpPr>
            <a:spLocks noGrp="1"/>
          </p:cNvSpPr>
          <p:nvPr>
            <p:ph type="title"/>
          </p:nvPr>
        </p:nvSpPr>
        <p:spPr>
          <a:xfrm>
            <a:off x="2595035" y="2235199"/>
            <a:ext cx="7056700" cy="2372253"/>
          </a:xfrm>
        </p:spPr>
        <p:txBody>
          <a:bodyPr vert="horz" lIns="91440" tIns="45720" rIns="91440" bIns="45720" rtlCol="0" anchor="ctr">
            <a:normAutofit/>
          </a:bodyPr>
          <a:lstStyle/>
          <a:p>
            <a:pPr algn="ctr"/>
            <a:r>
              <a:rPr lang="en-US" sz="4400" dirty="0"/>
              <a:t>Putting it to the Test</a:t>
            </a:r>
          </a:p>
        </p:txBody>
      </p:sp>
    </p:spTree>
    <p:extLst>
      <p:ext uri="{BB962C8B-B14F-4D97-AF65-F5344CB8AC3E}">
        <p14:creationId xmlns:p14="http://schemas.microsoft.com/office/powerpoint/2010/main" val="6985702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6" name="Picture 2">
            <a:extLst>
              <a:ext uri="{FF2B5EF4-FFF2-40B4-BE49-F238E27FC236}">
                <a16:creationId xmlns:a16="http://schemas.microsoft.com/office/drawing/2014/main" id="{9ACD3AF8-B16E-4174-8C1A-41F683C4AF8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a:solidFill>
                  <a:srgbClr val="FFFFFF"/>
                </a:solidFill>
              </a14:hiddenFill>
            </a:ext>
          </a:extLst>
        </p:spPr>
      </p:pic>
      <p:grpSp>
        <p:nvGrpSpPr>
          <p:cNvPr id="127" name="Group 9">
            <a:extLst>
              <a:ext uri="{FF2B5EF4-FFF2-40B4-BE49-F238E27FC236}">
                <a16:creationId xmlns:a16="http://schemas.microsoft.com/office/drawing/2014/main" id="{FF5EAD09-B81D-415F-8BCF-73C81AE05F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1" name="Rectangle 5">
              <a:extLst>
                <a:ext uri="{FF2B5EF4-FFF2-40B4-BE49-F238E27FC236}">
                  <a16:creationId xmlns:a16="http://schemas.microsoft.com/office/drawing/2014/main" id="{CFB79010-8ED4-49EF-AFD2-F4D8C80B69B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2" name="Freeform 6">
              <a:extLst>
                <a:ext uri="{FF2B5EF4-FFF2-40B4-BE49-F238E27FC236}">
                  <a16:creationId xmlns:a16="http://schemas.microsoft.com/office/drawing/2014/main" id="{4649B869-006E-42B5-9DDC-21049B130E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3" name="Freeform 7">
              <a:extLst>
                <a:ext uri="{FF2B5EF4-FFF2-40B4-BE49-F238E27FC236}">
                  <a16:creationId xmlns:a16="http://schemas.microsoft.com/office/drawing/2014/main" id="{443096BD-333F-48B6-8220-D1F9793E40A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4" name="Rectangle 8">
              <a:extLst>
                <a:ext uri="{FF2B5EF4-FFF2-40B4-BE49-F238E27FC236}">
                  <a16:creationId xmlns:a16="http://schemas.microsoft.com/office/drawing/2014/main" id="{1A45BB9A-7E84-4B9B-923A-270A97F8524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15" name="Freeform 9">
              <a:extLst>
                <a:ext uri="{FF2B5EF4-FFF2-40B4-BE49-F238E27FC236}">
                  <a16:creationId xmlns:a16="http://schemas.microsoft.com/office/drawing/2014/main" id="{D7D7C768-2F76-4DE2-A807-1B9FFF816C2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6" name="Freeform 10">
              <a:extLst>
                <a:ext uri="{FF2B5EF4-FFF2-40B4-BE49-F238E27FC236}">
                  <a16:creationId xmlns:a16="http://schemas.microsoft.com/office/drawing/2014/main" id="{1870B32E-EE42-470E-B543-CA55AEC8CA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7" name="Freeform 11">
              <a:extLst>
                <a:ext uri="{FF2B5EF4-FFF2-40B4-BE49-F238E27FC236}">
                  <a16:creationId xmlns:a16="http://schemas.microsoft.com/office/drawing/2014/main" id="{EEF09120-11AA-4DB5-98A8-EC4923002C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8" name="Freeform 12">
              <a:extLst>
                <a:ext uri="{FF2B5EF4-FFF2-40B4-BE49-F238E27FC236}">
                  <a16:creationId xmlns:a16="http://schemas.microsoft.com/office/drawing/2014/main" id="{39CC463D-589C-461C-A234-0460EB06B8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19" name="Freeform 13">
              <a:extLst>
                <a:ext uri="{FF2B5EF4-FFF2-40B4-BE49-F238E27FC236}">
                  <a16:creationId xmlns:a16="http://schemas.microsoft.com/office/drawing/2014/main" id="{B6516153-269A-421E-A021-CB3F3C5E1D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0" name="Freeform 14">
              <a:extLst>
                <a:ext uri="{FF2B5EF4-FFF2-40B4-BE49-F238E27FC236}">
                  <a16:creationId xmlns:a16="http://schemas.microsoft.com/office/drawing/2014/main" id="{45E14300-6C4A-4F77-915F-F3B25B0237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1" name="Freeform 15">
              <a:extLst>
                <a:ext uri="{FF2B5EF4-FFF2-40B4-BE49-F238E27FC236}">
                  <a16:creationId xmlns:a16="http://schemas.microsoft.com/office/drawing/2014/main" id="{993E312A-E6A6-4B52-ADE6-618ADC89BA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2" name="Freeform 16">
              <a:extLst>
                <a:ext uri="{FF2B5EF4-FFF2-40B4-BE49-F238E27FC236}">
                  <a16:creationId xmlns:a16="http://schemas.microsoft.com/office/drawing/2014/main" id="{2F0F3026-2480-472B-8C52-36812C81E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3" name="Freeform 17">
              <a:extLst>
                <a:ext uri="{FF2B5EF4-FFF2-40B4-BE49-F238E27FC236}">
                  <a16:creationId xmlns:a16="http://schemas.microsoft.com/office/drawing/2014/main" id="{34E1C992-559D-4827-9F30-31A3CA7A2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4" name="Freeform 18">
              <a:extLst>
                <a:ext uri="{FF2B5EF4-FFF2-40B4-BE49-F238E27FC236}">
                  <a16:creationId xmlns:a16="http://schemas.microsoft.com/office/drawing/2014/main" id="{D9F2FB98-F443-498F-AAD9-6945825681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5" name="Freeform 19">
              <a:extLst>
                <a:ext uri="{FF2B5EF4-FFF2-40B4-BE49-F238E27FC236}">
                  <a16:creationId xmlns:a16="http://schemas.microsoft.com/office/drawing/2014/main" id="{75DBF6EC-ED50-43E4-8A8B-64CE86A880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6" name="Freeform 20">
              <a:extLst>
                <a:ext uri="{FF2B5EF4-FFF2-40B4-BE49-F238E27FC236}">
                  <a16:creationId xmlns:a16="http://schemas.microsoft.com/office/drawing/2014/main" id="{FD854F40-AC43-4F21-9C62-2CE35CFD2B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7" name="Freeform 21">
              <a:extLst>
                <a:ext uri="{FF2B5EF4-FFF2-40B4-BE49-F238E27FC236}">
                  <a16:creationId xmlns:a16="http://schemas.microsoft.com/office/drawing/2014/main" id="{62CCB560-494A-4F74-9DE4-068806A893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8" name="Freeform 22">
              <a:extLst>
                <a:ext uri="{FF2B5EF4-FFF2-40B4-BE49-F238E27FC236}">
                  <a16:creationId xmlns:a16="http://schemas.microsoft.com/office/drawing/2014/main" id="{6F9A05F2-B5D2-4D8A-9A78-14E45C13FE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29" name="Freeform 23">
              <a:extLst>
                <a:ext uri="{FF2B5EF4-FFF2-40B4-BE49-F238E27FC236}">
                  <a16:creationId xmlns:a16="http://schemas.microsoft.com/office/drawing/2014/main" id="{A6373189-19BB-4BEC-84A3-432253E0580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0" name="Freeform 24">
              <a:extLst>
                <a:ext uri="{FF2B5EF4-FFF2-40B4-BE49-F238E27FC236}">
                  <a16:creationId xmlns:a16="http://schemas.microsoft.com/office/drawing/2014/main" id="{71AB3122-947A-44DB-B190-A2601C6C95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1" name="Freeform 25">
              <a:extLst>
                <a:ext uri="{FF2B5EF4-FFF2-40B4-BE49-F238E27FC236}">
                  <a16:creationId xmlns:a16="http://schemas.microsoft.com/office/drawing/2014/main" id="{74B4109D-3AFC-4D44-87B1-0CDED3E63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2" name="Freeform 26">
              <a:extLst>
                <a:ext uri="{FF2B5EF4-FFF2-40B4-BE49-F238E27FC236}">
                  <a16:creationId xmlns:a16="http://schemas.microsoft.com/office/drawing/2014/main" id="{44AAD39F-F7C9-4D00-95E0-0465B4E8588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3" name="Freeform 27">
              <a:extLst>
                <a:ext uri="{FF2B5EF4-FFF2-40B4-BE49-F238E27FC236}">
                  <a16:creationId xmlns:a16="http://schemas.microsoft.com/office/drawing/2014/main" id="{C1DCAB8D-6EF6-4A84-8D0C-AA9226DEC9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4" name="Freeform 28">
              <a:extLst>
                <a:ext uri="{FF2B5EF4-FFF2-40B4-BE49-F238E27FC236}">
                  <a16:creationId xmlns:a16="http://schemas.microsoft.com/office/drawing/2014/main" id="{C407F97F-83CF-4703-B9E0-6335530E32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5" name="Freeform 29">
              <a:extLst>
                <a:ext uri="{FF2B5EF4-FFF2-40B4-BE49-F238E27FC236}">
                  <a16:creationId xmlns:a16="http://schemas.microsoft.com/office/drawing/2014/main" id="{0D8D2363-5D84-4CFF-89AA-3C93C859DB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6" name="Freeform 30">
              <a:extLst>
                <a:ext uri="{FF2B5EF4-FFF2-40B4-BE49-F238E27FC236}">
                  <a16:creationId xmlns:a16="http://schemas.microsoft.com/office/drawing/2014/main" id="{0435A35C-AC99-4E12-8CB0-9C640DAA94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7" name="Freeform 31">
              <a:extLst>
                <a:ext uri="{FF2B5EF4-FFF2-40B4-BE49-F238E27FC236}">
                  <a16:creationId xmlns:a16="http://schemas.microsoft.com/office/drawing/2014/main" id="{F20392CF-2256-4527-836B-2E6F88596E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8" name="Freeform 32">
              <a:extLst>
                <a:ext uri="{FF2B5EF4-FFF2-40B4-BE49-F238E27FC236}">
                  <a16:creationId xmlns:a16="http://schemas.microsoft.com/office/drawing/2014/main" id="{C52C3AD3-122C-4010-9C55-B0247F8CCAB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39" name="Rectangle 33">
              <a:extLst>
                <a:ext uri="{FF2B5EF4-FFF2-40B4-BE49-F238E27FC236}">
                  <a16:creationId xmlns:a16="http://schemas.microsoft.com/office/drawing/2014/main" id="{EFCB53ED-09C0-4AD7-9BBC-366833D5FE0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40" name="Freeform 34">
              <a:extLst>
                <a:ext uri="{FF2B5EF4-FFF2-40B4-BE49-F238E27FC236}">
                  <a16:creationId xmlns:a16="http://schemas.microsoft.com/office/drawing/2014/main" id="{6F309F52-BFCF-47D9-8089-BC049540DB4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1" name="Freeform 35">
              <a:extLst>
                <a:ext uri="{FF2B5EF4-FFF2-40B4-BE49-F238E27FC236}">
                  <a16:creationId xmlns:a16="http://schemas.microsoft.com/office/drawing/2014/main" id="{5F9AE85F-C7AA-4761-B468-2E100829BC5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2" name="Freeform 36">
              <a:extLst>
                <a:ext uri="{FF2B5EF4-FFF2-40B4-BE49-F238E27FC236}">
                  <a16:creationId xmlns:a16="http://schemas.microsoft.com/office/drawing/2014/main" id="{2C81C778-91E5-4AE9-AACB-8566E7A28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3" name="Freeform 37">
              <a:extLst>
                <a:ext uri="{FF2B5EF4-FFF2-40B4-BE49-F238E27FC236}">
                  <a16:creationId xmlns:a16="http://schemas.microsoft.com/office/drawing/2014/main" id="{6C56E0B4-58A0-4B2B-BD56-54121BB8DB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4" name="Freeform 38">
              <a:extLst>
                <a:ext uri="{FF2B5EF4-FFF2-40B4-BE49-F238E27FC236}">
                  <a16:creationId xmlns:a16="http://schemas.microsoft.com/office/drawing/2014/main" id="{88A29CFE-13A6-4509-946F-5C074F856E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5" name="Freeform 39">
              <a:extLst>
                <a:ext uri="{FF2B5EF4-FFF2-40B4-BE49-F238E27FC236}">
                  <a16:creationId xmlns:a16="http://schemas.microsoft.com/office/drawing/2014/main" id="{00235A0A-018B-4499-AC16-AF83457BF4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6" name="Freeform 40">
              <a:extLst>
                <a:ext uri="{FF2B5EF4-FFF2-40B4-BE49-F238E27FC236}">
                  <a16:creationId xmlns:a16="http://schemas.microsoft.com/office/drawing/2014/main" id="{861DF9B7-50DC-4EBE-8B23-97FE92DBBB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7" name="Freeform 41">
              <a:extLst>
                <a:ext uri="{FF2B5EF4-FFF2-40B4-BE49-F238E27FC236}">
                  <a16:creationId xmlns:a16="http://schemas.microsoft.com/office/drawing/2014/main" id="{69673907-73D7-4729-A911-9BD078EC2E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8" name="Freeform 42">
              <a:extLst>
                <a:ext uri="{FF2B5EF4-FFF2-40B4-BE49-F238E27FC236}">
                  <a16:creationId xmlns:a16="http://schemas.microsoft.com/office/drawing/2014/main" id="{4DC844D3-8053-4EE7-A286-50157B6FD86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49" name="Freeform 43">
              <a:extLst>
                <a:ext uri="{FF2B5EF4-FFF2-40B4-BE49-F238E27FC236}">
                  <a16:creationId xmlns:a16="http://schemas.microsoft.com/office/drawing/2014/main" id="{D67575A0-A45A-4773-874C-16370E3670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0" name="Freeform 44">
              <a:extLst>
                <a:ext uri="{FF2B5EF4-FFF2-40B4-BE49-F238E27FC236}">
                  <a16:creationId xmlns:a16="http://schemas.microsoft.com/office/drawing/2014/main" id="{4327252B-B62B-4DE0-A924-B7F6E40AD96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1" name="Rectangle 45">
              <a:extLst>
                <a:ext uri="{FF2B5EF4-FFF2-40B4-BE49-F238E27FC236}">
                  <a16:creationId xmlns:a16="http://schemas.microsoft.com/office/drawing/2014/main" id="{778BC6A7-AC19-497B-A7C6-E447B2EBDABD}"/>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w="9525">
                  <a:solidFill>
                    <a:srgbClr val="000000"/>
                  </a:solidFill>
                  <a:miter lim="800000"/>
                  <a:headEnd/>
                  <a:tailEnd/>
                </a14:hiddenLine>
              </a:ext>
            </a:extLst>
          </p:spPr>
        </p:sp>
        <p:sp>
          <p:nvSpPr>
            <p:cNvPr id="52" name="Freeform 46">
              <a:extLst>
                <a:ext uri="{FF2B5EF4-FFF2-40B4-BE49-F238E27FC236}">
                  <a16:creationId xmlns:a16="http://schemas.microsoft.com/office/drawing/2014/main" id="{4E79A87B-BF1F-437A-9FED-BE93025E50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3" name="Freeform 47">
              <a:extLst>
                <a:ext uri="{FF2B5EF4-FFF2-40B4-BE49-F238E27FC236}">
                  <a16:creationId xmlns:a16="http://schemas.microsoft.com/office/drawing/2014/main" id="{DFAAF3CC-B4E0-45C8-AC2D-EF0D6D823D1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4" name="Freeform 48">
              <a:extLst>
                <a:ext uri="{FF2B5EF4-FFF2-40B4-BE49-F238E27FC236}">
                  <a16:creationId xmlns:a16="http://schemas.microsoft.com/office/drawing/2014/main" id="{A5A12C87-1E4A-4664-B2F4-A1C8B656F9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5" name="Freeform 49">
              <a:extLst>
                <a:ext uri="{FF2B5EF4-FFF2-40B4-BE49-F238E27FC236}">
                  <a16:creationId xmlns:a16="http://schemas.microsoft.com/office/drawing/2014/main" id="{B3AF8230-4630-4505-ADDB-16A9B6B3772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6" name="Freeform 50">
              <a:extLst>
                <a:ext uri="{FF2B5EF4-FFF2-40B4-BE49-F238E27FC236}">
                  <a16:creationId xmlns:a16="http://schemas.microsoft.com/office/drawing/2014/main" id="{33F93F6D-724D-42F3-AF1D-3081EAB5D13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7" name="Freeform 51">
              <a:extLst>
                <a:ext uri="{FF2B5EF4-FFF2-40B4-BE49-F238E27FC236}">
                  <a16:creationId xmlns:a16="http://schemas.microsoft.com/office/drawing/2014/main" id="{F5DD7A8F-FB67-4E79-80DB-0FAF3A098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8" name="Freeform 52">
              <a:extLst>
                <a:ext uri="{FF2B5EF4-FFF2-40B4-BE49-F238E27FC236}">
                  <a16:creationId xmlns:a16="http://schemas.microsoft.com/office/drawing/2014/main" id="{7B140A84-E89E-4A80-9DF8-7BCA45F908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59" name="Freeform 53">
              <a:extLst>
                <a:ext uri="{FF2B5EF4-FFF2-40B4-BE49-F238E27FC236}">
                  <a16:creationId xmlns:a16="http://schemas.microsoft.com/office/drawing/2014/main" id="{279E1D6A-EFE2-44C6-A5BF-DFADF0DC91D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0" name="Freeform 54">
              <a:extLst>
                <a:ext uri="{FF2B5EF4-FFF2-40B4-BE49-F238E27FC236}">
                  <a16:creationId xmlns:a16="http://schemas.microsoft.com/office/drawing/2014/main" id="{C9FA2204-561F-4ABB-988C-03053820F1D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1" name="Freeform 55">
              <a:extLst>
                <a:ext uri="{FF2B5EF4-FFF2-40B4-BE49-F238E27FC236}">
                  <a16:creationId xmlns:a16="http://schemas.microsoft.com/office/drawing/2014/main" id="{8BD7D04E-AC0A-424F-BC40-28842DAFF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2" name="Freeform 56">
              <a:extLst>
                <a:ext uri="{FF2B5EF4-FFF2-40B4-BE49-F238E27FC236}">
                  <a16:creationId xmlns:a16="http://schemas.microsoft.com/office/drawing/2014/main" id="{32B616A2-FE09-47DD-B58C-12EE58B7CA5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3" name="Freeform 57">
              <a:extLst>
                <a:ext uri="{FF2B5EF4-FFF2-40B4-BE49-F238E27FC236}">
                  <a16:creationId xmlns:a16="http://schemas.microsoft.com/office/drawing/2014/main" id="{08C5EAF5-6064-484E-BA05-80D09D84EA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sp>
          <p:nvSpPr>
            <p:cNvPr id="64" name="Freeform 58">
              <a:extLst>
                <a:ext uri="{FF2B5EF4-FFF2-40B4-BE49-F238E27FC236}">
                  <a16:creationId xmlns:a16="http://schemas.microsoft.com/office/drawing/2014/main" id="{F11D90DF-D275-4725-884C-77E5E01D89B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w="9525">
                  <a:solidFill>
                    <a:srgbClr val="000000"/>
                  </a:solidFill>
                  <a:round/>
                  <a:headEnd/>
                  <a:tailEnd/>
                </a14:hiddenLine>
              </a:ext>
            </a:extLst>
          </p:spPr>
        </p:sp>
      </p:grpSp>
      <p:sp useBgFill="1">
        <p:nvSpPr>
          <p:cNvPr id="128" name="Rectangle 65">
            <a:extLst>
              <a:ext uri="{FF2B5EF4-FFF2-40B4-BE49-F238E27FC236}">
                <a16:creationId xmlns:a16="http://schemas.microsoft.com/office/drawing/2014/main" id="{7A070EAD-1DCD-4F3D-BA84-799B891A0E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8382B2A-ABF3-DFDA-2569-764553226EAD}"/>
              </a:ext>
            </a:extLst>
          </p:cNvPr>
          <p:cNvSpPr>
            <a:spLocks noGrp="1"/>
          </p:cNvSpPr>
          <p:nvPr>
            <p:ph type="title"/>
          </p:nvPr>
        </p:nvSpPr>
        <p:spPr>
          <a:xfrm>
            <a:off x="1285870" y="998140"/>
            <a:ext cx="11063291" cy="2049337"/>
          </a:xfrm>
        </p:spPr>
        <p:txBody>
          <a:bodyPr vert="horz" lIns="91440" tIns="45720" rIns="91440" bIns="45720" rtlCol="0" anchor="b">
            <a:normAutofit/>
          </a:bodyPr>
          <a:lstStyle/>
          <a:p>
            <a:r>
              <a:rPr lang="en-US" sz="5400" dirty="0">
                <a:effectLst/>
              </a:rPr>
              <a:t>A, A#, B, C, C#, D, D#, E, F, F#, G, G#</a:t>
            </a:r>
          </a:p>
        </p:txBody>
      </p:sp>
      <p:sp>
        <p:nvSpPr>
          <p:cNvPr id="3" name="Text Placeholder 2">
            <a:extLst>
              <a:ext uri="{FF2B5EF4-FFF2-40B4-BE49-F238E27FC236}">
                <a16:creationId xmlns:a16="http://schemas.microsoft.com/office/drawing/2014/main" id="{C83B228C-1151-C593-BFD8-5C74EEC99F56}"/>
              </a:ext>
            </a:extLst>
          </p:cNvPr>
          <p:cNvSpPr>
            <a:spLocks noGrp="1"/>
          </p:cNvSpPr>
          <p:nvPr>
            <p:ph type="body" idx="1"/>
          </p:nvPr>
        </p:nvSpPr>
        <p:spPr>
          <a:xfrm>
            <a:off x="1226275" y="3076148"/>
            <a:ext cx="7539989" cy="2116551"/>
          </a:xfrm>
        </p:spPr>
        <p:txBody>
          <a:bodyPr vert="horz" lIns="91440" tIns="45720" rIns="91440" bIns="45720" rtlCol="0">
            <a:normAutofit lnSpcReduction="10000"/>
          </a:bodyPr>
          <a:lstStyle/>
          <a:p>
            <a:r>
              <a:rPr lang="en-US" sz="5400" dirty="0">
                <a:solidFill>
                  <a:schemeClr val="tx1"/>
                </a:solidFill>
                <a:effectLst/>
              </a:rPr>
              <a:t>Major or Minor</a:t>
            </a:r>
          </a:p>
          <a:p>
            <a:r>
              <a:rPr lang="en-US" sz="5400" dirty="0">
                <a:solidFill>
                  <a:schemeClr val="tx1"/>
                </a:solidFill>
                <a:effectLst/>
              </a:rPr>
              <a:t>Tempo</a:t>
            </a:r>
          </a:p>
        </p:txBody>
      </p:sp>
      <p:grpSp>
        <p:nvGrpSpPr>
          <p:cNvPr id="129" name="Group 67">
            <a:extLst>
              <a:ext uri="{FF2B5EF4-FFF2-40B4-BE49-F238E27FC236}">
                <a16:creationId xmlns:a16="http://schemas.microsoft.com/office/drawing/2014/main" id="{DE471E13-6104-4637-8A8F-B545529B1D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alpha val="60000"/>
                </a:schemeClr>
              </a:gs>
              <a:gs pos="100000">
                <a:schemeClr val="bg2">
                  <a:lumMod val="60000"/>
                  <a:lumOff val="40000"/>
                  <a:alpha val="80000"/>
                </a:schemeClr>
              </a:gs>
            </a:gsLst>
            <a:lin ang="5400000" scaled="0"/>
            <a:tileRect/>
          </a:gradFill>
        </p:grpSpPr>
        <p:sp>
          <p:nvSpPr>
            <p:cNvPr id="69" name="Rectangle 5">
              <a:extLst>
                <a:ext uri="{FF2B5EF4-FFF2-40B4-BE49-F238E27FC236}">
                  <a16:creationId xmlns:a16="http://schemas.microsoft.com/office/drawing/2014/main" id="{802F412D-6781-427D-AB79-09FD610CCE5F}"/>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0" name="Freeform 6">
              <a:extLst>
                <a:ext uri="{FF2B5EF4-FFF2-40B4-BE49-F238E27FC236}">
                  <a16:creationId xmlns:a16="http://schemas.microsoft.com/office/drawing/2014/main" id="{8471B962-D824-43CE-B5DD-704B305B285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1" name="Freeform 7">
              <a:extLst>
                <a:ext uri="{FF2B5EF4-FFF2-40B4-BE49-F238E27FC236}">
                  <a16:creationId xmlns:a16="http://schemas.microsoft.com/office/drawing/2014/main" id="{ED60EBD3-FA75-460B-AFBD-3F234A0CAA1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2" name="Rectangle 8">
              <a:extLst>
                <a:ext uri="{FF2B5EF4-FFF2-40B4-BE49-F238E27FC236}">
                  <a16:creationId xmlns:a16="http://schemas.microsoft.com/office/drawing/2014/main" id="{D0791244-FBF2-49D9-BDBC-E2E58C86B4D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73" name="Freeform 9">
              <a:extLst>
                <a:ext uri="{FF2B5EF4-FFF2-40B4-BE49-F238E27FC236}">
                  <a16:creationId xmlns:a16="http://schemas.microsoft.com/office/drawing/2014/main" id="{FEE4C4B1-195C-40F5-A78F-2EB7ED6E6F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4" name="Freeform 10">
              <a:extLst>
                <a:ext uri="{FF2B5EF4-FFF2-40B4-BE49-F238E27FC236}">
                  <a16:creationId xmlns:a16="http://schemas.microsoft.com/office/drawing/2014/main" id="{22766AF8-3850-41E4-80D0-321D9A13D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5" name="Freeform 11">
              <a:extLst>
                <a:ext uri="{FF2B5EF4-FFF2-40B4-BE49-F238E27FC236}">
                  <a16:creationId xmlns:a16="http://schemas.microsoft.com/office/drawing/2014/main" id="{8834F8EE-AB04-42FE-AE7B-3E9C6ACA0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6" name="Freeform 12">
              <a:extLst>
                <a:ext uri="{FF2B5EF4-FFF2-40B4-BE49-F238E27FC236}">
                  <a16:creationId xmlns:a16="http://schemas.microsoft.com/office/drawing/2014/main" id="{C86BB534-4617-4275-908E-357CF2246C9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7" name="Freeform 13">
              <a:extLst>
                <a:ext uri="{FF2B5EF4-FFF2-40B4-BE49-F238E27FC236}">
                  <a16:creationId xmlns:a16="http://schemas.microsoft.com/office/drawing/2014/main" id="{B6DEB58B-8D28-4BE9-9CA9-F4B3A083BC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8" name="Freeform 14">
              <a:extLst>
                <a:ext uri="{FF2B5EF4-FFF2-40B4-BE49-F238E27FC236}">
                  <a16:creationId xmlns:a16="http://schemas.microsoft.com/office/drawing/2014/main" id="{25A772BC-4720-4EC2-AD61-A7B74E915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79" name="Freeform 15">
              <a:extLst>
                <a:ext uri="{FF2B5EF4-FFF2-40B4-BE49-F238E27FC236}">
                  <a16:creationId xmlns:a16="http://schemas.microsoft.com/office/drawing/2014/main" id="{60D6B27E-FAC5-4267-80A9-DE4D2E02B80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0" name="Freeform 16">
              <a:extLst>
                <a:ext uri="{FF2B5EF4-FFF2-40B4-BE49-F238E27FC236}">
                  <a16:creationId xmlns:a16="http://schemas.microsoft.com/office/drawing/2014/main" id="{1F39FA83-D8C8-4CE3-9C62-10375FD041E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1" name="Freeform 17">
              <a:extLst>
                <a:ext uri="{FF2B5EF4-FFF2-40B4-BE49-F238E27FC236}">
                  <a16:creationId xmlns:a16="http://schemas.microsoft.com/office/drawing/2014/main" id="{E09B4CF3-A51F-4787-81FE-F5C79BA426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2" name="Freeform 18">
              <a:extLst>
                <a:ext uri="{FF2B5EF4-FFF2-40B4-BE49-F238E27FC236}">
                  <a16:creationId xmlns:a16="http://schemas.microsoft.com/office/drawing/2014/main" id="{6695CB35-74E4-43C0-89F5-9FDA59B3AC0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3" name="Freeform 19">
              <a:extLst>
                <a:ext uri="{FF2B5EF4-FFF2-40B4-BE49-F238E27FC236}">
                  <a16:creationId xmlns:a16="http://schemas.microsoft.com/office/drawing/2014/main" id="{945450CE-FB13-4C46-825F-5BB191703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4" name="Freeform 20">
              <a:extLst>
                <a:ext uri="{FF2B5EF4-FFF2-40B4-BE49-F238E27FC236}">
                  <a16:creationId xmlns:a16="http://schemas.microsoft.com/office/drawing/2014/main" id="{E80AA0B2-7FE7-4B75-AC25-E0F6C0FE458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5" name="Freeform 21">
              <a:extLst>
                <a:ext uri="{FF2B5EF4-FFF2-40B4-BE49-F238E27FC236}">
                  <a16:creationId xmlns:a16="http://schemas.microsoft.com/office/drawing/2014/main" id="{2E81F7C1-AD8F-41A0-91A8-E05F66CB0ED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6" name="Freeform 22">
              <a:extLst>
                <a:ext uri="{FF2B5EF4-FFF2-40B4-BE49-F238E27FC236}">
                  <a16:creationId xmlns:a16="http://schemas.microsoft.com/office/drawing/2014/main" id="{F4E8A538-9FFA-4C76-BCE2-D54F56A11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7" name="Freeform 23">
              <a:extLst>
                <a:ext uri="{FF2B5EF4-FFF2-40B4-BE49-F238E27FC236}">
                  <a16:creationId xmlns:a16="http://schemas.microsoft.com/office/drawing/2014/main" id="{3C412824-3CBA-4E74-B2FD-936EA70486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8" name="Freeform 24">
              <a:extLst>
                <a:ext uri="{FF2B5EF4-FFF2-40B4-BE49-F238E27FC236}">
                  <a16:creationId xmlns:a16="http://schemas.microsoft.com/office/drawing/2014/main" id="{E28DC1F0-74FF-4D97-BD4D-FD42DE4AC6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89" name="Freeform 25">
              <a:extLst>
                <a:ext uri="{FF2B5EF4-FFF2-40B4-BE49-F238E27FC236}">
                  <a16:creationId xmlns:a16="http://schemas.microsoft.com/office/drawing/2014/main" id="{77CEC4FA-6FD3-4ABF-BF98-94E7947A55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0" name="Freeform 26">
              <a:extLst>
                <a:ext uri="{FF2B5EF4-FFF2-40B4-BE49-F238E27FC236}">
                  <a16:creationId xmlns:a16="http://schemas.microsoft.com/office/drawing/2014/main" id="{D4E61DA7-BFA9-48AF-BD6F-EBB15C23593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1" name="Freeform 27">
              <a:extLst>
                <a:ext uri="{FF2B5EF4-FFF2-40B4-BE49-F238E27FC236}">
                  <a16:creationId xmlns:a16="http://schemas.microsoft.com/office/drawing/2014/main" id="{57164D6A-1DD9-43AE-878F-A413DC26FB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2" name="Freeform 28">
              <a:extLst>
                <a:ext uri="{FF2B5EF4-FFF2-40B4-BE49-F238E27FC236}">
                  <a16:creationId xmlns:a16="http://schemas.microsoft.com/office/drawing/2014/main" id="{4949EBA6-53D9-4F2D-91DB-EA7AE260F6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3" name="Freeform 29">
              <a:extLst>
                <a:ext uri="{FF2B5EF4-FFF2-40B4-BE49-F238E27FC236}">
                  <a16:creationId xmlns:a16="http://schemas.microsoft.com/office/drawing/2014/main" id="{0AFEA5FA-F759-441C-A0BC-7EDC79A672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4" name="Freeform 30">
              <a:extLst>
                <a:ext uri="{FF2B5EF4-FFF2-40B4-BE49-F238E27FC236}">
                  <a16:creationId xmlns:a16="http://schemas.microsoft.com/office/drawing/2014/main" id="{5B913AE0-5DC8-4244-8C26-ED97F834E33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5" name="Freeform 31">
              <a:extLst>
                <a:ext uri="{FF2B5EF4-FFF2-40B4-BE49-F238E27FC236}">
                  <a16:creationId xmlns:a16="http://schemas.microsoft.com/office/drawing/2014/main" id="{A87DB58A-25D2-46F1-85E3-06F964D016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6" name="Freeform 32">
              <a:extLst>
                <a:ext uri="{FF2B5EF4-FFF2-40B4-BE49-F238E27FC236}">
                  <a16:creationId xmlns:a16="http://schemas.microsoft.com/office/drawing/2014/main" id="{E7AE8209-F3E7-4ACA-98D0-90B282A147F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7" name="Rectangle 33">
              <a:extLst>
                <a:ext uri="{FF2B5EF4-FFF2-40B4-BE49-F238E27FC236}">
                  <a16:creationId xmlns:a16="http://schemas.microsoft.com/office/drawing/2014/main" id="{1CED7927-A7C7-444A-A8F3-6348852AEF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98" name="Freeform 34">
              <a:extLst>
                <a:ext uri="{FF2B5EF4-FFF2-40B4-BE49-F238E27FC236}">
                  <a16:creationId xmlns:a16="http://schemas.microsoft.com/office/drawing/2014/main" id="{08BEDF90-F9A6-4DE4-94B6-43E4160394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99" name="Freeform 35">
              <a:extLst>
                <a:ext uri="{FF2B5EF4-FFF2-40B4-BE49-F238E27FC236}">
                  <a16:creationId xmlns:a16="http://schemas.microsoft.com/office/drawing/2014/main" id="{36540D5F-1C77-438A-BF12-56455C4720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0" name="Freeform 36">
              <a:extLst>
                <a:ext uri="{FF2B5EF4-FFF2-40B4-BE49-F238E27FC236}">
                  <a16:creationId xmlns:a16="http://schemas.microsoft.com/office/drawing/2014/main" id="{52FC779A-BC55-40AC-8FFD-E014F8C05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1" name="Freeform 37">
              <a:extLst>
                <a:ext uri="{FF2B5EF4-FFF2-40B4-BE49-F238E27FC236}">
                  <a16:creationId xmlns:a16="http://schemas.microsoft.com/office/drawing/2014/main" id="{63E42DE5-DC0E-4043-8A35-20C53074A2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2" name="Freeform 38">
              <a:extLst>
                <a:ext uri="{FF2B5EF4-FFF2-40B4-BE49-F238E27FC236}">
                  <a16:creationId xmlns:a16="http://schemas.microsoft.com/office/drawing/2014/main" id="{41581FA6-993A-4899-ADF1-0A83A6234E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3" name="Freeform 39">
              <a:extLst>
                <a:ext uri="{FF2B5EF4-FFF2-40B4-BE49-F238E27FC236}">
                  <a16:creationId xmlns:a16="http://schemas.microsoft.com/office/drawing/2014/main" id="{33C4FDB9-01D2-4CB0-BFED-216CAC7EB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4" name="Freeform 40">
              <a:extLst>
                <a:ext uri="{FF2B5EF4-FFF2-40B4-BE49-F238E27FC236}">
                  <a16:creationId xmlns:a16="http://schemas.microsoft.com/office/drawing/2014/main" id="{34E715AB-2B68-41C4-A61F-02C413F242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5" name="Freeform 41">
              <a:extLst>
                <a:ext uri="{FF2B5EF4-FFF2-40B4-BE49-F238E27FC236}">
                  <a16:creationId xmlns:a16="http://schemas.microsoft.com/office/drawing/2014/main" id="{D3861C35-D060-408D-9871-4DA2D0547B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6" name="Freeform 42">
              <a:extLst>
                <a:ext uri="{FF2B5EF4-FFF2-40B4-BE49-F238E27FC236}">
                  <a16:creationId xmlns:a16="http://schemas.microsoft.com/office/drawing/2014/main" id="{B4F4F38F-33FE-48A0-986D-FB771F18BE7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7" name="Freeform 43">
              <a:extLst>
                <a:ext uri="{FF2B5EF4-FFF2-40B4-BE49-F238E27FC236}">
                  <a16:creationId xmlns:a16="http://schemas.microsoft.com/office/drawing/2014/main" id="{50FCFC8E-2DC3-4F27-9E02-196830E78D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8" name="Freeform 44">
              <a:extLst>
                <a:ext uri="{FF2B5EF4-FFF2-40B4-BE49-F238E27FC236}">
                  <a16:creationId xmlns:a16="http://schemas.microsoft.com/office/drawing/2014/main" id="{3A6EE414-1500-4144-B453-BA950E5107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09" name="Rectangle 45">
              <a:extLst>
                <a:ext uri="{FF2B5EF4-FFF2-40B4-BE49-F238E27FC236}">
                  <a16:creationId xmlns:a16="http://schemas.microsoft.com/office/drawing/2014/main" id="{0C1A9D8A-5515-4C84-AE17-A6D51243834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sp>
        <p:sp>
          <p:nvSpPr>
            <p:cNvPr id="110" name="Freeform 46">
              <a:extLst>
                <a:ext uri="{FF2B5EF4-FFF2-40B4-BE49-F238E27FC236}">
                  <a16:creationId xmlns:a16="http://schemas.microsoft.com/office/drawing/2014/main" id="{E8E7C8C7-FE85-4C8F-960C-3748511E08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1" name="Freeform 47">
              <a:extLst>
                <a:ext uri="{FF2B5EF4-FFF2-40B4-BE49-F238E27FC236}">
                  <a16:creationId xmlns:a16="http://schemas.microsoft.com/office/drawing/2014/main" id="{33DF2ED7-F601-4A9F-AA50-822ED85D56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2" name="Freeform 48">
              <a:extLst>
                <a:ext uri="{FF2B5EF4-FFF2-40B4-BE49-F238E27FC236}">
                  <a16:creationId xmlns:a16="http://schemas.microsoft.com/office/drawing/2014/main" id="{FEDB3A05-6FDD-4E87-B800-8F9975244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3" name="Freeform 49">
              <a:extLst>
                <a:ext uri="{FF2B5EF4-FFF2-40B4-BE49-F238E27FC236}">
                  <a16:creationId xmlns:a16="http://schemas.microsoft.com/office/drawing/2014/main" id="{AD6225C0-E391-49D5-9A7B-57C5ED60E1A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4" name="Freeform 50">
              <a:extLst>
                <a:ext uri="{FF2B5EF4-FFF2-40B4-BE49-F238E27FC236}">
                  <a16:creationId xmlns:a16="http://schemas.microsoft.com/office/drawing/2014/main" id="{B814B458-45E5-451C-9CBD-027E3776A4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5" name="Freeform 51">
              <a:extLst>
                <a:ext uri="{FF2B5EF4-FFF2-40B4-BE49-F238E27FC236}">
                  <a16:creationId xmlns:a16="http://schemas.microsoft.com/office/drawing/2014/main" id="{59167140-9A0D-4FE7-8E37-2CD613011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6" name="Freeform 52">
              <a:extLst>
                <a:ext uri="{FF2B5EF4-FFF2-40B4-BE49-F238E27FC236}">
                  <a16:creationId xmlns:a16="http://schemas.microsoft.com/office/drawing/2014/main" id="{2D38B213-991B-495D-8886-04CAD44C79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7" name="Freeform 53">
              <a:extLst>
                <a:ext uri="{FF2B5EF4-FFF2-40B4-BE49-F238E27FC236}">
                  <a16:creationId xmlns:a16="http://schemas.microsoft.com/office/drawing/2014/main" id="{67C1C3DA-3972-4D98-9D9E-390461B288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8" name="Freeform 54">
              <a:extLst>
                <a:ext uri="{FF2B5EF4-FFF2-40B4-BE49-F238E27FC236}">
                  <a16:creationId xmlns:a16="http://schemas.microsoft.com/office/drawing/2014/main" id="{972F8941-61DB-48E1-B9C1-E732470563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19" name="Freeform 55">
              <a:extLst>
                <a:ext uri="{FF2B5EF4-FFF2-40B4-BE49-F238E27FC236}">
                  <a16:creationId xmlns:a16="http://schemas.microsoft.com/office/drawing/2014/main" id="{857B495F-5C9B-435F-8D39-45CC57471F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0" name="Freeform 56">
              <a:extLst>
                <a:ext uri="{FF2B5EF4-FFF2-40B4-BE49-F238E27FC236}">
                  <a16:creationId xmlns:a16="http://schemas.microsoft.com/office/drawing/2014/main" id="{B607428B-B7C9-4017-84F8-19C9B2134A9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1" name="Freeform 57">
              <a:extLst>
                <a:ext uri="{FF2B5EF4-FFF2-40B4-BE49-F238E27FC236}">
                  <a16:creationId xmlns:a16="http://schemas.microsoft.com/office/drawing/2014/main" id="{A20C5139-2108-4F5E-B892-64F1D8605E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sp>
          <p:nvSpPr>
            <p:cNvPr id="122" name="Freeform 58">
              <a:extLst>
                <a:ext uri="{FF2B5EF4-FFF2-40B4-BE49-F238E27FC236}">
                  <a16:creationId xmlns:a16="http://schemas.microsoft.com/office/drawing/2014/main" id="{C2A51623-F2F3-4584-93F5-598E56A5F4D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sp>
      </p:grpSp>
    </p:spTree>
    <p:extLst>
      <p:ext uri="{BB962C8B-B14F-4D97-AF65-F5344CB8AC3E}">
        <p14:creationId xmlns:p14="http://schemas.microsoft.com/office/powerpoint/2010/main" val="270171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AEBC5-686E-B3E3-79A7-57AA474736C1}"/>
              </a:ext>
            </a:extLst>
          </p:cNvPr>
          <p:cNvSpPr>
            <a:spLocks noGrp="1"/>
          </p:cNvSpPr>
          <p:nvPr>
            <p:ph type="title"/>
          </p:nvPr>
        </p:nvSpPr>
        <p:spPr/>
        <p:txBody>
          <a:bodyPr>
            <a:noAutofit/>
          </a:bodyPr>
          <a:lstStyle/>
          <a:p>
            <a:pPr algn="ctr"/>
            <a:r>
              <a:rPr lang="en-US" sz="6000" dirty="0"/>
              <a:t>Most Influential Courses</a:t>
            </a:r>
          </a:p>
        </p:txBody>
      </p:sp>
      <p:sp>
        <p:nvSpPr>
          <p:cNvPr id="3" name="Text Placeholder 2">
            <a:extLst>
              <a:ext uri="{FF2B5EF4-FFF2-40B4-BE49-F238E27FC236}">
                <a16:creationId xmlns:a16="http://schemas.microsoft.com/office/drawing/2014/main" id="{DC1996F2-3DCF-9DC7-8112-D749D90FED94}"/>
              </a:ext>
            </a:extLst>
          </p:cNvPr>
          <p:cNvSpPr>
            <a:spLocks noGrp="1"/>
          </p:cNvSpPr>
          <p:nvPr>
            <p:ph type="body" idx="1"/>
          </p:nvPr>
        </p:nvSpPr>
        <p:spPr/>
        <p:txBody>
          <a:bodyPr>
            <a:normAutofit/>
          </a:bodyPr>
          <a:lstStyle/>
          <a:p>
            <a:pPr algn="ctr"/>
            <a:r>
              <a:rPr lang="en-US" sz="4000" dirty="0"/>
              <a:t>Music</a:t>
            </a:r>
          </a:p>
        </p:txBody>
      </p:sp>
      <p:sp>
        <p:nvSpPr>
          <p:cNvPr id="4" name="Content Placeholder 3">
            <a:extLst>
              <a:ext uri="{FF2B5EF4-FFF2-40B4-BE49-F238E27FC236}">
                <a16:creationId xmlns:a16="http://schemas.microsoft.com/office/drawing/2014/main" id="{B8BD03FC-187A-6CF9-0C62-B3AC93CDB528}"/>
              </a:ext>
            </a:extLst>
          </p:cNvPr>
          <p:cNvSpPr>
            <a:spLocks noGrp="1"/>
          </p:cNvSpPr>
          <p:nvPr>
            <p:ph sz="half" idx="2"/>
          </p:nvPr>
        </p:nvSpPr>
        <p:spPr/>
        <p:txBody>
          <a:bodyPr>
            <a:normAutofit/>
          </a:bodyPr>
          <a:lstStyle/>
          <a:p>
            <a:r>
              <a:rPr lang="en-US" sz="3600" dirty="0"/>
              <a:t>Theory I-IV</a:t>
            </a:r>
          </a:p>
          <a:p>
            <a:r>
              <a:rPr lang="en-US" sz="3600" dirty="0"/>
              <a:t>Aural Skills I-IV</a:t>
            </a:r>
          </a:p>
          <a:p>
            <a:r>
              <a:rPr lang="en-US" sz="3600" dirty="0"/>
              <a:t>Composition</a:t>
            </a:r>
          </a:p>
        </p:txBody>
      </p:sp>
      <p:sp>
        <p:nvSpPr>
          <p:cNvPr id="5" name="Text Placeholder 4">
            <a:extLst>
              <a:ext uri="{FF2B5EF4-FFF2-40B4-BE49-F238E27FC236}">
                <a16:creationId xmlns:a16="http://schemas.microsoft.com/office/drawing/2014/main" id="{857AEE94-D2C9-E335-6206-AA783F92856E}"/>
              </a:ext>
            </a:extLst>
          </p:cNvPr>
          <p:cNvSpPr>
            <a:spLocks noGrp="1"/>
          </p:cNvSpPr>
          <p:nvPr>
            <p:ph type="body" sz="quarter" idx="3"/>
          </p:nvPr>
        </p:nvSpPr>
        <p:spPr/>
        <p:txBody>
          <a:bodyPr>
            <a:normAutofit/>
          </a:bodyPr>
          <a:lstStyle/>
          <a:p>
            <a:pPr algn="ctr"/>
            <a:r>
              <a:rPr lang="en-US" sz="4000" dirty="0"/>
              <a:t>Computer Science</a:t>
            </a:r>
          </a:p>
        </p:txBody>
      </p:sp>
      <p:sp>
        <p:nvSpPr>
          <p:cNvPr id="6" name="Content Placeholder 5">
            <a:extLst>
              <a:ext uri="{FF2B5EF4-FFF2-40B4-BE49-F238E27FC236}">
                <a16:creationId xmlns:a16="http://schemas.microsoft.com/office/drawing/2014/main" id="{96993344-95BE-9FC7-CF02-017D0F700815}"/>
              </a:ext>
            </a:extLst>
          </p:cNvPr>
          <p:cNvSpPr>
            <a:spLocks noGrp="1"/>
          </p:cNvSpPr>
          <p:nvPr>
            <p:ph sz="quarter" idx="4"/>
          </p:nvPr>
        </p:nvSpPr>
        <p:spPr/>
        <p:txBody>
          <a:bodyPr>
            <a:normAutofit/>
          </a:bodyPr>
          <a:lstStyle/>
          <a:p>
            <a:r>
              <a:rPr lang="en-US" sz="3600" dirty="0"/>
              <a:t>Algorithm Analysis</a:t>
            </a:r>
          </a:p>
          <a:p>
            <a:r>
              <a:rPr lang="en-US" sz="3600" dirty="0"/>
              <a:t>Software Development</a:t>
            </a:r>
          </a:p>
          <a:p>
            <a:r>
              <a:rPr lang="en-US" sz="3600" dirty="0"/>
              <a:t>Game Development</a:t>
            </a:r>
          </a:p>
        </p:txBody>
      </p:sp>
    </p:spTree>
    <p:extLst>
      <p:ext uri="{BB962C8B-B14F-4D97-AF65-F5344CB8AC3E}">
        <p14:creationId xmlns:p14="http://schemas.microsoft.com/office/powerpoint/2010/main" val="25083173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3D44672-E0E3-4674-950D-BD508BE45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nvGrpSpPr>
          <p:cNvPr id="11" name="Group 10">
            <a:extLst>
              <a:ext uri="{FF2B5EF4-FFF2-40B4-BE49-F238E27FC236}">
                <a16:creationId xmlns:a16="http://schemas.microsoft.com/office/drawing/2014/main" id="{C320E816-B393-45A7-B72E-0E7957C1F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FA8BF52E-F01E-4F10-AD3E-209E6561106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6" name="Freeform 6">
              <a:extLst>
                <a:ext uri="{FF2B5EF4-FFF2-40B4-BE49-F238E27FC236}">
                  <a16:creationId xmlns:a16="http://schemas.microsoft.com/office/drawing/2014/main" id="{5CCD0569-C62E-48FB-A8BB-6BC8387F1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4" name="Freeform 7">
              <a:extLst>
                <a:ext uri="{FF2B5EF4-FFF2-40B4-BE49-F238E27FC236}">
                  <a16:creationId xmlns:a16="http://schemas.microsoft.com/office/drawing/2014/main" id="{174BD00C-33C4-4671-B4FE-160539C7C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7" name="Rectangle 8">
              <a:extLst>
                <a:ext uri="{FF2B5EF4-FFF2-40B4-BE49-F238E27FC236}">
                  <a16:creationId xmlns:a16="http://schemas.microsoft.com/office/drawing/2014/main" id="{FBA088E6-2B20-422C-B1A4-FC1D5C83BD4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38" name="Freeform 9">
              <a:extLst>
                <a:ext uri="{FF2B5EF4-FFF2-40B4-BE49-F238E27FC236}">
                  <a16:creationId xmlns:a16="http://schemas.microsoft.com/office/drawing/2014/main" id="{59E0759F-8BBC-4BFB-BFC8-88089196B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9" name="Freeform 10">
              <a:extLst>
                <a:ext uri="{FF2B5EF4-FFF2-40B4-BE49-F238E27FC236}">
                  <a16:creationId xmlns:a16="http://schemas.microsoft.com/office/drawing/2014/main" id="{841556E7-C3FA-4293-BC40-79A114184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0" name="Freeform 11">
              <a:extLst>
                <a:ext uri="{FF2B5EF4-FFF2-40B4-BE49-F238E27FC236}">
                  <a16:creationId xmlns:a16="http://schemas.microsoft.com/office/drawing/2014/main" id="{5776AD70-B265-4282-9F6D-A6FF2968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19" name="Freeform 12">
              <a:extLst>
                <a:ext uri="{FF2B5EF4-FFF2-40B4-BE49-F238E27FC236}">
                  <a16:creationId xmlns:a16="http://schemas.microsoft.com/office/drawing/2014/main" id="{8B4764B4-C673-4421-9691-45A236FA5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1" name="Freeform 13">
              <a:extLst>
                <a:ext uri="{FF2B5EF4-FFF2-40B4-BE49-F238E27FC236}">
                  <a16:creationId xmlns:a16="http://schemas.microsoft.com/office/drawing/2014/main" id="{820C4B27-9DCA-4BE7-8DA2-F0CEDA29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1" name="Freeform 14">
              <a:extLst>
                <a:ext uri="{FF2B5EF4-FFF2-40B4-BE49-F238E27FC236}">
                  <a16:creationId xmlns:a16="http://schemas.microsoft.com/office/drawing/2014/main" id="{10228B76-9508-4406-9511-086A595AA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2" name="Freeform 15">
              <a:extLst>
                <a:ext uri="{FF2B5EF4-FFF2-40B4-BE49-F238E27FC236}">
                  <a16:creationId xmlns:a16="http://schemas.microsoft.com/office/drawing/2014/main" id="{CB09C001-F04E-43E0-B05A-ED31B2EA1B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3" name="Freeform 16">
              <a:extLst>
                <a:ext uri="{FF2B5EF4-FFF2-40B4-BE49-F238E27FC236}">
                  <a16:creationId xmlns:a16="http://schemas.microsoft.com/office/drawing/2014/main" id="{015DC477-AE9B-4344-B43E-7C294BEA8C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3" name="Freeform 17">
              <a:extLst>
                <a:ext uri="{FF2B5EF4-FFF2-40B4-BE49-F238E27FC236}">
                  <a16:creationId xmlns:a16="http://schemas.microsoft.com/office/drawing/2014/main" id="{230F46F5-5693-4D4E-BE6D-B4721D636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 name="Freeform 18">
              <a:extLst>
                <a:ext uri="{FF2B5EF4-FFF2-40B4-BE49-F238E27FC236}">
                  <a16:creationId xmlns:a16="http://schemas.microsoft.com/office/drawing/2014/main" id="{C5037ACC-178A-49DD-94AD-8B2842E64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4" name="Freeform 19">
              <a:extLst>
                <a:ext uri="{FF2B5EF4-FFF2-40B4-BE49-F238E27FC236}">
                  <a16:creationId xmlns:a16="http://schemas.microsoft.com/office/drawing/2014/main" id="{B57FC6E7-5636-4B0D-BCEF-F0FF4CF63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5" name="Freeform 20">
              <a:extLst>
                <a:ext uri="{FF2B5EF4-FFF2-40B4-BE49-F238E27FC236}">
                  <a16:creationId xmlns:a16="http://schemas.microsoft.com/office/drawing/2014/main" id="{AEAF7536-4FD5-40B2-A47E-12701FBF60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6" name="Freeform 21">
              <a:extLst>
                <a:ext uri="{FF2B5EF4-FFF2-40B4-BE49-F238E27FC236}">
                  <a16:creationId xmlns:a16="http://schemas.microsoft.com/office/drawing/2014/main" id="{492EE95C-CA9E-4C04-8904-AD4E3CF12B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7" name="Freeform 22">
              <a:extLst>
                <a:ext uri="{FF2B5EF4-FFF2-40B4-BE49-F238E27FC236}">
                  <a16:creationId xmlns:a16="http://schemas.microsoft.com/office/drawing/2014/main" id="{4176F3CC-BEC5-48D6-9EC4-FE53B35A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0" name="Freeform 23">
              <a:extLst>
                <a:ext uri="{FF2B5EF4-FFF2-40B4-BE49-F238E27FC236}">
                  <a16:creationId xmlns:a16="http://schemas.microsoft.com/office/drawing/2014/main" id="{1843132F-2E68-467D-8203-4734ED67E7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8" name="Freeform 24">
              <a:extLst>
                <a:ext uri="{FF2B5EF4-FFF2-40B4-BE49-F238E27FC236}">
                  <a16:creationId xmlns:a16="http://schemas.microsoft.com/office/drawing/2014/main" id="{2BB3C725-0DC0-42C7-8DE6-1759523EC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2" name="Freeform 25">
              <a:extLst>
                <a:ext uri="{FF2B5EF4-FFF2-40B4-BE49-F238E27FC236}">
                  <a16:creationId xmlns:a16="http://schemas.microsoft.com/office/drawing/2014/main" id="{B6DD478C-18EF-4E12-8F25-30385944F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49" name="Freeform 26">
              <a:extLst>
                <a:ext uri="{FF2B5EF4-FFF2-40B4-BE49-F238E27FC236}">
                  <a16:creationId xmlns:a16="http://schemas.microsoft.com/office/drawing/2014/main" id="{9BF402B3-6657-427D-8B4C-4D183AE18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4" name="Freeform 27">
              <a:extLst>
                <a:ext uri="{FF2B5EF4-FFF2-40B4-BE49-F238E27FC236}">
                  <a16:creationId xmlns:a16="http://schemas.microsoft.com/office/drawing/2014/main" id="{8B9AD51E-B681-4AB6-8328-020F97F0EF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0" name="Freeform 28">
              <a:extLst>
                <a:ext uri="{FF2B5EF4-FFF2-40B4-BE49-F238E27FC236}">
                  <a16:creationId xmlns:a16="http://schemas.microsoft.com/office/drawing/2014/main" id="{965C3DF4-5EE2-438F-BAD8-1263AA5DBD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36" name="Freeform 29">
              <a:extLst>
                <a:ext uri="{FF2B5EF4-FFF2-40B4-BE49-F238E27FC236}">
                  <a16:creationId xmlns:a16="http://schemas.microsoft.com/office/drawing/2014/main" id="{13FD4F16-837E-4B6E-A8BF-52FE99722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1" name="Freeform 30">
              <a:extLst>
                <a:ext uri="{FF2B5EF4-FFF2-40B4-BE49-F238E27FC236}">
                  <a16:creationId xmlns:a16="http://schemas.microsoft.com/office/drawing/2014/main" id="{E8347121-B702-41AD-9A01-4681E8E6CE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2" name="Freeform 31">
              <a:extLst>
                <a:ext uri="{FF2B5EF4-FFF2-40B4-BE49-F238E27FC236}">
                  <a16:creationId xmlns:a16="http://schemas.microsoft.com/office/drawing/2014/main" id="{AA0FA0CD-862B-4345-BD18-63E860E7F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3" name="Freeform 32">
              <a:extLst>
                <a:ext uri="{FF2B5EF4-FFF2-40B4-BE49-F238E27FC236}">
                  <a16:creationId xmlns:a16="http://schemas.microsoft.com/office/drawing/2014/main" id="{474EBBAA-B729-410A-98FD-9B25F6459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4" name="Rectangle 33">
              <a:extLst>
                <a:ext uri="{FF2B5EF4-FFF2-40B4-BE49-F238E27FC236}">
                  <a16:creationId xmlns:a16="http://schemas.microsoft.com/office/drawing/2014/main" id="{2735A1B4-E9C7-457E-BA06-ECA0E88036D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55" name="Freeform 34">
              <a:extLst>
                <a:ext uri="{FF2B5EF4-FFF2-40B4-BE49-F238E27FC236}">
                  <a16:creationId xmlns:a16="http://schemas.microsoft.com/office/drawing/2014/main" id="{43B5A362-F1A0-4795-94D2-1EDCDBC0DA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6" name="Freeform 35">
              <a:extLst>
                <a:ext uri="{FF2B5EF4-FFF2-40B4-BE49-F238E27FC236}">
                  <a16:creationId xmlns:a16="http://schemas.microsoft.com/office/drawing/2014/main" id="{DD59E06C-0307-4B04-A013-C304E597B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7" name="Freeform 36">
              <a:extLst>
                <a:ext uri="{FF2B5EF4-FFF2-40B4-BE49-F238E27FC236}">
                  <a16:creationId xmlns:a16="http://schemas.microsoft.com/office/drawing/2014/main" id="{36BC7AF8-4554-46B6-8C29-E7FDD0FD7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8" name="Freeform 37">
              <a:extLst>
                <a:ext uri="{FF2B5EF4-FFF2-40B4-BE49-F238E27FC236}">
                  <a16:creationId xmlns:a16="http://schemas.microsoft.com/office/drawing/2014/main" id="{73044F3B-8920-4F7E-BBE7-1562D8EB9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59" name="Freeform 38">
              <a:extLst>
                <a:ext uri="{FF2B5EF4-FFF2-40B4-BE49-F238E27FC236}">
                  <a16:creationId xmlns:a16="http://schemas.microsoft.com/office/drawing/2014/main" id="{BD875300-3AEC-46E8-A480-D3A90EE32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0" name="Freeform 39">
              <a:extLst>
                <a:ext uri="{FF2B5EF4-FFF2-40B4-BE49-F238E27FC236}">
                  <a16:creationId xmlns:a16="http://schemas.microsoft.com/office/drawing/2014/main" id="{C6D2D370-CE1A-4D88-A5AA-ADF03133B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1" name="Freeform 40">
              <a:extLst>
                <a:ext uri="{FF2B5EF4-FFF2-40B4-BE49-F238E27FC236}">
                  <a16:creationId xmlns:a16="http://schemas.microsoft.com/office/drawing/2014/main" id="{626C097A-E038-4964-B469-C38E44BB98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2" name="Freeform 41">
              <a:extLst>
                <a:ext uri="{FF2B5EF4-FFF2-40B4-BE49-F238E27FC236}">
                  <a16:creationId xmlns:a16="http://schemas.microsoft.com/office/drawing/2014/main" id="{C18F279C-F6DE-4705-B473-5804BF614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3" name="Freeform 42">
              <a:extLst>
                <a:ext uri="{FF2B5EF4-FFF2-40B4-BE49-F238E27FC236}">
                  <a16:creationId xmlns:a16="http://schemas.microsoft.com/office/drawing/2014/main" id="{2A52CC64-02CD-443F-B158-E1AFFBB1D6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4" name="Freeform 43">
              <a:extLst>
                <a:ext uri="{FF2B5EF4-FFF2-40B4-BE49-F238E27FC236}">
                  <a16:creationId xmlns:a16="http://schemas.microsoft.com/office/drawing/2014/main" id="{62DFE5BE-9D50-440B-B721-C0986EC05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5" name="Freeform 44">
              <a:extLst>
                <a:ext uri="{FF2B5EF4-FFF2-40B4-BE49-F238E27FC236}">
                  <a16:creationId xmlns:a16="http://schemas.microsoft.com/office/drawing/2014/main" id="{50FCDEE9-3395-471D-8202-A47345FEDF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6" name="Rectangle 45">
              <a:extLst>
                <a:ext uri="{FF2B5EF4-FFF2-40B4-BE49-F238E27FC236}">
                  <a16:creationId xmlns:a16="http://schemas.microsoft.com/office/drawing/2014/main" id="{702E07B4-588B-46D9-8D79-7C1CBCFB237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miter lim="800000"/>
                  <a:headEnd/>
                  <a:tailEnd/>
                </a14:hiddenLine>
              </a:ext>
            </a:extLst>
          </p:spPr>
        </p:sp>
        <p:sp>
          <p:nvSpPr>
            <p:cNvPr id="267" name="Freeform 46">
              <a:extLst>
                <a:ext uri="{FF2B5EF4-FFF2-40B4-BE49-F238E27FC236}">
                  <a16:creationId xmlns:a16="http://schemas.microsoft.com/office/drawing/2014/main" id="{7857BDA2-0EB8-4A46-86CC-64BA98DF4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8" name="Freeform 47">
              <a:extLst>
                <a:ext uri="{FF2B5EF4-FFF2-40B4-BE49-F238E27FC236}">
                  <a16:creationId xmlns:a16="http://schemas.microsoft.com/office/drawing/2014/main" id="{5B15FA3D-3641-430F-90AD-63F5A50E48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69" name="Freeform 48">
              <a:extLst>
                <a:ext uri="{FF2B5EF4-FFF2-40B4-BE49-F238E27FC236}">
                  <a16:creationId xmlns:a16="http://schemas.microsoft.com/office/drawing/2014/main" id="{A3A6D048-F3EC-4C4B-9F14-877821D2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0" name="Freeform 49">
              <a:extLst>
                <a:ext uri="{FF2B5EF4-FFF2-40B4-BE49-F238E27FC236}">
                  <a16:creationId xmlns:a16="http://schemas.microsoft.com/office/drawing/2014/main" id="{9A62FA7A-B423-4E71-A853-21DEEA051C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1" name="Freeform 50">
              <a:extLst>
                <a:ext uri="{FF2B5EF4-FFF2-40B4-BE49-F238E27FC236}">
                  <a16:creationId xmlns:a16="http://schemas.microsoft.com/office/drawing/2014/main" id="{4FA8E7C9-FF45-4B91-976D-1D7B5BE0C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2" name="Freeform 51">
              <a:extLst>
                <a:ext uri="{FF2B5EF4-FFF2-40B4-BE49-F238E27FC236}">
                  <a16:creationId xmlns:a16="http://schemas.microsoft.com/office/drawing/2014/main" id="{2F563A0A-EFDC-4681-BF8D-1C442B4E2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3" name="Freeform 52">
              <a:extLst>
                <a:ext uri="{FF2B5EF4-FFF2-40B4-BE49-F238E27FC236}">
                  <a16:creationId xmlns:a16="http://schemas.microsoft.com/office/drawing/2014/main" id="{478A5624-D8BD-4F2C-9660-2E2BBF48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4" name="Freeform 53">
              <a:extLst>
                <a:ext uri="{FF2B5EF4-FFF2-40B4-BE49-F238E27FC236}">
                  <a16:creationId xmlns:a16="http://schemas.microsoft.com/office/drawing/2014/main" id="{5974B6BD-6FBA-49FD-8858-BA17926FBE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5" name="Freeform 54">
              <a:extLst>
                <a:ext uri="{FF2B5EF4-FFF2-40B4-BE49-F238E27FC236}">
                  <a16:creationId xmlns:a16="http://schemas.microsoft.com/office/drawing/2014/main" id="{5C02FA29-BFBF-420E-B179-99DEAC5719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6" name="Freeform 55">
              <a:extLst>
                <a:ext uri="{FF2B5EF4-FFF2-40B4-BE49-F238E27FC236}">
                  <a16:creationId xmlns:a16="http://schemas.microsoft.com/office/drawing/2014/main" id="{B3165781-435B-4B36-B90A-EEF0CC160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7" name="Freeform 56">
              <a:extLst>
                <a:ext uri="{FF2B5EF4-FFF2-40B4-BE49-F238E27FC236}">
                  <a16:creationId xmlns:a16="http://schemas.microsoft.com/office/drawing/2014/main" id="{1EAD39FE-DF4A-472E-BF18-35DC0C1D81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8" name="Freeform 57">
              <a:extLst>
                <a:ext uri="{FF2B5EF4-FFF2-40B4-BE49-F238E27FC236}">
                  <a16:creationId xmlns:a16="http://schemas.microsoft.com/office/drawing/2014/main" id="{A28CFFD1-1AA5-4840-9322-F54994B53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sp>
          <p:nvSpPr>
            <p:cNvPr id="279" name="Freeform 58">
              <a:extLst>
                <a:ext uri="{FF2B5EF4-FFF2-40B4-BE49-F238E27FC236}">
                  <a16:creationId xmlns:a16="http://schemas.microsoft.com/office/drawing/2014/main" id="{416BAD59-23C0-4E04-AA3B-6EFDE9DA6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p14="http://schemas.microsoft.com/office/powerpoint/2010/main" xmlns:a14="http://schemas.microsoft.com/office/drawing/2010/main" xmlns:a16="http://schemas.microsoft.com/office/drawing/2014/main" xmlns="" w="9525">
                  <a:solidFill>
                    <a:srgbClr val="000000"/>
                  </a:solidFill>
                  <a:round/>
                  <a:headEnd/>
                  <a:tailEnd/>
                </a14:hiddenLine>
              </a:ext>
            </a:extLst>
          </p:spPr>
        </p:sp>
      </p:grpSp>
      <p:grpSp>
        <p:nvGrpSpPr>
          <p:cNvPr id="67" name="Group 66">
            <a:extLst>
              <a:ext uri="{FF2B5EF4-FFF2-40B4-BE49-F238E27FC236}">
                <a16:creationId xmlns:a16="http://schemas.microsoft.com/office/drawing/2014/main" id="{69F5F219-F546-4619-8C32-5F40671F6C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0" name="Rectangle 67">
              <a:extLst>
                <a:ext uri="{FF2B5EF4-FFF2-40B4-BE49-F238E27FC236}">
                  <a16:creationId xmlns:a16="http://schemas.microsoft.com/office/drawing/2014/main" id="{15B35248-D81C-4957-A6B3-2F04E215E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2517B49E-501B-4738-B448-1B0C5248965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p14="http://schemas.microsoft.com/office/powerpoint/2010/main" xmlns:a14="http://schemas.microsoft.com/office/drawing/2010/main" xmlns:a16="http://schemas.microsoft.com/office/drawing/2014/main" xmlns="">
                  <a:solidFill>
                    <a:srgbClr val="FFFFFF"/>
                  </a:solidFill>
                </a14:hiddenFill>
              </a:ext>
            </a:extLst>
          </p:spPr>
        </p:pic>
      </p:grpSp>
      <p:pic>
        <p:nvPicPr>
          <p:cNvPr id="4" name="Picture 3">
            <a:extLst>
              <a:ext uri="{FF2B5EF4-FFF2-40B4-BE49-F238E27FC236}">
                <a16:creationId xmlns:a16="http://schemas.microsoft.com/office/drawing/2014/main" id="{8F7920D1-5507-5A06-5AA8-CAFF7B3D6100}"/>
              </a:ext>
            </a:extLst>
          </p:cNvPr>
          <p:cNvPicPr>
            <a:picLocks noChangeAspect="1"/>
          </p:cNvPicPr>
          <p:nvPr/>
        </p:nvPicPr>
        <p:blipFill rotWithShape="1">
          <a:blip r:embed="rId5">
            <a:alphaModFix/>
          </a:blip>
          <a:srcRect b="6222"/>
          <a:stretch/>
        </p:blipFill>
        <p:spPr>
          <a:xfrm>
            <a:off x="20" y="10"/>
            <a:ext cx="12188369" cy="6857990"/>
          </a:xfrm>
          <a:prstGeom prst="rect">
            <a:avLst/>
          </a:prstGeom>
        </p:spPr>
      </p:pic>
      <p:grpSp>
        <p:nvGrpSpPr>
          <p:cNvPr id="71" name="Group 70">
            <a:extLst>
              <a:ext uri="{FF2B5EF4-FFF2-40B4-BE49-F238E27FC236}">
                <a16:creationId xmlns:a16="http://schemas.microsoft.com/office/drawing/2014/main" id="{94489E9F-5A2D-4621-9D40-0E59660476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81" name="Round Diagonal Corner Rectangle 7">
              <a:extLst>
                <a:ext uri="{FF2B5EF4-FFF2-40B4-BE49-F238E27FC236}">
                  <a16:creationId xmlns:a16="http://schemas.microsoft.com/office/drawing/2014/main" id="{E0AE54AA-D5EF-47B2-958C-43D26CC52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522F2C3-B0D6-4009-B878-EB4551CF5C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82" name="Freeform 32">
                <a:extLst>
                  <a:ext uri="{FF2B5EF4-FFF2-40B4-BE49-F238E27FC236}">
                    <a16:creationId xmlns:a16="http://schemas.microsoft.com/office/drawing/2014/main" id="{23A21DAF-3B8C-482D-9E2F-64A1C4DCC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3" name="Freeform 33">
                <a:extLst>
                  <a:ext uri="{FF2B5EF4-FFF2-40B4-BE49-F238E27FC236}">
                    <a16:creationId xmlns:a16="http://schemas.microsoft.com/office/drawing/2014/main" id="{BF84A33A-9BC2-4495-B5F8-813EF57F15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4" name="Freeform 34">
                <a:extLst>
                  <a:ext uri="{FF2B5EF4-FFF2-40B4-BE49-F238E27FC236}">
                    <a16:creationId xmlns:a16="http://schemas.microsoft.com/office/drawing/2014/main" id="{4C7C0A53-5EC1-44FB-B281-C599A6D11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5" name="Freeform 37">
                <a:extLst>
                  <a:ext uri="{FF2B5EF4-FFF2-40B4-BE49-F238E27FC236}">
                    <a16:creationId xmlns:a16="http://schemas.microsoft.com/office/drawing/2014/main" id="{1343AEAA-B87A-4024-A6FA-EE698CF12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6" name="Freeform 35">
                <a:extLst>
                  <a:ext uri="{FF2B5EF4-FFF2-40B4-BE49-F238E27FC236}">
                    <a16:creationId xmlns:a16="http://schemas.microsoft.com/office/drawing/2014/main" id="{02E7B38D-D8C0-4C04-A6DF-8BC95BB8C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7" name="Freeform 36">
                <a:extLst>
                  <a:ext uri="{FF2B5EF4-FFF2-40B4-BE49-F238E27FC236}">
                    <a16:creationId xmlns:a16="http://schemas.microsoft.com/office/drawing/2014/main" id="{4CA8B2D1-63A7-49D8-811E-3E11736955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8" name="Freeform 38">
                <a:extLst>
                  <a:ext uri="{FF2B5EF4-FFF2-40B4-BE49-F238E27FC236}">
                    <a16:creationId xmlns:a16="http://schemas.microsoft.com/office/drawing/2014/main" id="{6A20E8B5-DA71-429B-AFC7-2316459724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9" name="Freeform 39">
                <a:extLst>
                  <a:ext uri="{FF2B5EF4-FFF2-40B4-BE49-F238E27FC236}">
                    <a16:creationId xmlns:a16="http://schemas.microsoft.com/office/drawing/2014/main" id="{35313483-4C9E-49B6-B84C-15AC4743D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0" name="Freeform 40">
                <a:extLst>
                  <a:ext uri="{FF2B5EF4-FFF2-40B4-BE49-F238E27FC236}">
                    <a16:creationId xmlns:a16="http://schemas.microsoft.com/office/drawing/2014/main" id="{F45CFABC-FD72-46FB-A462-2F8D2B0CEE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1" name="Rectangle 41">
                <a:extLst>
                  <a:ext uri="{FF2B5EF4-FFF2-40B4-BE49-F238E27FC236}">
                    <a16:creationId xmlns:a16="http://schemas.microsoft.com/office/drawing/2014/main" id="{8733A457-6ED3-4B13-A06A-EC56CA8613C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92" name="Freeform 32">
                <a:extLst>
                  <a:ext uri="{FF2B5EF4-FFF2-40B4-BE49-F238E27FC236}">
                    <a16:creationId xmlns:a16="http://schemas.microsoft.com/office/drawing/2014/main" id="{C3F016E6-DFAD-4A1A-A0B8-93EA53FF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3" name="Freeform 33">
                <a:extLst>
                  <a:ext uri="{FF2B5EF4-FFF2-40B4-BE49-F238E27FC236}">
                    <a16:creationId xmlns:a16="http://schemas.microsoft.com/office/drawing/2014/main" id="{7D066898-9A03-445D-8181-B606560101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4" name="Freeform 34">
                <a:extLst>
                  <a:ext uri="{FF2B5EF4-FFF2-40B4-BE49-F238E27FC236}">
                    <a16:creationId xmlns:a16="http://schemas.microsoft.com/office/drawing/2014/main" id="{5964F6F2-3161-404A-B977-1CB3CA3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5" name="Freeform 37">
                <a:extLst>
                  <a:ext uri="{FF2B5EF4-FFF2-40B4-BE49-F238E27FC236}">
                    <a16:creationId xmlns:a16="http://schemas.microsoft.com/office/drawing/2014/main" id="{E0F09D6F-1FC3-415C-9D57-8B2EAC299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6" name="Freeform 35">
                <a:extLst>
                  <a:ext uri="{FF2B5EF4-FFF2-40B4-BE49-F238E27FC236}">
                    <a16:creationId xmlns:a16="http://schemas.microsoft.com/office/drawing/2014/main" id="{53D0C3A3-B719-4DE3-B6A9-404CA7F6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7" name="Freeform 36">
                <a:extLst>
                  <a:ext uri="{FF2B5EF4-FFF2-40B4-BE49-F238E27FC236}">
                    <a16:creationId xmlns:a16="http://schemas.microsoft.com/office/drawing/2014/main" id="{B3BCC90D-5DCA-49C8-B10E-B861DB545D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8" name="Freeform 38">
                <a:extLst>
                  <a:ext uri="{FF2B5EF4-FFF2-40B4-BE49-F238E27FC236}">
                    <a16:creationId xmlns:a16="http://schemas.microsoft.com/office/drawing/2014/main" id="{F482523A-23F0-4A9B-A799-5F2163384F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9" name="Freeform 39">
                <a:extLst>
                  <a:ext uri="{FF2B5EF4-FFF2-40B4-BE49-F238E27FC236}">
                    <a16:creationId xmlns:a16="http://schemas.microsoft.com/office/drawing/2014/main" id="{1460B9B5-6C15-4356-B4C5-1E035403C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0" name="Freeform 40">
                <a:extLst>
                  <a:ext uri="{FF2B5EF4-FFF2-40B4-BE49-F238E27FC236}">
                    <a16:creationId xmlns:a16="http://schemas.microsoft.com/office/drawing/2014/main" id="{B35BF2C0-9B48-46B0-9B0E-025245B316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1" name="Rectangle 41">
                <a:extLst>
                  <a:ext uri="{FF2B5EF4-FFF2-40B4-BE49-F238E27FC236}">
                    <a16:creationId xmlns:a16="http://schemas.microsoft.com/office/drawing/2014/main" id="{F28D79C5-0F02-446A-8DE9-079F1A02AC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8F8BDEF5-5B38-6370-089A-BFB08F48B394}"/>
              </a:ext>
            </a:extLst>
          </p:cNvPr>
          <p:cNvSpPr>
            <a:spLocks noGrp="1"/>
          </p:cNvSpPr>
          <p:nvPr>
            <p:ph type="title"/>
          </p:nvPr>
        </p:nvSpPr>
        <p:spPr>
          <a:xfrm>
            <a:off x="2608527" y="2235199"/>
            <a:ext cx="6976798" cy="2396067"/>
          </a:xfrm>
        </p:spPr>
        <p:txBody>
          <a:bodyPr vert="horz" lIns="91440" tIns="45720" rIns="91440" bIns="45720" rtlCol="0" anchor="ctr">
            <a:normAutofit/>
          </a:bodyPr>
          <a:lstStyle/>
          <a:p>
            <a:pPr algn="ctr"/>
            <a:r>
              <a:rPr lang="en-US" sz="4400" dirty="0"/>
              <a:t>Background Information</a:t>
            </a:r>
          </a:p>
        </p:txBody>
      </p:sp>
    </p:spTree>
    <p:extLst>
      <p:ext uri="{BB962C8B-B14F-4D97-AF65-F5344CB8AC3E}">
        <p14:creationId xmlns:p14="http://schemas.microsoft.com/office/powerpoint/2010/main" val="21769365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B9C6-0E0D-6003-9273-3991DFEA9AA5}"/>
              </a:ext>
            </a:extLst>
          </p:cNvPr>
          <p:cNvSpPr>
            <a:spLocks noGrp="1"/>
          </p:cNvSpPr>
          <p:nvPr>
            <p:ph type="title"/>
          </p:nvPr>
        </p:nvSpPr>
        <p:spPr>
          <a:xfrm>
            <a:off x="4996697" y="618518"/>
            <a:ext cx="6499978" cy="1478570"/>
          </a:xfrm>
        </p:spPr>
        <p:txBody>
          <a:bodyPr>
            <a:normAutofit fontScale="90000"/>
          </a:bodyPr>
          <a:lstStyle/>
          <a:p>
            <a:r>
              <a:rPr lang="en-US" sz="5400" dirty="0"/>
              <a:t>What is a Lead Sheet?</a:t>
            </a:r>
          </a:p>
        </p:txBody>
      </p:sp>
      <p:graphicFrame>
        <p:nvGraphicFramePr>
          <p:cNvPr id="69" name="Content Placeholder 2">
            <a:extLst>
              <a:ext uri="{FF2B5EF4-FFF2-40B4-BE49-F238E27FC236}">
                <a16:creationId xmlns:a16="http://schemas.microsoft.com/office/drawing/2014/main" id="{9DA6481E-2F2F-AB8D-56F9-FE3FDDA8C0D6}"/>
              </a:ext>
            </a:extLst>
          </p:cNvPr>
          <p:cNvGraphicFramePr>
            <a:graphicFrameLocks noGrp="1"/>
          </p:cNvGraphicFramePr>
          <p:nvPr>
            <p:ph idx="1"/>
            <p:extLst>
              <p:ext uri="{D42A27DB-BD31-4B8C-83A1-F6EECF244321}">
                <p14:modId xmlns:p14="http://schemas.microsoft.com/office/powerpoint/2010/main" val="1928689136"/>
              </p:ext>
            </p:extLst>
          </p:nvPr>
        </p:nvGraphicFramePr>
        <p:xfrm>
          <a:off x="4968958" y="2249487"/>
          <a:ext cx="6078453" cy="354171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Picture 4" descr="Close-up of sheet music">
            <a:extLst>
              <a:ext uri="{FF2B5EF4-FFF2-40B4-BE49-F238E27FC236}">
                <a16:creationId xmlns:a16="http://schemas.microsoft.com/office/drawing/2014/main" id="{404DE049-FA39-ADD9-6BBE-64ADE630BDF7}"/>
              </a:ext>
            </a:extLst>
          </p:cNvPr>
          <p:cNvPicPr>
            <a:picLocks noChangeAspect="1"/>
          </p:cNvPicPr>
          <p:nvPr/>
        </p:nvPicPr>
        <p:blipFill rotWithShape="1">
          <a:blip r:embed="rId9"/>
          <a:srcRect l="30722" r="24158" b="-1"/>
          <a:stretch/>
        </p:blipFill>
        <p:spPr>
          <a:xfrm>
            <a:off x="-5597" y="10"/>
            <a:ext cx="4635583" cy="6857990"/>
          </a:xfrm>
          <a:prstGeom prst="rect">
            <a:avLst/>
          </a:prstGeom>
        </p:spPr>
      </p:pic>
    </p:spTree>
    <p:extLst>
      <p:ext uri="{BB962C8B-B14F-4D97-AF65-F5344CB8AC3E}">
        <p14:creationId xmlns:p14="http://schemas.microsoft.com/office/powerpoint/2010/main" val="8510118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EC60C-1DB7-F726-7E19-5E5CB29A115E}"/>
              </a:ext>
            </a:extLst>
          </p:cNvPr>
          <p:cNvSpPr>
            <a:spLocks noGrp="1"/>
          </p:cNvSpPr>
          <p:nvPr>
            <p:ph type="title"/>
          </p:nvPr>
        </p:nvSpPr>
        <p:spPr/>
        <p:txBody>
          <a:bodyPr>
            <a:normAutofit fontScale="90000"/>
          </a:bodyPr>
          <a:lstStyle/>
          <a:p>
            <a:pPr algn="ctr"/>
            <a:r>
              <a:rPr lang="en-US" sz="8000" dirty="0"/>
              <a:t>Harmony vs. Melody</a:t>
            </a:r>
          </a:p>
        </p:txBody>
      </p:sp>
      <p:sp>
        <p:nvSpPr>
          <p:cNvPr id="3" name="Text Placeholder 2">
            <a:extLst>
              <a:ext uri="{FF2B5EF4-FFF2-40B4-BE49-F238E27FC236}">
                <a16:creationId xmlns:a16="http://schemas.microsoft.com/office/drawing/2014/main" id="{F010A908-FA09-240A-8325-6668E05365CD}"/>
              </a:ext>
            </a:extLst>
          </p:cNvPr>
          <p:cNvSpPr>
            <a:spLocks noGrp="1"/>
          </p:cNvSpPr>
          <p:nvPr>
            <p:ph type="body" idx="1"/>
          </p:nvPr>
        </p:nvSpPr>
        <p:spPr/>
        <p:txBody>
          <a:bodyPr>
            <a:normAutofit/>
          </a:bodyPr>
          <a:lstStyle/>
          <a:p>
            <a:pPr algn="ctr"/>
            <a:r>
              <a:rPr lang="en-US" sz="4000" dirty="0"/>
              <a:t>Harmony</a:t>
            </a:r>
          </a:p>
        </p:txBody>
      </p:sp>
      <p:sp>
        <p:nvSpPr>
          <p:cNvPr id="4" name="Content Placeholder 3">
            <a:extLst>
              <a:ext uri="{FF2B5EF4-FFF2-40B4-BE49-F238E27FC236}">
                <a16:creationId xmlns:a16="http://schemas.microsoft.com/office/drawing/2014/main" id="{61552BB1-397B-F849-B003-5F14C02BEAFC}"/>
              </a:ext>
            </a:extLst>
          </p:cNvPr>
          <p:cNvSpPr>
            <a:spLocks noGrp="1"/>
          </p:cNvSpPr>
          <p:nvPr>
            <p:ph sz="half" idx="2"/>
          </p:nvPr>
        </p:nvSpPr>
        <p:spPr/>
        <p:txBody>
          <a:bodyPr>
            <a:normAutofit/>
          </a:bodyPr>
          <a:lstStyle/>
          <a:p>
            <a:r>
              <a:rPr lang="en-US" sz="3600" dirty="0"/>
              <a:t>The background</a:t>
            </a:r>
          </a:p>
          <a:p>
            <a:r>
              <a:rPr lang="en-US" sz="3600" dirty="0"/>
              <a:t>Usually multiple voices as an accompaniment</a:t>
            </a:r>
          </a:p>
        </p:txBody>
      </p:sp>
      <p:sp>
        <p:nvSpPr>
          <p:cNvPr id="5" name="Text Placeholder 4">
            <a:extLst>
              <a:ext uri="{FF2B5EF4-FFF2-40B4-BE49-F238E27FC236}">
                <a16:creationId xmlns:a16="http://schemas.microsoft.com/office/drawing/2014/main" id="{6EF733A1-EA7B-11B3-B985-3828532C0B1C}"/>
              </a:ext>
            </a:extLst>
          </p:cNvPr>
          <p:cNvSpPr>
            <a:spLocks noGrp="1"/>
          </p:cNvSpPr>
          <p:nvPr>
            <p:ph type="body" sz="quarter" idx="3"/>
          </p:nvPr>
        </p:nvSpPr>
        <p:spPr/>
        <p:txBody>
          <a:bodyPr>
            <a:noAutofit/>
          </a:bodyPr>
          <a:lstStyle/>
          <a:p>
            <a:pPr algn="ctr"/>
            <a:r>
              <a:rPr lang="en-US" sz="4000" dirty="0"/>
              <a:t>Melody</a:t>
            </a:r>
          </a:p>
        </p:txBody>
      </p:sp>
      <p:sp>
        <p:nvSpPr>
          <p:cNvPr id="6" name="Content Placeholder 5">
            <a:extLst>
              <a:ext uri="{FF2B5EF4-FFF2-40B4-BE49-F238E27FC236}">
                <a16:creationId xmlns:a16="http://schemas.microsoft.com/office/drawing/2014/main" id="{16A822B1-F556-FE35-653A-AC385537A468}"/>
              </a:ext>
            </a:extLst>
          </p:cNvPr>
          <p:cNvSpPr>
            <a:spLocks noGrp="1"/>
          </p:cNvSpPr>
          <p:nvPr>
            <p:ph sz="quarter" idx="4"/>
          </p:nvPr>
        </p:nvSpPr>
        <p:spPr/>
        <p:txBody>
          <a:bodyPr>
            <a:normAutofit/>
          </a:bodyPr>
          <a:lstStyle/>
          <a:p>
            <a:r>
              <a:rPr lang="en-US" sz="3600" dirty="0"/>
              <a:t>The main tune of a song</a:t>
            </a:r>
          </a:p>
          <a:p>
            <a:r>
              <a:rPr lang="en-US" sz="3600" dirty="0"/>
              <a:t>Usually the thing stuck in your head</a:t>
            </a:r>
          </a:p>
        </p:txBody>
      </p:sp>
    </p:spTree>
    <p:extLst>
      <p:ext uri="{BB962C8B-B14F-4D97-AF65-F5344CB8AC3E}">
        <p14:creationId xmlns:p14="http://schemas.microsoft.com/office/powerpoint/2010/main" val="2590498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A31D-60C8-0BBA-B0C4-5101064CBF14}"/>
              </a:ext>
            </a:extLst>
          </p:cNvPr>
          <p:cNvSpPr>
            <a:spLocks noGrp="1"/>
          </p:cNvSpPr>
          <p:nvPr>
            <p:ph type="title"/>
          </p:nvPr>
        </p:nvSpPr>
        <p:spPr>
          <a:xfrm>
            <a:off x="6569957" y="618518"/>
            <a:ext cx="4747088" cy="1478570"/>
          </a:xfrm>
        </p:spPr>
        <p:txBody>
          <a:bodyPr>
            <a:normAutofit/>
          </a:bodyPr>
          <a:lstStyle/>
          <a:p>
            <a:r>
              <a:rPr lang="en-US" sz="7200" dirty="0"/>
              <a:t>Chords</a:t>
            </a:r>
          </a:p>
        </p:txBody>
      </p:sp>
      <p:sp>
        <p:nvSpPr>
          <p:cNvPr id="10" name="Round Diagonal Corner Rectangle 9">
            <a:extLst>
              <a:ext uri="{FF2B5EF4-FFF2-40B4-BE49-F238E27FC236}">
                <a16:creationId xmlns:a16="http://schemas.microsoft.com/office/drawing/2014/main" id="{B17B89E9-0A60-4DE1-97F8-2E81D4CCE8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50" y="808057"/>
            <a:ext cx="5286376"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usic Notes">
            <a:extLst>
              <a:ext uri="{FF2B5EF4-FFF2-40B4-BE49-F238E27FC236}">
                <a16:creationId xmlns:a16="http://schemas.microsoft.com/office/drawing/2014/main" id="{C93D0D36-2AEE-0AC5-804E-F87897521D1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52893" y="1147145"/>
            <a:ext cx="4567773" cy="4567773"/>
          </a:xfrm>
          <a:prstGeom prst="rect">
            <a:avLst/>
          </a:prstGeom>
        </p:spPr>
      </p:pic>
      <p:sp>
        <p:nvSpPr>
          <p:cNvPr id="3" name="Content Placeholder 2">
            <a:extLst>
              <a:ext uri="{FF2B5EF4-FFF2-40B4-BE49-F238E27FC236}">
                <a16:creationId xmlns:a16="http://schemas.microsoft.com/office/drawing/2014/main" id="{5725D24E-B95A-6A98-8043-DB44EA123CD2}"/>
              </a:ext>
            </a:extLst>
          </p:cNvPr>
          <p:cNvSpPr>
            <a:spLocks noGrp="1"/>
          </p:cNvSpPr>
          <p:nvPr>
            <p:ph idx="1"/>
          </p:nvPr>
        </p:nvSpPr>
        <p:spPr>
          <a:xfrm>
            <a:off x="6569957" y="2500737"/>
            <a:ext cx="5210711" cy="3541714"/>
          </a:xfrm>
        </p:spPr>
        <p:txBody>
          <a:bodyPr>
            <a:normAutofit/>
          </a:bodyPr>
          <a:lstStyle/>
          <a:p>
            <a:r>
              <a:rPr lang="en-US" sz="3200" dirty="0"/>
              <a:t>Multiple notes played at once</a:t>
            </a:r>
          </a:p>
          <a:p>
            <a:r>
              <a:rPr lang="en-US" sz="3200" dirty="0"/>
              <a:t>Can have multiple variations</a:t>
            </a:r>
          </a:p>
          <a:p>
            <a:pPr lvl="1"/>
            <a:r>
              <a:rPr lang="en-US" sz="2800" dirty="0"/>
              <a:t>Called inversions</a:t>
            </a:r>
          </a:p>
          <a:p>
            <a:r>
              <a:rPr lang="en-US" sz="3200" dirty="0"/>
              <a:t>Usually help determine a key</a:t>
            </a:r>
          </a:p>
        </p:txBody>
      </p:sp>
    </p:spTree>
    <p:extLst>
      <p:ext uri="{BB962C8B-B14F-4D97-AF65-F5344CB8AC3E}">
        <p14:creationId xmlns:p14="http://schemas.microsoft.com/office/powerpoint/2010/main" val="1983695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1310F-B512-0429-9EA5-EA5F202B96FC}"/>
              </a:ext>
            </a:extLst>
          </p:cNvPr>
          <p:cNvSpPr>
            <a:spLocks noGrp="1"/>
          </p:cNvSpPr>
          <p:nvPr>
            <p:ph type="title"/>
          </p:nvPr>
        </p:nvSpPr>
        <p:spPr>
          <a:xfrm>
            <a:off x="8036041" y="618518"/>
            <a:ext cx="3281004" cy="1478570"/>
          </a:xfrm>
        </p:spPr>
        <p:txBody>
          <a:bodyPr anchor="b">
            <a:normAutofit fontScale="90000"/>
          </a:bodyPr>
          <a:lstStyle/>
          <a:p>
            <a:r>
              <a:rPr lang="en-US" sz="5400" dirty="0"/>
              <a:t>Key Signature</a:t>
            </a:r>
          </a:p>
        </p:txBody>
      </p:sp>
      <p:sp>
        <p:nvSpPr>
          <p:cNvPr id="1031" name="Round Diagonal Corner Rectangle 11">
            <a:extLst>
              <a:ext uri="{FF2B5EF4-FFF2-40B4-BE49-F238E27FC236}">
                <a16:creationId xmlns:a16="http://schemas.microsoft.com/office/drawing/2014/main" id="{03756949-AC79-48CD-A920-B0FE10D230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8949" y="808057"/>
            <a:ext cx="6752461" cy="5234394"/>
          </a:xfrm>
          <a:prstGeom prst="round2DiagRect">
            <a:avLst>
              <a:gd name="adj1" fmla="val 7418"/>
              <a:gd name="adj2" fmla="val 0"/>
            </a:avLst>
          </a:prstGeom>
          <a:solidFill>
            <a:srgbClr val="FFFFFF"/>
          </a:solidFill>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ircle of fifths - Wikipedia">
            <a:extLst>
              <a:ext uri="{FF2B5EF4-FFF2-40B4-BE49-F238E27FC236}">
                <a16:creationId xmlns:a16="http://schemas.microsoft.com/office/drawing/2014/main" id="{E7EAED8D-AA36-6959-3393-7DA9E9C2F238}"/>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86530" y="1137621"/>
            <a:ext cx="4577297" cy="4577297"/>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82D8B945-597F-8193-0C61-66C1EF537361}"/>
              </a:ext>
            </a:extLst>
          </p:cNvPr>
          <p:cNvSpPr>
            <a:spLocks noGrp="1"/>
          </p:cNvSpPr>
          <p:nvPr>
            <p:ph idx="1"/>
          </p:nvPr>
        </p:nvSpPr>
        <p:spPr>
          <a:xfrm>
            <a:off x="8036041" y="2249487"/>
            <a:ext cx="3281004" cy="3541714"/>
          </a:xfrm>
        </p:spPr>
        <p:txBody>
          <a:bodyPr>
            <a:normAutofit/>
          </a:bodyPr>
          <a:lstStyle/>
          <a:p>
            <a:r>
              <a:rPr lang="en-US" sz="3200" dirty="0"/>
              <a:t>A formula for determining what notes to play</a:t>
            </a:r>
          </a:p>
          <a:p>
            <a:r>
              <a:rPr lang="en-US" sz="3200" dirty="0"/>
              <a:t>Main framework for a song</a:t>
            </a:r>
          </a:p>
        </p:txBody>
      </p:sp>
    </p:spTree>
    <p:extLst>
      <p:ext uri="{BB962C8B-B14F-4D97-AF65-F5344CB8AC3E}">
        <p14:creationId xmlns:p14="http://schemas.microsoft.com/office/powerpoint/2010/main" val="8057721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duotone>
              <a:schemeClr val="bg2">
                <a:shade val="88000"/>
                <a:hueMod val="106000"/>
                <a:satMod val="140000"/>
                <a:lumMod val="54000"/>
              </a:schemeClr>
              <a:schemeClr val="bg2">
                <a:tint val="98000"/>
                <a:hueMod val="82000"/>
                <a:satMod val="150000"/>
                <a:lumMod val="160000"/>
              </a:schemeClr>
            </a:duotone>
          </a:blip>
          <a:stretch/>
        </a:blipFill>
        <a:effectLst/>
      </p:bgPr>
    </p:bg>
    <p:spTree>
      <p:nvGrpSpPr>
        <p:cNvPr id="1" name=""/>
        <p:cNvGrpSpPr/>
        <p:nvPr/>
      </p:nvGrpSpPr>
      <p:grpSpPr>
        <a:xfrm>
          <a:off x="0" y="0"/>
          <a:ext cx="0" cy="0"/>
          <a:chOff x="0" y="0"/>
          <a:chExt cx="0" cy="0"/>
        </a:xfrm>
      </p:grpSpPr>
      <p:pic>
        <p:nvPicPr>
          <p:cNvPr id="9" name="Picture 2">
            <a:extLst>
              <a:ext uri="{FF2B5EF4-FFF2-40B4-BE49-F238E27FC236}">
                <a16:creationId xmlns:a16="http://schemas.microsoft.com/office/drawing/2014/main" id="{33D44672-E0E3-4674-950D-BD508BE4531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nvGrpSpPr>
          <p:cNvPr id="11" name="Group 10">
            <a:extLst>
              <a:ext uri="{FF2B5EF4-FFF2-40B4-BE49-F238E27FC236}">
                <a16:creationId xmlns:a16="http://schemas.microsoft.com/office/drawing/2014/main" id="{C320E816-B393-45A7-B72E-0E7957C1F57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a:extLst>
                <a:ext uri="{FF2B5EF4-FFF2-40B4-BE49-F238E27FC236}">
                  <a16:creationId xmlns:a16="http://schemas.microsoft.com/office/drawing/2014/main" id="{FA8BF52E-F01E-4F10-AD3E-209E6561106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6" name="Freeform 6">
              <a:extLst>
                <a:ext uri="{FF2B5EF4-FFF2-40B4-BE49-F238E27FC236}">
                  <a16:creationId xmlns:a16="http://schemas.microsoft.com/office/drawing/2014/main" id="{5CCD0569-C62E-48FB-A8BB-6BC8387F18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4" name="Freeform 7">
              <a:extLst>
                <a:ext uri="{FF2B5EF4-FFF2-40B4-BE49-F238E27FC236}">
                  <a16:creationId xmlns:a16="http://schemas.microsoft.com/office/drawing/2014/main" id="{174BD00C-33C4-4671-B4FE-160539C7C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7" name="Rectangle 8">
              <a:extLst>
                <a:ext uri="{FF2B5EF4-FFF2-40B4-BE49-F238E27FC236}">
                  <a16:creationId xmlns:a16="http://schemas.microsoft.com/office/drawing/2014/main" id="{FBA088E6-2B20-422C-B1A4-FC1D5C83BD4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38" name="Freeform 9">
              <a:extLst>
                <a:ext uri="{FF2B5EF4-FFF2-40B4-BE49-F238E27FC236}">
                  <a16:creationId xmlns:a16="http://schemas.microsoft.com/office/drawing/2014/main" id="{59E0759F-8BBC-4BFB-BFC8-88089196BA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9" name="Freeform 10">
              <a:extLst>
                <a:ext uri="{FF2B5EF4-FFF2-40B4-BE49-F238E27FC236}">
                  <a16:creationId xmlns:a16="http://schemas.microsoft.com/office/drawing/2014/main" id="{841556E7-C3FA-4293-BC40-79A114184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0" name="Freeform 11">
              <a:extLst>
                <a:ext uri="{FF2B5EF4-FFF2-40B4-BE49-F238E27FC236}">
                  <a16:creationId xmlns:a16="http://schemas.microsoft.com/office/drawing/2014/main" id="{5776AD70-B265-4282-9F6D-A6FF2968E8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19" name="Freeform 12">
              <a:extLst>
                <a:ext uri="{FF2B5EF4-FFF2-40B4-BE49-F238E27FC236}">
                  <a16:creationId xmlns:a16="http://schemas.microsoft.com/office/drawing/2014/main" id="{8B4764B4-C673-4421-9691-45A236FA5A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1" name="Freeform 13">
              <a:extLst>
                <a:ext uri="{FF2B5EF4-FFF2-40B4-BE49-F238E27FC236}">
                  <a16:creationId xmlns:a16="http://schemas.microsoft.com/office/drawing/2014/main" id="{820C4B27-9DCA-4BE7-8DA2-F0CEDA297B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1" name="Freeform 14">
              <a:extLst>
                <a:ext uri="{FF2B5EF4-FFF2-40B4-BE49-F238E27FC236}">
                  <a16:creationId xmlns:a16="http://schemas.microsoft.com/office/drawing/2014/main" id="{10228B76-9508-4406-9511-086A595AA4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2" name="Freeform 15">
              <a:extLst>
                <a:ext uri="{FF2B5EF4-FFF2-40B4-BE49-F238E27FC236}">
                  <a16:creationId xmlns:a16="http://schemas.microsoft.com/office/drawing/2014/main" id="{CB09C001-F04E-43E0-B05A-ED31B2EA1B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3" name="Freeform 16">
              <a:extLst>
                <a:ext uri="{FF2B5EF4-FFF2-40B4-BE49-F238E27FC236}">
                  <a16:creationId xmlns:a16="http://schemas.microsoft.com/office/drawing/2014/main" id="{015DC477-AE9B-4344-B43E-7C294BEA8C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3" name="Freeform 17">
              <a:extLst>
                <a:ext uri="{FF2B5EF4-FFF2-40B4-BE49-F238E27FC236}">
                  <a16:creationId xmlns:a16="http://schemas.microsoft.com/office/drawing/2014/main" id="{230F46F5-5693-4D4E-BE6D-B4721D6365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 name="Freeform 18">
              <a:extLst>
                <a:ext uri="{FF2B5EF4-FFF2-40B4-BE49-F238E27FC236}">
                  <a16:creationId xmlns:a16="http://schemas.microsoft.com/office/drawing/2014/main" id="{C5037ACC-178A-49DD-94AD-8B2842E6480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4" name="Freeform 19">
              <a:extLst>
                <a:ext uri="{FF2B5EF4-FFF2-40B4-BE49-F238E27FC236}">
                  <a16:creationId xmlns:a16="http://schemas.microsoft.com/office/drawing/2014/main" id="{B57FC6E7-5636-4B0D-BCEF-F0FF4CF63F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5" name="Freeform 20">
              <a:extLst>
                <a:ext uri="{FF2B5EF4-FFF2-40B4-BE49-F238E27FC236}">
                  <a16:creationId xmlns:a16="http://schemas.microsoft.com/office/drawing/2014/main" id="{AEAF7536-4FD5-40B2-A47E-12701FBF600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6" name="Freeform 21">
              <a:extLst>
                <a:ext uri="{FF2B5EF4-FFF2-40B4-BE49-F238E27FC236}">
                  <a16:creationId xmlns:a16="http://schemas.microsoft.com/office/drawing/2014/main" id="{492EE95C-CA9E-4C04-8904-AD4E3CF12B3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7" name="Freeform 22">
              <a:extLst>
                <a:ext uri="{FF2B5EF4-FFF2-40B4-BE49-F238E27FC236}">
                  <a16:creationId xmlns:a16="http://schemas.microsoft.com/office/drawing/2014/main" id="{4176F3CC-BEC5-48D6-9EC4-FE53B35A5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0" name="Freeform 23">
              <a:extLst>
                <a:ext uri="{FF2B5EF4-FFF2-40B4-BE49-F238E27FC236}">
                  <a16:creationId xmlns:a16="http://schemas.microsoft.com/office/drawing/2014/main" id="{1843132F-2E68-467D-8203-4734ED67E7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8" name="Freeform 24">
              <a:extLst>
                <a:ext uri="{FF2B5EF4-FFF2-40B4-BE49-F238E27FC236}">
                  <a16:creationId xmlns:a16="http://schemas.microsoft.com/office/drawing/2014/main" id="{2BB3C725-0DC0-42C7-8DE6-1759523ECEB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2" name="Freeform 25">
              <a:extLst>
                <a:ext uri="{FF2B5EF4-FFF2-40B4-BE49-F238E27FC236}">
                  <a16:creationId xmlns:a16="http://schemas.microsoft.com/office/drawing/2014/main" id="{B6DD478C-18EF-4E12-8F25-30385944FD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49" name="Freeform 26">
              <a:extLst>
                <a:ext uri="{FF2B5EF4-FFF2-40B4-BE49-F238E27FC236}">
                  <a16:creationId xmlns:a16="http://schemas.microsoft.com/office/drawing/2014/main" id="{9BF402B3-6657-427D-8B4C-4D183AE184A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4" name="Freeform 27">
              <a:extLst>
                <a:ext uri="{FF2B5EF4-FFF2-40B4-BE49-F238E27FC236}">
                  <a16:creationId xmlns:a16="http://schemas.microsoft.com/office/drawing/2014/main" id="{8B9AD51E-B681-4AB6-8328-020F97F0EF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0" name="Freeform 28">
              <a:extLst>
                <a:ext uri="{FF2B5EF4-FFF2-40B4-BE49-F238E27FC236}">
                  <a16:creationId xmlns:a16="http://schemas.microsoft.com/office/drawing/2014/main" id="{965C3DF4-5EE2-438F-BAD8-1263AA5DBD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36" name="Freeform 29">
              <a:extLst>
                <a:ext uri="{FF2B5EF4-FFF2-40B4-BE49-F238E27FC236}">
                  <a16:creationId xmlns:a16="http://schemas.microsoft.com/office/drawing/2014/main" id="{13FD4F16-837E-4B6E-A8BF-52FE99722C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1" name="Freeform 30">
              <a:extLst>
                <a:ext uri="{FF2B5EF4-FFF2-40B4-BE49-F238E27FC236}">
                  <a16:creationId xmlns:a16="http://schemas.microsoft.com/office/drawing/2014/main" id="{E8347121-B702-41AD-9A01-4681E8E6CE8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2" name="Freeform 31">
              <a:extLst>
                <a:ext uri="{FF2B5EF4-FFF2-40B4-BE49-F238E27FC236}">
                  <a16:creationId xmlns:a16="http://schemas.microsoft.com/office/drawing/2014/main" id="{AA0FA0CD-862B-4345-BD18-63E860E7F0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3" name="Freeform 32">
              <a:extLst>
                <a:ext uri="{FF2B5EF4-FFF2-40B4-BE49-F238E27FC236}">
                  <a16:creationId xmlns:a16="http://schemas.microsoft.com/office/drawing/2014/main" id="{474EBBAA-B729-410A-98FD-9B25F6459E5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4" name="Rectangle 33">
              <a:extLst>
                <a:ext uri="{FF2B5EF4-FFF2-40B4-BE49-F238E27FC236}">
                  <a16:creationId xmlns:a16="http://schemas.microsoft.com/office/drawing/2014/main" id="{2735A1B4-E9C7-457E-BA06-ECA0E88036D8}"/>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55" name="Freeform 34">
              <a:extLst>
                <a:ext uri="{FF2B5EF4-FFF2-40B4-BE49-F238E27FC236}">
                  <a16:creationId xmlns:a16="http://schemas.microsoft.com/office/drawing/2014/main" id="{43B5A362-F1A0-4795-94D2-1EDCDBC0DAA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6" name="Freeform 35">
              <a:extLst>
                <a:ext uri="{FF2B5EF4-FFF2-40B4-BE49-F238E27FC236}">
                  <a16:creationId xmlns:a16="http://schemas.microsoft.com/office/drawing/2014/main" id="{DD59E06C-0307-4B04-A013-C304E597B7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7" name="Freeform 36">
              <a:extLst>
                <a:ext uri="{FF2B5EF4-FFF2-40B4-BE49-F238E27FC236}">
                  <a16:creationId xmlns:a16="http://schemas.microsoft.com/office/drawing/2014/main" id="{36BC7AF8-4554-46B6-8C29-E7FDD0FD78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8" name="Freeform 37">
              <a:extLst>
                <a:ext uri="{FF2B5EF4-FFF2-40B4-BE49-F238E27FC236}">
                  <a16:creationId xmlns:a16="http://schemas.microsoft.com/office/drawing/2014/main" id="{73044F3B-8920-4F7E-BBE7-1562D8EB9C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59" name="Freeform 38">
              <a:extLst>
                <a:ext uri="{FF2B5EF4-FFF2-40B4-BE49-F238E27FC236}">
                  <a16:creationId xmlns:a16="http://schemas.microsoft.com/office/drawing/2014/main" id="{BD875300-3AEC-46E8-A480-D3A90EE32D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0" name="Freeform 39">
              <a:extLst>
                <a:ext uri="{FF2B5EF4-FFF2-40B4-BE49-F238E27FC236}">
                  <a16:creationId xmlns:a16="http://schemas.microsoft.com/office/drawing/2014/main" id="{C6D2D370-CE1A-4D88-A5AA-ADF03133BC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1" name="Freeform 40">
              <a:extLst>
                <a:ext uri="{FF2B5EF4-FFF2-40B4-BE49-F238E27FC236}">
                  <a16:creationId xmlns:a16="http://schemas.microsoft.com/office/drawing/2014/main" id="{626C097A-E038-4964-B469-C38E44BB98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2" name="Freeform 41">
              <a:extLst>
                <a:ext uri="{FF2B5EF4-FFF2-40B4-BE49-F238E27FC236}">
                  <a16:creationId xmlns:a16="http://schemas.microsoft.com/office/drawing/2014/main" id="{C18F279C-F6DE-4705-B473-5804BF6147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3" name="Freeform 42">
              <a:extLst>
                <a:ext uri="{FF2B5EF4-FFF2-40B4-BE49-F238E27FC236}">
                  <a16:creationId xmlns:a16="http://schemas.microsoft.com/office/drawing/2014/main" id="{2A52CC64-02CD-443F-B158-E1AFFBB1D6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4" name="Freeform 43">
              <a:extLst>
                <a:ext uri="{FF2B5EF4-FFF2-40B4-BE49-F238E27FC236}">
                  <a16:creationId xmlns:a16="http://schemas.microsoft.com/office/drawing/2014/main" id="{62DFE5BE-9D50-440B-B721-C0986EC053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5" name="Freeform 44">
              <a:extLst>
                <a:ext uri="{FF2B5EF4-FFF2-40B4-BE49-F238E27FC236}">
                  <a16:creationId xmlns:a16="http://schemas.microsoft.com/office/drawing/2014/main" id="{50FCDEE9-3395-471D-8202-A47345FEDFC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6" name="Rectangle 45">
              <a:extLst>
                <a:ext uri="{FF2B5EF4-FFF2-40B4-BE49-F238E27FC236}">
                  <a16:creationId xmlns:a16="http://schemas.microsoft.com/office/drawing/2014/main" id="{702E07B4-588B-46D9-8D79-7C1CBCFB237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sp>
        <p:sp>
          <p:nvSpPr>
            <p:cNvPr id="267" name="Freeform 46">
              <a:extLst>
                <a:ext uri="{FF2B5EF4-FFF2-40B4-BE49-F238E27FC236}">
                  <a16:creationId xmlns:a16="http://schemas.microsoft.com/office/drawing/2014/main" id="{7857BDA2-0EB8-4A46-86CC-64BA98DF43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8" name="Freeform 47">
              <a:extLst>
                <a:ext uri="{FF2B5EF4-FFF2-40B4-BE49-F238E27FC236}">
                  <a16:creationId xmlns:a16="http://schemas.microsoft.com/office/drawing/2014/main" id="{5B15FA3D-3641-430F-90AD-63F5A50E48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69" name="Freeform 48">
              <a:extLst>
                <a:ext uri="{FF2B5EF4-FFF2-40B4-BE49-F238E27FC236}">
                  <a16:creationId xmlns:a16="http://schemas.microsoft.com/office/drawing/2014/main" id="{A3A6D048-F3EC-4C4B-9F14-877821D2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0" name="Freeform 49">
              <a:extLst>
                <a:ext uri="{FF2B5EF4-FFF2-40B4-BE49-F238E27FC236}">
                  <a16:creationId xmlns:a16="http://schemas.microsoft.com/office/drawing/2014/main" id="{9A62FA7A-B423-4E71-A853-21DEEA051C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1" name="Freeform 50">
              <a:extLst>
                <a:ext uri="{FF2B5EF4-FFF2-40B4-BE49-F238E27FC236}">
                  <a16:creationId xmlns:a16="http://schemas.microsoft.com/office/drawing/2014/main" id="{4FA8E7C9-FF45-4B91-976D-1D7B5BE0CA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2" name="Freeform 51">
              <a:extLst>
                <a:ext uri="{FF2B5EF4-FFF2-40B4-BE49-F238E27FC236}">
                  <a16:creationId xmlns:a16="http://schemas.microsoft.com/office/drawing/2014/main" id="{2F563A0A-EFDC-4681-BF8D-1C442B4E25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3" name="Freeform 52">
              <a:extLst>
                <a:ext uri="{FF2B5EF4-FFF2-40B4-BE49-F238E27FC236}">
                  <a16:creationId xmlns:a16="http://schemas.microsoft.com/office/drawing/2014/main" id="{478A5624-D8BD-4F2C-9660-2E2BBF4870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4" name="Freeform 53">
              <a:extLst>
                <a:ext uri="{FF2B5EF4-FFF2-40B4-BE49-F238E27FC236}">
                  <a16:creationId xmlns:a16="http://schemas.microsoft.com/office/drawing/2014/main" id="{5974B6BD-6FBA-49FD-8858-BA17926FBE1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5" name="Freeform 54">
              <a:extLst>
                <a:ext uri="{FF2B5EF4-FFF2-40B4-BE49-F238E27FC236}">
                  <a16:creationId xmlns:a16="http://schemas.microsoft.com/office/drawing/2014/main" id="{5C02FA29-BFBF-420E-B179-99DEAC5719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6" name="Freeform 55">
              <a:extLst>
                <a:ext uri="{FF2B5EF4-FFF2-40B4-BE49-F238E27FC236}">
                  <a16:creationId xmlns:a16="http://schemas.microsoft.com/office/drawing/2014/main" id="{B3165781-435B-4B36-B90A-EEF0CC1609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7" name="Freeform 56">
              <a:extLst>
                <a:ext uri="{FF2B5EF4-FFF2-40B4-BE49-F238E27FC236}">
                  <a16:creationId xmlns:a16="http://schemas.microsoft.com/office/drawing/2014/main" id="{1EAD39FE-DF4A-472E-BF18-35DC0C1D818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8" name="Freeform 57">
              <a:extLst>
                <a:ext uri="{FF2B5EF4-FFF2-40B4-BE49-F238E27FC236}">
                  <a16:creationId xmlns:a16="http://schemas.microsoft.com/office/drawing/2014/main" id="{A28CFFD1-1AA5-4840-9322-F54994B53D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sp>
          <p:nvSpPr>
            <p:cNvPr id="279" name="Freeform 58">
              <a:extLst>
                <a:ext uri="{FF2B5EF4-FFF2-40B4-BE49-F238E27FC236}">
                  <a16:creationId xmlns:a16="http://schemas.microsoft.com/office/drawing/2014/main" id="{416BAD59-23C0-4E04-AA3B-6EFDE9DA60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sp>
      </p:grpSp>
      <p:grpSp>
        <p:nvGrpSpPr>
          <p:cNvPr id="67" name="Group 66">
            <a:extLst>
              <a:ext uri="{FF2B5EF4-FFF2-40B4-BE49-F238E27FC236}">
                <a16:creationId xmlns:a16="http://schemas.microsoft.com/office/drawing/2014/main" id="{69F5F219-F546-4619-8C32-5F40671F6C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12192003" cy="6858001"/>
            <a:chOff x="0" y="-1"/>
            <a:chExt cx="12192003" cy="6858001"/>
          </a:xfrm>
        </p:grpSpPr>
        <p:sp useBgFill="1">
          <p:nvSpPr>
            <p:cNvPr id="280" name="Rectangle 67">
              <a:extLst>
                <a:ext uri="{FF2B5EF4-FFF2-40B4-BE49-F238E27FC236}">
                  <a16:creationId xmlns:a16="http://schemas.microsoft.com/office/drawing/2014/main" id="{15B35248-D81C-4957-A6B3-2F04E215EB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Picture 2">
              <a:extLst>
                <a:ext uri="{FF2B5EF4-FFF2-40B4-BE49-F238E27FC236}">
                  <a16:creationId xmlns:a16="http://schemas.microsoft.com/office/drawing/2014/main" id="{2517B49E-501B-4738-B448-1B0C52489655}"/>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4">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pic>
        <p:nvPicPr>
          <p:cNvPr id="4" name="Picture 3">
            <a:extLst>
              <a:ext uri="{FF2B5EF4-FFF2-40B4-BE49-F238E27FC236}">
                <a16:creationId xmlns:a16="http://schemas.microsoft.com/office/drawing/2014/main" id="{8F7920D1-5507-5A06-5AA8-CAFF7B3D6100}"/>
              </a:ext>
            </a:extLst>
          </p:cNvPr>
          <p:cNvPicPr>
            <a:picLocks noChangeAspect="1"/>
          </p:cNvPicPr>
          <p:nvPr/>
        </p:nvPicPr>
        <p:blipFill rotWithShape="1">
          <a:blip r:embed="rId5">
            <a:alphaModFix/>
          </a:blip>
          <a:srcRect b="6222"/>
          <a:stretch/>
        </p:blipFill>
        <p:spPr>
          <a:xfrm>
            <a:off x="20" y="10"/>
            <a:ext cx="12188369" cy="6857990"/>
          </a:xfrm>
          <a:prstGeom prst="rect">
            <a:avLst/>
          </a:prstGeom>
        </p:spPr>
      </p:pic>
      <p:grpSp>
        <p:nvGrpSpPr>
          <p:cNvPr id="71" name="Group 70">
            <a:extLst>
              <a:ext uri="{FF2B5EF4-FFF2-40B4-BE49-F238E27FC236}">
                <a16:creationId xmlns:a16="http://schemas.microsoft.com/office/drawing/2014/main" id="{94489E9F-5A2D-4621-9D40-0E596604763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5895" y="2235200"/>
            <a:ext cx="10982062" cy="2396067"/>
            <a:chOff x="605895" y="2235200"/>
            <a:chExt cx="10982062" cy="2396067"/>
          </a:xfrm>
        </p:grpSpPr>
        <p:sp>
          <p:nvSpPr>
            <p:cNvPr id="281" name="Round Diagonal Corner Rectangle 7">
              <a:extLst>
                <a:ext uri="{FF2B5EF4-FFF2-40B4-BE49-F238E27FC236}">
                  <a16:creationId xmlns:a16="http://schemas.microsoft.com/office/drawing/2014/main" id="{E0AE54AA-D5EF-47B2-958C-43D26CC527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82333" y="2235200"/>
              <a:ext cx="7027334" cy="2396067"/>
            </a:xfrm>
            <a:prstGeom prst="round2DiagRect">
              <a:avLst>
                <a:gd name="adj1" fmla="val 9246"/>
                <a:gd name="adj2" fmla="val 0"/>
              </a:avLst>
            </a:prstGeom>
            <a:solidFill>
              <a:schemeClr val="bg1">
                <a:alpha val="80000"/>
              </a:schemeClr>
            </a:solidFill>
            <a:ln w="19050" cap="sq">
              <a:solidFill>
                <a:schemeClr val="tx2">
                  <a:alpha val="60000"/>
                </a:schemeClr>
              </a:solidFill>
              <a:miter lim="800000"/>
            </a:ln>
            <a:effectLst>
              <a:outerShdw blurRad="88900" dist="38100" dir="5400000" algn="t"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73" name="Group 72">
              <a:extLst>
                <a:ext uri="{FF2B5EF4-FFF2-40B4-BE49-F238E27FC236}">
                  <a16:creationId xmlns:a16="http://schemas.microsoft.com/office/drawing/2014/main" id="{1522F2C3-B0D6-4009-B878-EB4551CF5C81}"/>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605895" y="2900097"/>
              <a:ext cx="10982062" cy="1211524"/>
              <a:chOff x="605895" y="2900097"/>
              <a:chExt cx="10982062" cy="1211524"/>
            </a:xfrm>
          </p:grpSpPr>
          <p:sp>
            <p:nvSpPr>
              <p:cNvPr id="282" name="Freeform 32">
                <a:extLst>
                  <a:ext uri="{FF2B5EF4-FFF2-40B4-BE49-F238E27FC236}">
                    <a16:creationId xmlns:a16="http://schemas.microsoft.com/office/drawing/2014/main" id="{23A21DAF-3B8C-482D-9E2F-64A1C4DCC0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9653587" y="33797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3" name="Freeform 33">
                <a:extLst>
                  <a:ext uri="{FF2B5EF4-FFF2-40B4-BE49-F238E27FC236}">
                    <a16:creationId xmlns:a16="http://schemas.microsoft.com/office/drawing/2014/main" id="{BF84A33A-9BC2-4495-B5F8-813EF57F15A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0078244" y="33107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4" name="Freeform 34">
                <a:extLst>
                  <a:ext uri="{FF2B5EF4-FFF2-40B4-BE49-F238E27FC236}">
                    <a16:creationId xmlns:a16="http://schemas.microsoft.com/office/drawing/2014/main" id="{4C7C0A53-5EC1-44FB-B281-C599A6D11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flipV="1">
                <a:off x="11146631" y="35742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5" name="Freeform 37">
                <a:extLst>
                  <a:ext uri="{FF2B5EF4-FFF2-40B4-BE49-F238E27FC236}">
                    <a16:creationId xmlns:a16="http://schemas.microsoft.com/office/drawing/2014/main" id="{1343AEAA-B87A-4024-A6FA-EE698CF12F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flipV="1">
                <a:off x="10230644" y="30345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6" name="Freeform 35">
                <a:extLst>
                  <a:ext uri="{FF2B5EF4-FFF2-40B4-BE49-F238E27FC236}">
                    <a16:creationId xmlns:a16="http://schemas.microsoft.com/office/drawing/2014/main" id="{02E7B38D-D8C0-4C04-A6DF-8BC95BB8C5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034587" y="25627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7" name="Freeform 36">
                <a:extLst>
                  <a:ext uri="{FF2B5EF4-FFF2-40B4-BE49-F238E27FC236}">
                    <a16:creationId xmlns:a16="http://schemas.microsoft.com/office/drawing/2014/main" id="{4CA8B2D1-63A7-49D8-811E-3E117369551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0747375" y="32326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8" name="Freeform 38">
                <a:extLst>
                  <a:ext uri="{FF2B5EF4-FFF2-40B4-BE49-F238E27FC236}">
                    <a16:creationId xmlns:a16="http://schemas.microsoft.com/office/drawing/2014/main" id="{6A20E8B5-DA71-429B-AFC7-2316459724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11399044" y="30953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89" name="Freeform 39">
                <a:extLst>
                  <a:ext uri="{FF2B5EF4-FFF2-40B4-BE49-F238E27FC236}">
                    <a16:creationId xmlns:a16="http://schemas.microsoft.com/office/drawing/2014/main" id="{35313483-4C9E-49B6-B84C-15AC4743D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5400000">
                <a:off x="10353675" y="21531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0" name="Freeform 40">
                <a:extLst>
                  <a:ext uri="{FF2B5EF4-FFF2-40B4-BE49-F238E27FC236}">
                    <a16:creationId xmlns:a16="http://schemas.microsoft.com/office/drawing/2014/main" id="{F45CFABC-FD72-46FB-A462-2F8D2B0CEE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5400000">
                <a:off x="9848850" y="33088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1" name="Rectangle 41">
                <a:extLst>
                  <a:ext uri="{FF2B5EF4-FFF2-40B4-BE49-F238E27FC236}">
                    <a16:creationId xmlns:a16="http://schemas.microsoft.com/office/drawing/2014/main" id="{8733A457-6ED3-4B13-A06A-EC56CA8613CE}"/>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5400000">
                <a:off x="9721056" y="32842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sp>
            <p:nvSpPr>
              <p:cNvPr id="292" name="Freeform 32">
                <a:extLst>
                  <a:ext uri="{FF2B5EF4-FFF2-40B4-BE49-F238E27FC236}">
                    <a16:creationId xmlns:a16="http://schemas.microsoft.com/office/drawing/2014/main" id="{C3F016E6-DFAD-4A1A-A0B8-93EA53FF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2122751" y="3532184"/>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3" name="Freeform 33">
                <a:extLst>
                  <a:ext uri="{FF2B5EF4-FFF2-40B4-BE49-F238E27FC236}">
                    <a16:creationId xmlns:a16="http://schemas.microsoft.com/office/drawing/2014/main" id="{7D066898-9A03-445D-8181-B6065601010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1958445" y="3463128"/>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4" name="Freeform 34">
                <a:extLst>
                  <a:ext uri="{FF2B5EF4-FFF2-40B4-BE49-F238E27FC236}">
                    <a16:creationId xmlns:a16="http://schemas.microsoft.com/office/drawing/2014/main" id="{5964F6F2-3161-404A-B977-1CB3CA3367B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flipV="1">
                <a:off x="858308" y="3726653"/>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5" name="Freeform 37">
                <a:extLst>
                  <a:ext uri="{FF2B5EF4-FFF2-40B4-BE49-F238E27FC236}">
                    <a16:creationId xmlns:a16="http://schemas.microsoft.com/office/drawing/2014/main" id="{E0F09D6F-1FC3-415C-9D57-8B2EAC2996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flipV="1">
                <a:off x="1658407" y="3186902"/>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6" name="Freeform 35">
                <a:extLst>
                  <a:ext uri="{FF2B5EF4-FFF2-40B4-BE49-F238E27FC236}">
                    <a16:creationId xmlns:a16="http://schemas.microsoft.com/office/drawing/2014/main" id="{53D0C3A3-B719-4DE3-B6A9-404CA7F613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860814" y="271515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7" name="Freeform 36">
                <a:extLst>
                  <a:ext uri="{FF2B5EF4-FFF2-40B4-BE49-F238E27FC236}">
                    <a16:creationId xmlns:a16="http://schemas.microsoft.com/office/drawing/2014/main" id="{B3BCC90D-5DCA-49C8-B10E-B861DB545D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1289314" y="3385079"/>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8" name="Freeform 38">
                <a:extLst>
                  <a:ext uri="{FF2B5EF4-FFF2-40B4-BE49-F238E27FC236}">
                    <a16:creationId xmlns:a16="http://schemas.microsoft.com/office/drawing/2014/main" id="{F482523A-23F0-4A9B-A799-5F2163384F0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605895" y="3247760"/>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299" name="Freeform 39">
                <a:extLst>
                  <a:ext uri="{FF2B5EF4-FFF2-40B4-BE49-F238E27FC236}">
                    <a16:creationId xmlns:a16="http://schemas.microsoft.com/office/drawing/2014/main" id="{1460B9B5-6C15-4356-B4C5-1E035403C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rot="16200000" flipH="1">
                <a:off x="1532202" y="2305578"/>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0" name="Freeform 40">
                <a:extLst>
                  <a:ext uri="{FF2B5EF4-FFF2-40B4-BE49-F238E27FC236}">
                    <a16:creationId xmlns:a16="http://schemas.microsoft.com/office/drawing/2014/main" id="{B35BF2C0-9B48-46B0-9B0E-025245B3168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rot="16200000" flipH="1">
                <a:off x="2154501" y="346127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solidFill>
                <a:schemeClr val="tx2">
                  <a:alpha val="60000"/>
                </a:schemeClr>
              </a:solidFill>
              <a:ln>
                <a:noFill/>
              </a:ln>
              <a:effectLst>
                <a:outerShdw blurRad="50800" dist="38100" dir="2700000" algn="tl" rotWithShape="0">
                  <a:srgbClr val="000000">
                    <a:alpha val="58000"/>
                  </a:srgbClr>
                </a:outerShdw>
              </a:effectLst>
            </p:spPr>
          </p:sp>
          <p:sp>
            <p:nvSpPr>
              <p:cNvPr id="301" name="Rectangle 41">
                <a:extLst>
                  <a:ext uri="{FF2B5EF4-FFF2-40B4-BE49-F238E27FC236}">
                    <a16:creationId xmlns:a16="http://schemas.microsoft.com/office/drawing/2014/main" id="{F28D79C5-0F02-446A-8DE9-079F1A02ACF0}"/>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rot="16200000" flipH="1">
                <a:off x="2448983" y="3436672"/>
                <a:ext cx="23813" cy="252413"/>
              </a:xfrm>
              <a:prstGeom prst="rect">
                <a:avLst/>
              </a:prstGeom>
              <a:solidFill>
                <a:schemeClr val="tx2">
                  <a:alpha val="60000"/>
                </a:schemeClr>
              </a:solidFill>
              <a:ln>
                <a:noFill/>
              </a:ln>
              <a:effectLst>
                <a:outerShdw blurRad="50800" dist="38100" dir="2700000" algn="tl" rotWithShape="0">
                  <a:srgbClr val="000000">
                    <a:alpha val="58000"/>
                  </a:srgbClr>
                </a:outerShdw>
              </a:effectLst>
            </p:spPr>
          </p:sp>
        </p:grpSp>
      </p:grpSp>
      <p:sp>
        <p:nvSpPr>
          <p:cNvPr id="2" name="Title 1">
            <a:extLst>
              <a:ext uri="{FF2B5EF4-FFF2-40B4-BE49-F238E27FC236}">
                <a16:creationId xmlns:a16="http://schemas.microsoft.com/office/drawing/2014/main" id="{8F8BDEF5-5B38-6370-089A-BFB08F48B394}"/>
              </a:ext>
            </a:extLst>
          </p:cNvPr>
          <p:cNvSpPr>
            <a:spLocks noGrp="1"/>
          </p:cNvSpPr>
          <p:nvPr>
            <p:ph type="title"/>
          </p:nvPr>
        </p:nvSpPr>
        <p:spPr>
          <a:xfrm>
            <a:off x="2608527" y="2235199"/>
            <a:ext cx="6976798" cy="2396067"/>
          </a:xfrm>
        </p:spPr>
        <p:txBody>
          <a:bodyPr vert="horz" lIns="91440" tIns="45720" rIns="91440" bIns="45720" rtlCol="0" anchor="ctr">
            <a:normAutofit/>
          </a:bodyPr>
          <a:lstStyle/>
          <a:p>
            <a:pPr algn="ctr"/>
            <a:r>
              <a:rPr lang="en-US" sz="4400" dirty="0"/>
              <a:t>My Program</a:t>
            </a:r>
          </a:p>
        </p:txBody>
      </p:sp>
    </p:spTree>
    <p:extLst>
      <p:ext uri="{BB962C8B-B14F-4D97-AF65-F5344CB8AC3E}">
        <p14:creationId xmlns:p14="http://schemas.microsoft.com/office/powerpoint/2010/main" val="42292344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B5F27"/>
      </a:dk2>
      <a:lt2>
        <a:srgbClr val="D8FC68"/>
      </a:lt2>
      <a:accent1>
        <a:srgbClr val="DDC855"/>
      </a:accent1>
      <a:accent2>
        <a:srgbClr val="FCA03D"/>
      </a:accent2>
      <a:accent3>
        <a:srgbClr val="E36439"/>
      </a:accent3>
      <a:accent4>
        <a:srgbClr val="C2935B"/>
      </a:accent4>
      <a:accent5>
        <a:srgbClr val="88C25C"/>
      </a:accent5>
      <a:accent6>
        <a:srgbClr val="BFCC86"/>
      </a:accent6>
      <a:hlink>
        <a:srgbClr val="FFCE23"/>
      </a:hlink>
      <a:folHlink>
        <a:srgbClr val="FDEB86"/>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88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82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97ECCC31-8429-4523-BE8D-8F09B7A4D4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4350</TotalTime>
  <Words>1601</Words>
  <Application>Microsoft Office PowerPoint</Application>
  <PresentationFormat>Widescreen</PresentationFormat>
  <Paragraphs>136</Paragraphs>
  <Slides>22</Slides>
  <Notes>21</Notes>
  <HiddenSlides>0</HiddenSlides>
  <MMClips>2</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Tw Cen MT</vt:lpstr>
      <vt:lpstr>Circuit</vt:lpstr>
      <vt:lpstr>Lead Sheet Generator</vt:lpstr>
      <vt:lpstr>Why This Project?</vt:lpstr>
      <vt:lpstr>Most Influential Courses</vt:lpstr>
      <vt:lpstr>Background Information</vt:lpstr>
      <vt:lpstr>What is a Lead Sheet?</vt:lpstr>
      <vt:lpstr>Harmony vs. Melody</vt:lpstr>
      <vt:lpstr>Chords</vt:lpstr>
      <vt:lpstr>Key Signature</vt:lpstr>
      <vt:lpstr>My Program</vt:lpstr>
      <vt:lpstr>Overview</vt:lpstr>
      <vt:lpstr>Tools</vt:lpstr>
      <vt:lpstr>The Future of this Program</vt:lpstr>
      <vt:lpstr>How It Works</vt:lpstr>
      <vt:lpstr>1) Read Files</vt:lpstr>
      <vt:lpstr>2) Find Note Locations</vt:lpstr>
      <vt:lpstr>3) Identify Notes</vt:lpstr>
      <vt:lpstr>4) Finds the Key</vt:lpstr>
      <vt:lpstr>5) Find the Tempo</vt:lpstr>
      <vt:lpstr>6) Create the Measures</vt:lpstr>
      <vt:lpstr>7) Create the Lead Sheet</vt:lpstr>
      <vt:lpstr>Putting it to the Test</vt:lpstr>
      <vt:lpstr>A, A#, B, C, C#, D, D#, E, F, F#, G, 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 Sheet Generator</dc:title>
  <dc:creator>Hayden Dustin</dc:creator>
  <cp:lastModifiedBy>Hayden Dustin</cp:lastModifiedBy>
  <cp:revision>22</cp:revision>
  <dcterms:created xsi:type="dcterms:W3CDTF">2023-04-04T22:04:24Z</dcterms:created>
  <dcterms:modified xsi:type="dcterms:W3CDTF">2023-04-15T06:55:32Z</dcterms:modified>
</cp:coreProperties>
</file>