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898" autoAdjust="0"/>
  </p:normalViewPr>
  <p:slideViewPr>
    <p:cSldViewPr snapToGrid="0">
      <p:cViewPr varScale="1">
        <p:scale>
          <a:sx n="51" d="100"/>
          <a:sy n="51" d="100"/>
        </p:scale>
        <p:origin x="16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99B7-E0D7-4003-B5A9-C168F009F347}" type="datetimeFigureOut">
              <a:rPr lang="en-NZ" smtClean="0"/>
              <a:t>10/07/2018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D2BD-3F3D-4FC7-B460-2FE86027E3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4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1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16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235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4713" y="507948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2014328" flipV="1">
            <a:off x="8372747" y="264350"/>
            <a:ext cx="1255685" cy="9982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67" y="3901813"/>
            <a:ext cx="4438024" cy="3135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ReactJS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library used to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beautiful &amp; easy to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maintain user interfaces.</a:t>
            </a:r>
          </a:p>
          <a:p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Built &amp; maintained by Facebook</a:t>
            </a: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History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b="1" dirty="0" smtClean="0">
              <a:solidFill>
                <a:schemeClr val="tx1"/>
              </a:solidFill>
            </a:endParaRPr>
          </a:p>
          <a:p>
            <a:r>
              <a:rPr lang="en-NZ" b="1" dirty="0" smtClean="0">
                <a:solidFill>
                  <a:schemeClr val="tx1"/>
                </a:solidFill>
              </a:rPr>
              <a:t>2010</a:t>
            </a:r>
            <a:r>
              <a:rPr lang="en-NZ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Started as a javascript port of XHP.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2011: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Jordan Walke created “FaxJS” – an early prototype for React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2012: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was born! Created originally as a solution to manage Facebook Ads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Instagram expressed interest in using React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Facebook made plans to open source</a:t>
            </a:r>
          </a:p>
          <a:p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History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b="1" dirty="0" smtClean="0">
              <a:solidFill>
                <a:schemeClr val="tx1"/>
              </a:solidFill>
            </a:endParaRPr>
          </a:p>
          <a:p>
            <a:r>
              <a:rPr lang="en-NZ" b="1" dirty="0" smtClean="0">
                <a:solidFill>
                  <a:schemeClr val="tx1"/>
                </a:solidFill>
              </a:rPr>
              <a:t>2013</a:t>
            </a:r>
            <a:r>
              <a:rPr lang="en-NZ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goes open source 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Early adopters didn’t like the idea of React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2015: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is labelled as ‘stable’ by Facebook</a:t>
            </a:r>
            <a:endParaRPr lang="en-NZ" b="1" dirty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Large companies such as Netflix &amp; Airbnb start using React</a:t>
            </a:r>
          </a:p>
        </p:txBody>
      </p:sp>
    </p:spTree>
    <p:extLst>
      <p:ext uri="{BB962C8B-B14F-4D97-AF65-F5344CB8AC3E}">
        <p14:creationId xmlns:p14="http://schemas.microsoft.com/office/powerpoint/2010/main" val="18777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Purpose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Creating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 interfaces (M</a:t>
            </a:r>
            <a:r>
              <a:rPr lang="en-NZ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C)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Building large applications with data that changes over time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Building something that requires a lot of DOM interactions &amp; requires that process to be fast.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Who’s using react?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Dropbox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WhatsApp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New York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 many more…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>
            <a:normAutofit/>
          </a:bodyPr>
          <a:lstStyle/>
          <a:p>
            <a:r>
              <a:rPr lang="en-NZ" sz="4000" dirty="0" smtClean="0">
                <a:latin typeface="Imprint MT Shadow" panose="04020605060303030202" pitchFamily="82" charset="0"/>
              </a:rPr>
              <a:t>Why should I use react?</a:t>
            </a:r>
            <a:endParaRPr lang="en-NZ" sz="4000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Rendering and optimization (Virtual DOM)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Component based structure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>
            <a:normAutofit/>
          </a:bodyPr>
          <a:lstStyle/>
          <a:p>
            <a:r>
              <a:rPr lang="en-NZ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Quick Virtual DOM</a:t>
            </a:r>
            <a:endParaRPr lang="en-NZ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Every time react is updated…</a:t>
            </a: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builds a new virtual DOM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Diff’s it with the old tree (similar to git)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Makes a queue of DOM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Executes all of these changes without re-rendering the whole page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>
            <a:normAutofit/>
          </a:bodyPr>
          <a:lstStyle/>
          <a:p>
            <a:r>
              <a:rPr lang="en-NZ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Component based structure</a:t>
            </a:r>
            <a:endParaRPr lang="en-NZ" sz="4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Easily re-use components anywhere on your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Create components for anything (buttons, checkboxes, dropdowns </a:t>
            </a:r>
            <a:r>
              <a:rPr lang="en-NZ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etc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Smart components / Dumb components (can have as much / as little logic as it wants).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Makes it easier to develop your code base and keep things clean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8535</TotalTime>
  <Words>273</Words>
  <Application>Microsoft Office PowerPoint</Application>
  <PresentationFormat>Widescreen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Imprint MT Shadow</vt:lpstr>
      <vt:lpstr>Wingdings 3</vt:lpstr>
      <vt:lpstr>Slice</vt:lpstr>
      <vt:lpstr>ReactJS</vt:lpstr>
      <vt:lpstr>History</vt:lpstr>
      <vt:lpstr>History</vt:lpstr>
      <vt:lpstr>Purpose</vt:lpstr>
      <vt:lpstr>Who’s using react?</vt:lpstr>
      <vt:lpstr>Why should I use react?</vt:lpstr>
      <vt:lpstr>Quick Virtual DOM</vt:lpstr>
      <vt:lpstr>Component based structure</vt:lpstr>
    </vt:vector>
  </TitlesOfParts>
  <Company>Cucumber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Hayden Bruin</dc:creator>
  <cp:lastModifiedBy>Hayden Bruin</cp:lastModifiedBy>
  <cp:revision>20</cp:revision>
  <dcterms:created xsi:type="dcterms:W3CDTF">2018-06-20T03:50:01Z</dcterms:created>
  <dcterms:modified xsi:type="dcterms:W3CDTF">2018-07-13T04:44:44Z</dcterms:modified>
</cp:coreProperties>
</file>