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4" r:id="rId8"/>
    <p:sldId id="288" r:id="rId9"/>
    <p:sldId id="259" r:id="rId10"/>
    <p:sldId id="260" r:id="rId11"/>
    <p:sldId id="261" r:id="rId12"/>
    <p:sldId id="262" r:id="rId13"/>
    <p:sldId id="263" r:id="rId14"/>
    <p:sldId id="271" r:id="rId15"/>
    <p:sldId id="270" r:id="rId16"/>
    <p:sldId id="272" r:id="rId17"/>
    <p:sldId id="265" r:id="rId18"/>
    <p:sldId id="266" r:id="rId19"/>
    <p:sldId id="267" r:id="rId20"/>
    <p:sldId id="268" r:id="rId21"/>
    <p:sldId id="269" r:id="rId22"/>
    <p:sldId id="273" r:id="rId23"/>
    <p:sldId id="274" r:id="rId24"/>
    <p:sldId id="275" r:id="rId25"/>
    <p:sldId id="276" r:id="rId26"/>
    <p:sldId id="287" r:id="rId27"/>
    <p:sldId id="277" r:id="rId28"/>
    <p:sldId id="286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811F1-8E43-07DC-80D9-2C859B812F18}" v="47" dt="2025-05-13T09:09:36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IKA IROSHI NANAYAKKARA" userId="ee3527b0-95a1-4de9-bdcf-1431cf9b2021" providerId="ADAL" clId="{D96F20FD-7652-41CA-94BE-B297ADBE6F5B}"/>
    <pc:docChg chg="undo custSel addSld modSld">
      <pc:chgData name="SHANIKA IROSHI NANAYAKKARA" userId="ee3527b0-95a1-4de9-bdcf-1431cf9b2021" providerId="ADAL" clId="{D96F20FD-7652-41CA-94BE-B297ADBE6F5B}" dt="2025-05-08T01:01:10.971" v="806" actId="27636"/>
      <pc:docMkLst>
        <pc:docMk/>
      </pc:docMkLst>
      <pc:sldChg chg="addSp modSp mod">
        <pc:chgData name="SHANIKA IROSHI NANAYAKKARA" userId="ee3527b0-95a1-4de9-bdcf-1431cf9b2021" providerId="ADAL" clId="{D96F20FD-7652-41CA-94BE-B297ADBE6F5B}" dt="2025-05-07T21:32:38.463" v="761" actId="1076"/>
        <pc:sldMkLst>
          <pc:docMk/>
          <pc:sldMk cId="1198193955" sldId="276"/>
        </pc:sldMkLst>
        <pc:picChg chg="add mod">
          <ac:chgData name="SHANIKA IROSHI NANAYAKKARA" userId="ee3527b0-95a1-4de9-bdcf-1431cf9b2021" providerId="ADAL" clId="{D96F20FD-7652-41CA-94BE-B297ADBE6F5B}" dt="2025-05-07T21:32:38.463" v="761" actId="1076"/>
          <ac:picMkLst>
            <pc:docMk/>
            <pc:sldMk cId="1198193955" sldId="276"/>
            <ac:picMk id="5" creationId="{87D1EED6-BF82-7843-73D4-834F8605916D}"/>
          </ac:picMkLst>
        </pc:picChg>
        <pc:picChg chg="mod">
          <ac:chgData name="SHANIKA IROSHI NANAYAKKARA" userId="ee3527b0-95a1-4de9-bdcf-1431cf9b2021" providerId="ADAL" clId="{D96F20FD-7652-41CA-94BE-B297ADBE6F5B}" dt="2025-05-07T21:32:35.411" v="760" actId="14100"/>
          <ac:picMkLst>
            <pc:docMk/>
            <pc:sldMk cId="1198193955" sldId="276"/>
            <ac:picMk id="8" creationId="{51355A40-4C31-6953-DED4-ACB0D0F4F71E}"/>
          </ac:picMkLst>
        </pc:picChg>
      </pc:sldChg>
      <pc:sldChg chg="addSp delSp modSp mod">
        <pc:chgData name="SHANIKA IROSHI NANAYAKKARA" userId="ee3527b0-95a1-4de9-bdcf-1431cf9b2021" providerId="ADAL" clId="{D96F20FD-7652-41CA-94BE-B297ADBE6F5B}" dt="2025-05-07T19:37:36.161" v="5" actId="478"/>
        <pc:sldMkLst>
          <pc:docMk/>
          <pc:sldMk cId="1608519080" sldId="281"/>
        </pc:sldMkLst>
        <pc:spChg chg="add del mod">
          <ac:chgData name="SHANIKA IROSHI NANAYAKKARA" userId="ee3527b0-95a1-4de9-bdcf-1431cf9b2021" providerId="ADAL" clId="{D96F20FD-7652-41CA-94BE-B297ADBE6F5B}" dt="2025-05-07T19:37:36.161" v="5" actId="478"/>
          <ac:spMkLst>
            <pc:docMk/>
            <pc:sldMk cId="1608519080" sldId="281"/>
            <ac:spMk id="4" creationId="{08D910D7-C6CF-EFF2-2AC8-B25F8CC1D9DE}"/>
          </ac:spMkLst>
        </pc:spChg>
        <pc:picChg chg="add del mod">
          <ac:chgData name="SHANIKA IROSHI NANAYAKKARA" userId="ee3527b0-95a1-4de9-bdcf-1431cf9b2021" providerId="ADAL" clId="{D96F20FD-7652-41CA-94BE-B297ADBE6F5B}" dt="2025-05-07T19:37:36.161" v="5" actId="478"/>
          <ac:picMkLst>
            <pc:docMk/>
            <pc:sldMk cId="1608519080" sldId="281"/>
            <ac:picMk id="5" creationId="{F8117007-9DBB-9D1C-646F-3A61D9075B6C}"/>
          </ac:picMkLst>
        </pc:picChg>
      </pc:sldChg>
      <pc:sldChg chg="addSp modSp new mod">
        <pc:chgData name="SHANIKA IROSHI NANAYAKKARA" userId="ee3527b0-95a1-4de9-bdcf-1431cf9b2021" providerId="ADAL" clId="{D96F20FD-7652-41CA-94BE-B297ADBE6F5B}" dt="2025-05-07T19:40:48.183" v="130" actId="20577"/>
        <pc:sldMkLst>
          <pc:docMk/>
          <pc:sldMk cId="3246816237" sldId="282"/>
        </pc:sldMkLst>
        <pc:spChg chg="mod">
          <ac:chgData name="SHANIKA IROSHI NANAYAKKARA" userId="ee3527b0-95a1-4de9-bdcf-1431cf9b2021" providerId="ADAL" clId="{D96F20FD-7652-41CA-94BE-B297ADBE6F5B}" dt="2025-05-07T19:40:48.183" v="130" actId="20577"/>
          <ac:spMkLst>
            <pc:docMk/>
            <pc:sldMk cId="3246816237" sldId="282"/>
            <ac:spMk id="3" creationId="{2864B781-A688-745D-3292-5E1A2A1B4AA6}"/>
          </ac:spMkLst>
        </pc:spChg>
        <pc:picChg chg="add mod">
          <ac:chgData name="SHANIKA IROSHI NANAYAKKARA" userId="ee3527b0-95a1-4de9-bdcf-1431cf9b2021" providerId="ADAL" clId="{D96F20FD-7652-41CA-94BE-B297ADBE6F5B}" dt="2025-05-07T19:40:32.060" v="105" actId="1076"/>
          <ac:picMkLst>
            <pc:docMk/>
            <pc:sldMk cId="3246816237" sldId="282"/>
            <ac:picMk id="5" creationId="{21616120-A397-C224-8AD1-C0D6FC2D05C7}"/>
          </ac:picMkLst>
        </pc:picChg>
      </pc:sldChg>
      <pc:sldChg chg="addSp delSp modSp new mod setBg">
        <pc:chgData name="SHANIKA IROSHI NANAYAKKARA" userId="ee3527b0-95a1-4de9-bdcf-1431cf9b2021" providerId="ADAL" clId="{D96F20FD-7652-41CA-94BE-B297ADBE6F5B}" dt="2025-05-07T19:44:25.766" v="248" actId="26606"/>
        <pc:sldMkLst>
          <pc:docMk/>
          <pc:sldMk cId="1371265587" sldId="283"/>
        </pc:sldMkLst>
        <pc:spChg chg="mod">
          <ac:chgData name="SHANIKA IROSHI NANAYAKKARA" userId="ee3527b0-95a1-4de9-bdcf-1431cf9b2021" providerId="ADAL" clId="{D96F20FD-7652-41CA-94BE-B297ADBE6F5B}" dt="2025-05-07T19:44:25.766" v="248" actId="26606"/>
          <ac:spMkLst>
            <pc:docMk/>
            <pc:sldMk cId="1371265587" sldId="283"/>
            <ac:spMk id="2" creationId="{563C2336-E9D9-A00E-914C-1CBBFAC8A6A4}"/>
          </ac:spMkLst>
        </pc:spChg>
        <pc:spChg chg="del">
          <ac:chgData name="SHANIKA IROSHI NANAYAKKARA" userId="ee3527b0-95a1-4de9-bdcf-1431cf9b2021" providerId="ADAL" clId="{D96F20FD-7652-41CA-94BE-B297ADBE6F5B}" dt="2025-05-07T19:43:40.104" v="179" actId="22"/>
          <ac:spMkLst>
            <pc:docMk/>
            <pc:sldMk cId="1371265587" sldId="283"/>
            <ac:spMk id="3" creationId="{22605BD4-E9EF-818C-49CF-865667402ABD}"/>
          </ac:spMkLst>
        </pc:spChg>
        <pc:spChg chg="add mod">
          <ac:chgData name="SHANIKA IROSHI NANAYAKKARA" userId="ee3527b0-95a1-4de9-bdcf-1431cf9b2021" providerId="ADAL" clId="{D96F20FD-7652-41CA-94BE-B297ADBE6F5B}" dt="2025-05-07T19:44:25.766" v="248" actId="26606"/>
          <ac:spMkLst>
            <pc:docMk/>
            <pc:sldMk cId="1371265587" sldId="283"/>
            <ac:spMk id="6" creationId="{96D1F49A-47CF-309F-1859-E00B632593EC}"/>
          </ac:spMkLst>
        </pc:spChg>
        <pc:spChg chg="add">
          <ac:chgData name="SHANIKA IROSHI NANAYAKKARA" userId="ee3527b0-95a1-4de9-bdcf-1431cf9b2021" providerId="ADAL" clId="{D96F20FD-7652-41CA-94BE-B297ADBE6F5B}" dt="2025-05-07T19:44:25.766" v="248" actId="26606"/>
          <ac:spMkLst>
            <pc:docMk/>
            <pc:sldMk cId="1371265587" sldId="283"/>
            <ac:spMk id="11" creationId="{A8908DB7-C3A6-4FCB-9820-CEE02B398C4A}"/>
          </ac:spMkLst>
        </pc:spChg>
        <pc:spChg chg="add">
          <ac:chgData name="SHANIKA IROSHI NANAYAKKARA" userId="ee3527b0-95a1-4de9-bdcf-1431cf9b2021" providerId="ADAL" clId="{D96F20FD-7652-41CA-94BE-B297ADBE6F5B}" dt="2025-05-07T19:44:25.766" v="248" actId="26606"/>
          <ac:spMkLst>
            <pc:docMk/>
            <pc:sldMk cId="1371265587" sldId="283"/>
            <ac:spMk id="13" creationId="{535742DD-1B16-4E9D-B715-0D74B4574A68}"/>
          </ac:spMkLst>
        </pc:spChg>
        <pc:picChg chg="add mod ord">
          <ac:chgData name="SHANIKA IROSHI NANAYAKKARA" userId="ee3527b0-95a1-4de9-bdcf-1431cf9b2021" providerId="ADAL" clId="{D96F20FD-7652-41CA-94BE-B297ADBE6F5B}" dt="2025-05-07T19:44:25.766" v="248" actId="26606"/>
          <ac:picMkLst>
            <pc:docMk/>
            <pc:sldMk cId="1371265587" sldId="283"/>
            <ac:picMk id="5" creationId="{3301B4A6-9354-FA1F-C85A-5AAB236EDAD4}"/>
          </ac:picMkLst>
        </pc:picChg>
      </pc:sldChg>
      <pc:sldChg chg="addSp delSp modSp new mod">
        <pc:chgData name="SHANIKA IROSHI NANAYAKKARA" userId="ee3527b0-95a1-4de9-bdcf-1431cf9b2021" providerId="ADAL" clId="{D96F20FD-7652-41CA-94BE-B297ADBE6F5B}" dt="2025-05-07T19:52:05.729" v="475" actId="1076"/>
        <pc:sldMkLst>
          <pc:docMk/>
          <pc:sldMk cId="219830642" sldId="284"/>
        </pc:sldMkLst>
        <pc:spChg chg="del">
          <ac:chgData name="SHANIKA IROSHI NANAYAKKARA" userId="ee3527b0-95a1-4de9-bdcf-1431cf9b2021" providerId="ADAL" clId="{D96F20FD-7652-41CA-94BE-B297ADBE6F5B}" dt="2025-05-07T19:51:29.275" v="399" actId="478"/>
          <ac:spMkLst>
            <pc:docMk/>
            <pc:sldMk cId="219830642" sldId="284"/>
            <ac:spMk id="2" creationId="{F7C3D1F9-E05B-D7E7-3993-B7F869B07F35}"/>
          </ac:spMkLst>
        </pc:spChg>
        <pc:spChg chg="mod">
          <ac:chgData name="SHANIKA IROSHI NANAYAKKARA" userId="ee3527b0-95a1-4de9-bdcf-1431cf9b2021" providerId="ADAL" clId="{D96F20FD-7652-41CA-94BE-B297ADBE6F5B}" dt="2025-05-07T19:51:59.295" v="473" actId="20577"/>
          <ac:spMkLst>
            <pc:docMk/>
            <pc:sldMk cId="219830642" sldId="284"/>
            <ac:spMk id="3" creationId="{7DE06765-E7F3-F4FD-6F31-696C43FB19C5}"/>
          </ac:spMkLst>
        </pc:spChg>
        <pc:picChg chg="add mod">
          <ac:chgData name="SHANIKA IROSHI NANAYAKKARA" userId="ee3527b0-95a1-4de9-bdcf-1431cf9b2021" providerId="ADAL" clId="{D96F20FD-7652-41CA-94BE-B297ADBE6F5B}" dt="2025-05-07T19:51:35.810" v="401" actId="1076"/>
          <ac:picMkLst>
            <pc:docMk/>
            <pc:sldMk cId="219830642" sldId="284"/>
            <ac:picMk id="5" creationId="{2026218B-2FEB-5F3F-38EA-F4050A4D915C}"/>
          </ac:picMkLst>
        </pc:picChg>
        <pc:picChg chg="add mod modCrop">
          <ac:chgData name="SHANIKA IROSHI NANAYAKKARA" userId="ee3527b0-95a1-4de9-bdcf-1431cf9b2021" providerId="ADAL" clId="{D96F20FD-7652-41CA-94BE-B297ADBE6F5B}" dt="2025-05-07T19:52:02.614" v="474" actId="1076"/>
          <ac:picMkLst>
            <pc:docMk/>
            <pc:sldMk cId="219830642" sldId="284"/>
            <ac:picMk id="7" creationId="{772E6B90-F8AE-C347-6B6B-21335E39EBA0}"/>
          </ac:picMkLst>
        </pc:picChg>
        <pc:picChg chg="add mod">
          <ac:chgData name="SHANIKA IROSHI NANAYAKKARA" userId="ee3527b0-95a1-4de9-bdcf-1431cf9b2021" providerId="ADAL" clId="{D96F20FD-7652-41CA-94BE-B297ADBE6F5B}" dt="2025-05-07T19:52:05.729" v="475" actId="1076"/>
          <ac:picMkLst>
            <pc:docMk/>
            <pc:sldMk cId="219830642" sldId="284"/>
            <ac:picMk id="9" creationId="{DAE8488B-91F3-A8F0-9282-D0896DED20BD}"/>
          </ac:picMkLst>
        </pc:picChg>
      </pc:sldChg>
      <pc:sldChg chg="addSp delSp modSp new mod">
        <pc:chgData name="SHANIKA IROSHI NANAYAKKARA" userId="ee3527b0-95a1-4de9-bdcf-1431cf9b2021" providerId="ADAL" clId="{D96F20FD-7652-41CA-94BE-B297ADBE6F5B}" dt="2025-05-07T20:13:00.971" v="631" actId="1076"/>
        <pc:sldMkLst>
          <pc:docMk/>
          <pc:sldMk cId="4175758455" sldId="285"/>
        </pc:sldMkLst>
        <pc:spChg chg="add del mod">
          <ac:chgData name="SHANIKA IROSHI NANAYAKKARA" userId="ee3527b0-95a1-4de9-bdcf-1431cf9b2021" providerId="ADAL" clId="{D96F20FD-7652-41CA-94BE-B297ADBE6F5B}" dt="2025-05-07T20:12:54.321" v="629" actId="20577"/>
          <ac:spMkLst>
            <pc:docMk/>
            <pc:sldMk cId="4175758455" sldId="285"/>
            <ac:spMk id="2" creationId="{EE32BDFD-F10C-C2DB-0D00-7B4CCA87C967}"/>
          </ac:spMkLst>
        </pc:spChg>
        <pc:spChg chg="del">
          <ac:chgData name="SHANIKA IROSHI NANAYAKKARA" userId="ee3527b0-95a1-4de9-bdcf-1431cf9b2021" providerId="ADAL" clId="{D96F20FD-7652-41CA-94BE-B297ADBE6F5B}" dt="2025-05-07T20:08:23.015" v="496"/>
          <ac:spMkLst>
            <pc:docMk/>
            <pc:sldMk cId="4175758455" sldId="285"/>
            <ac:spMk id="3" creationId="{1FCB9CDE-DEEE-A330-B019-46ECD8C01A08}"/>
          </ac:spMkLst>
        </pc:spChg>
        <pc:spChg chg="add">
          <ac:chgData name="SHANIKA IROSHI NANAYAKKARA" userId="ee3527b0-95a1-4de9-bdcf-1431cf9b2021" providerId="ADAL" clId="{D96F20FD-7652-41CA-94BE-B297ADBE6F5B}" dt="2025-05-07T20:08:18.254" v="495"/>
          <ac:spMkLst>
            <pc:docMk/>
            <pc:sldMk cId="4175758455" sldId="285"/>
            <ac:spMk id="4" creationId="{C1904B19-DDFA-7E32-6DEB-F5D106BC6420}"/>
          </ac:spMkLst>
        </pc:spChg>
        <pc:spChg chg="add mod">
          <ac:chgData name="SHANIKA IROSHI NANAYAKKARA" userId="ee3527b0-95a1-4de9-bdcf-1431cf9b2021" providerId="ADAL" clId="{D96F20FD-7652-41CA-94BE-B297ADBE6F5B}" dt="2025-05-07T20:08:39.515" v="506" actId="1076"/>
          <ac:spMkLst>
            <pc:docMk/>
            <pc:sldMk cId="4175758455" sldId="285"/>
            <ac:spMk id="5" creationId="{8A54298B-F482-B918-11AD-32CBDEFA568F}"/>
          </ac:spMkLst>
        </pc:spChg>
        <pc:spChg chg="add mod">
          <ac:chgData name="SHANIKA IROSHI NANAYAKKARA" userId="ee3527b0-95a1-4de9-bdcf-1431cf9b2021" providerId="ADAL" clId="{D96F20FD-7652-41CA-94BE-B297ADBE6F5B}" dt="2025-05-07T20:12:59.265" v="630" actId="1076"/>
          <ac:spMkLst>
            <pc:docMk/>
            <pc:sldMk cId="4175758455" sldId="285"/>
            <ac:spMk id="6" creationId="{A4977E0D-7367-AFBE-5A6C-A8B4C38BA056}"/>
          </ac:spMkLst>
        </pc:spChg>
        <pc:spChg chg="add del mod">
          <ac:chgData name="SHANIKA IROSHI NANAYAKKARA" userId="ee3527b0-95a1-4de9-bdcf-1431cf9b2021" providerId="ADAL" clId="{D96F20FD-7652-41CA-94BE-B297ADBE6F5B}" dt="2025-05-07T20:12:13.091" v="594" actId="478"/>
          <ac:spMkLst>
            <pc:docMk/>
            <pc:sldMk cId="4175758455" sldId="285"/>
            <ac:spMk id="10" creationId="{40503DED-4EF8-832E-F1D7-55B9F5BD8607}"/>
          </ac:spMkLst>
        </pc:spChg>
        <pc:picChg chg="add mod">
          <ac:chgData name="SHANIKA IROSHI NANAYAKKARA" userId="ee3527b0-95a1-4de9-bdcf-1431cf9b2021" providerId="ADAL" clId="{D96F20FD-7652-41CA-94BE-B297ADBE6F5B}" dt="2025-05-07T20:13:00.971" v="631" actId="1076"/>
          <ac:picMkLst>
            <pc:docMk/>
            <pc:sldMk cId="4175758455" sldId="285"/>
            <ac:picMk id="8" creationId="{F5E45594-D877-2607-9D18-82F6980E88C5}"/>
          </ac:picMkLst>
        </pc:picChg>
      </pc:sldChg>
      <pc:sldChg chg="addSp delSp modSp new mod setBg">
        <pc:chgData name="SHANIKA IROSHI NANAYAKKARA" userId="ee3527b0-95a1-4de9-bdcf-1431cf9b2021" providerId="ADAL" clId="{D96F20FD-7652-41CA-94BE-B297ADBE6F5B}" dt="2025-05-07T20:14:39.412" v="752" actId="20577"/>
        <pc:sldMkLst>
          <pc:docMk/>
          <pc:sldMk cId="2008909166" sldId="286"/>
        </pc:sldMkLst>
        <pc:spChg chg="del">
          <ac:chgData name="SHANIKA IROSHI NANAYAKKARA" userId="ee3527b0-95a1-4de9-bdcf-1431cf9b2021" providerId="ADAL" clId="{D96F20FD-7652-41CA-94BE-B297ADBE6F5B}" dt="2025-05-07T20:13:59.681" v="714" actId="478"/>
          <ac:spMkLst>
            <pc:docMk/>
            <pc:sldMk cId="2008909166" sldId="286"/>
            <ac:spMk id="2" creationId="{94B407B9-9405-577C-57EB-6A8D36F6108B}"/>
          </ac:spMkLst>
        </pc:spChg>
        <pc:spChg chg="mod">
          <ac:chgData name="SHANIKA IROSHI NANAYAKKARA" userId="ee3527b0-95a1-4de9-bdcf-1431cf9b2021" providerId="ADAL" clId="{D96F20FD-7652-41CA-94BE-B297ADBE6F5B}" dt="2025-05-07T20:14:39.412" v="752" actId="20577"/>
          <ac:spMkLst>
            <pc:docMk/>
            <pc:sldMk cId="2008909166" sldId="286"/>
            <ac:spMk id="3" creationId="{7C9A3D5F-E60E-022F-5CC0-106D6764B299}"/>
          </ac:spMkLst>
        </pc:spChg>
        <pc:spChg chg="add">
          <ac:chgData name="SHANIKA IROSHI NANAYAKKARA" userId="ee3527b0-95a1-4de9-bdcf-1431cf9b2021" providerId="ADAL" clId="{D96F20FD-7652-41CA-94BE-B297ADBE6F5B}" dt="2025-05-07T20:14:04.282" v="715" actId="26606"/>
          <ac:spMkLst>
            <pc:docMk/>
            <pc:sldMk cId="2008909166" sldId="286"/>
            <ac:spMk id="9" creationId="{3ECBE1F1-D69B-4AFA-ABD5-8E41720EF6DE}"/>
          </ac:spMkLst>
        </pc:spChg>
        <pc:spChg chg="add">
          <ac:chgData name="SHANIKA IROSHI NANAYAKKARA" userId="ee3527b0-95a1-4de9-bdcf-1431cf9b2021" providerId="ADAL" clId="{D96F20FD-7652-41CA-94BE-B297ADBE6F5B}" dt="2025-05-07T20:14:04.282" v="715" actId="26606"/>
          <ac:spMkLst>
            <pc:docMk/>
            <pc:sldMk cId="2008909166" sldId="286"/>
            <ac:spMk id="11" creationId="{603A6265-E10C-4B85-9C20-E75FCAF9CC63}"/>
          </ac:spMkLst>
        </pc:spChg>
        <pc:picChg chg="add">
          <ac:chgData name="SHANIKA IROSHI NANAYAKKARA" userId="ee3527b0-95a1-4de9-bdcf-1431cf9b2021" providerId="ADAL" clId="{D96F20FD-7652-41CA-94BE-B297ADBE6F5B}" dt="2025-05-07T20:14:04.282" v="715" actId="26606"/>
          <ac:picMkLst>
            <pc:docMk/>
            <pc:sldMk cId="2008909166" sldId="286"/>
            <ac:picMk id="5" creationId="{E93CDCF5-06AC-A597-4F7E-39C11CFC4057}"/>
          </ac:picMkLst>
        </pc:picChg>
      </pc:sldChg>
      <pc:sldChg chg="addSp delSp new mod">
        <pc:chgData name="SHANIKA IROSHI NANAYAKKARA" userId="ee3527b0-95a1-4de9-bdcf-1431cf9b2021" providerId="ADAL" clId="{D96F20FD-7652-41CA-94BE-B297ADBE6F5B}" dt="2025-05-07T21:32:13.053" v="755" actId="21"/>
        <pc:sldMkLst>
          <pc:docMk/>
          <pc:sldMk cId="3547151758" sldId="287"/>
        </pc:sldMkLst>
        <pc:picChg chg="add del">
          <ac:chgData name="SHANIKA IROSHI NANAYAKKARA" userId="ee3527b0-95a1-4de9-bdcf-1431cf9b2021" providerId="ADAL" clId="{D96F20FD-7652-41CA-94BE-B297ADBE6F5B}" dt="2025-05-07T21:32:13.053" v="755" actId="21"/>
          <ac:picMkLst>
            <pc:docMk/>
            <pc:sldMk cId="3547151758" sldId="287"/>
            <ac:picMk id="5" creationId="{87D1EED6-BF82-7843-73D4-834F8605916D}"/>
          </ac:picMkLst>
        </pc:picChg>
      </pc:sldChg>
      <pc:sldChg chg="delSp modSp new mod">
        <pc:chgData name="SHANIKA IROSHI NANAYAKKARA" userId="ee3527b0-95a1-4de9-bdcf-1431cf9b2021" providerId="ADAL" clId="{D96F20FD-7652-41CA-94BE-B297ADBE6F5B}" dt="2025-05-08T01:01:10.971" v="806" actId="27636"/>
        <pc:sldMkLst>
          <pc:docMk/>
          <pc:sldMk cId="1993791612" sldId="288"/>
        </pc:sldMkLst>
        <pc:spChg chg="mod">
          <ac:chgData name="SHANIKA IROSHI NANAYAKKARA" userId="ee3527b0-95a1-4de9-bdcf-1431cf9b2021" providerId="ADAL" clId="{D96F20FD-7652-41CA-94BE-B297ADBE6F5B}" dt="2025-05-08T01:01:10.971" v="806" actId="27636"/>
          <ac:spMkLst>
            <pc:docMk/>
            <pc:sldMk cId="1993791612" sldId="288"/>
            <ac:spMk id="2" creationId="{81A652D3-278C-5E50-BB22-411512035082}"/>
          </ac:spMkLst>
        </pc:spChg>
        <pc:spChg chg="del mod">
          <ac:chgData name="SHANIKA IROSHI NANAYAKKARA" userId="ee3527b0-95a1-4de9-bdcf-1431cf9b2021" providerId="ADAL" clId="{D96F20FD-7652-41CA-94BE-B297ADBE6F5B}" dt="2025-05-08T01:01:04.741" v="804" actId="478"/>
          <ac:spMkLst>
            <pc:docMk/>
            <pc:sldMk cId="1993791612" sldId="288"/>
            <ac:spMk id="3" creationId="{05002CBD-4720-10A1-D686-B25EA37BC9EE}"/>
          </ac:spMkLst>
        </pc:spChg>
      </pc:sldChg>
    </pc:docChg>
  </pc:docChgLst>
  <pc:docChgLst>
    <pc:chgData name="MASON BEHBAHANI NIA" userId="S::s222514502@deakin.edu.au::317e8c6f-569f-4a20-a3aa-b1838907f9c2" providerId="AD" clId="Web-{E1F811F1-8E43-07DC-80D9-2C859B812F18}"/>
    <pc:docChg chg="modSld">
      <pc:chgData name="MASON BEHBAHANI NIA" userId="S::s222514502@deakin.edu.au::317e8c6f-569f-4a20-a3aa-b1838907f9c2" providerId="AD" clId="Web-{E1F811F1-8E43-07DC-80D9-2C859B812F18}" dt="2025-05-13T09:09:36.065" v="46" actId="20577"/>
      <pc:docMkLst>
        <pc:docMk/>
      </pc:docMkLst>
      <pc:sldChg chg="modSp">
        <pc:chgData name="MASON BEHBAHANI NIA" userId="S::s222514502@deakin.edu.au::317e8c6f-569f-4a20-a3aa-b1838907f9c2" providerId="AD" clId="Web-{E1F811F1-8E43-07DC-80D9-2C859B812F18}" dt="2025-05-13T09:09:36.065" v="46" actId="20577"/>
        <pc:sldMkLst>
          <pc:docMk/>
          <pc:sldMk cId="3983505073" sldId="259"/>
        </pc:sldMkLst>
        <pc:spChg chg="mod">
          <ac:chgData name="MASON BEHBAHANI NIA" userId="S::s222514502@deakin.edu.au::317e8c6f-569f-4a20-a3aa-b1838907f9c2" providerId="AD" clId="Web-{E1F811F1-8E43-07DC-80D9-2C859B812F18}" dt="2025-05-13T09:09:36.065" v="46" actId="20577"/>
          <ac:spMkLst>
            <pc:docMk/>
            <pc:sldMk cId="3983505073" sldId="259"/>
            <ac:spMk id="3" creationId="{D3B2D930-4837-CC13-7886-C0DC2C28FBC8}"/>
          </ac:spMkLst>
        </pc:spChg>
        <pc:picChg chg="mod">
          <ac:chgData name="MASON BEHBAHANI NIA" userId="S::s222514502@deakin.edu.au::317e8c6f-569f-4a20-a3aa-b1838907f9c2" providerId="AD" clId="Web-{E1F811F1-8E43-07DC-80D9-2C859B812F18}" dt="2025-05-13T09:08:12.813" v="1" actId="1076"/>
          <ac:picMkLst>
            <pc:docMk/>
            <pc:sldMk cId="3983505073" sldId="259"/>
            <ac:picMk id="4" creationId="{7D70B644-2B00-9EE2-E7B8-D65F3FE32CA3}"/>
          </ac:picMkLst>
        </pc:picChg>
      </pc:sldChg>
    </pc:docChg>
  </pc:docChgLst>
  <pc:docChgLst>
    <pc:chgData name="HASINI SEWWANDI NIVEKA DE ALWIS" userId="S::s225003948@deakin.edu.au::350972f2-7499-4bf7-8672-abb0e4e59d12" providerId="AD" clId="Web-{12A2107E-E0CE-0DA1-9737-E0336367785A}"/>
    <pc:docChg chg="modSld">
      <pc:chgData name="HASINI SEWWANDI NIVEKA DE ALWIS" userId="S::s225003948@deakin.edu.au::350972f2-7499-4bf7-8672-abb0e4e59d12" providerId="AD" clId="Web-{12A2107E-E0CE-0DA1-9737-E0336367785A}" dt="2025-05-09T03:58:54.549" v="2" actId="20577"/>
      <pc:docMkLst>
        <pc:docMk/>
      </pc:docMkLst>
      <pc:sldChg chg="modSp">
        <pc:chgData name="HASINI SEWWANDI NIVEKA DE ALWIS" userId="S::s225003948@deakin.edu.au::350972f2-7499-4bf7-8672-abb0e4e59d12" providerId="AD" clId="Web-{12A2107E-E0CE-0DA1-9737-E0336367785A}" dt="2025-05-09T03:58:54.549" v="2" actId="20577"/>
        <pc:sldMkLst>
          <pc:docMk/>
          <pc:sldMk cId="1623316400" sldId="258"/>
        </pc:sldMkLst>
        <pc:spChg chg="mod">
          <ac:chgData name="HASINI SEWWANDI NIVEKA DE ALWIS" userId="S::s225003948@deakin.edu.au::350972f2-7499-4bf7-8672-abb0e4e59d12" providerId="AD" clId="Web-{12A2107E-E0CE-0DA1-9737-E0336367785A}" dt="2025-05-09T03:58:54.549" v="2" actId="20577"/>
          <ac:spMkLst>
            <pc:docMk/>
            <pc:sldMk cId="1623316400" sldId="258"/>
            <ac:spMk id="36" creationId="{0AB2165E-3A16-A898-3DE2-189F4E53EA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8E2A-B8E6-3BA1-1DAF-95E1836A4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70150-2B1E-28CC-03D7-E131AD6F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B132-3E25-B931-7F7E-E696540D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33B-79F2-464C-B5D4-176C2C92A63D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2FD98-D51B-68BD-5BFB-D47A18D1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3B3F-1A01-2B4C-37B9-3BCDA846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C78F-A17C-4AF3-A42B-83FF6D740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8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0621-61C0-96B3-24E1-3D653677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850C5-DF10-0604-2FFD-FBCD12AD9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971E1-1C3D-52A7-9B52-1740101DD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33B-79F2-464C-B5D4-176C2C92A63D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E21CA-6B0E-6AC0-0B1F-8E59200D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FF793-71B8-E5B9-871B-372F4AE8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C78F-A17C-4AF3-A42B-83FF6D740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41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E821A-5B91-A17C-6D3C-9C43CEAA2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D39CF-801F-2FCF-1E3B-A6B1C1DFF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CFA4-9693-95DD-BBFF-A129D7B6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33B-79F2-464C-B5D4-176C2C92A63D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DF17-01FD-6BC2-2A3C-9C690270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586D-578B-7052-E3DF-A6D74B02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C78F-A17C-4AF3-A42B-83FF6D740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03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E55C-BF92-E553-959B-7DF4092A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61E7-79DE-81BC-9F77-B6FEB312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76B62-4211-B217-B6AA-A2A1A600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33B-79F2-464C-B5D4-176C2C92A63D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4FDD7-69C5-C90C-7900-049D676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F65B0-800B-FEDA-D42B-8D077379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C78F-A17C-4AF3-A42B-83FF6D740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503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FDE0-BACA-96A6-B451-DB76A0B8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33DBE-6AA0-6C61-D862-18EAE9BF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7D953-BC5B-ACD9-FF53-8AB66441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33B-79F2-464C-B5D4-176C2C92A63D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16014-BA4D-A264-DD59-44EFB431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260B-1A93-84FD-4415-51AFE367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C78F-A17C-4AF3-A42B-83FF6D740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7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B87B-AF61-263B-0348-4019E3B5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F90E-3208-AD9F-4B09-1A65D10A5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2B8891-7246-01D0-C74A-3422867F3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75753-E19E-6696-2558-C0EEF230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33B-79F2-464C-B5D4-176C2C92A63D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3B250-21A5-B009-1FE1-25F624A1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93D61-1A65-E9D8-A8DA-0C554212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C78F-A17C-4AF3-A42B-83FF6D740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017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4412-F4F0-7669-DB7F-EEEDA273F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CBD40-8F81-8C88-4C10-EEE1E7C0E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70EB5-774D-68EA-E458-E73432D9D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089245-01FD-FEEA-DC83-38E01F752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73600-7140-C87B-DEBA-D22E10CD0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16F0C-03B1-7782-2898-AAC56151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33B-79F2-464C-B5D4-176C2C92A63D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AC736D-A152-DD7D-C52C-B4E0FC5C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674B8-6915-36CE-0FF7-2A20CF97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C78F-A17C-4AF3-A42B-83FF6D740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2974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658B-AE17-5865-84CA-10C81AEA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D61F7-FAC6-06EB-87C1-8A850D79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33B-79F2-464C-B5D4-176C2C92A63D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DFCA6-4279-F104-E695-1C97BDAE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35944-98DD-912A-5BCF-7EAAC414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C78F-A17C-4AF3-A42B-83FF6D740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902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2CBCE-6FA0-1CA5-591B-F19FB3C2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33B-79F2-464C-B5D4-176C2C92A63D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D7DB9-E0D8-F859-8AD6-123B48EA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1E27B-0821-C367-DC03-24BA7259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C78F-A17C-4AF3-A42B-83FF6D740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74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7B7C-52C6-1840-17B8-4B5099D1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3E5E-07FC-3610-1F0E-C88FEA9B1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B63D-6A81-3B3A-71A3-96730DD6D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84DAB-196B-BD18-B466-701E7C0EC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33B-79F2-464C-B5D4-176C2C92A63D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CDC58-6EEC-00D6-8560-F253F830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1BCE3-A4FB-E0B4-8EC6-99490BB8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C78F-A17C-4AF3-A42B-83FF6D740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203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9923-6356-787C-149C-8F21A769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5AFF2-DD3B-F29F-F61A-70683B7F6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76006-E096-E633-60EF-86B26DDDF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C3D0D-785E-030A-6816-CBC3EAF1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4333B-79F2-464C-B5D4-176C2C92A63D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C3AF9-8854-07BD-3F87-09BDFC4D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95E7F-EE84-7D32-9439-3810CF62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AC78F-A17C-4AF3-A42B-83FF6D740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09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7D9501-B5A3-430D-F621-D90E80D1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45C8B-4F4F-95DB-1336-71F9B8B5A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ABCCB-7448-8A80-428B-0D0E26619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4333B-79F2-464C-B5D4-176C2C92A63D}" type="datetimeFigureOut">
              <a:rPr lang="en-AU" smtClean="0"/>
              <a:t>13/05/2025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A62A9-A23E-A4B8-758D-6D8A32829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4838-2024-7334-2F23-63D82A75C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AC78F-A17C-4AF3-A42B-83FF6D74068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903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projectselector2/home/dashboar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projectselector2/home/dashboard" TargetMode="External"/><Relationship Id="rId2" Type="http://schemas.openxmlformats.org/officeDocument/2006/relationships/hyperlink" Target="https://console.cloud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nsole.cloud.google.com/apis/credentials" TargetMode="External"/><Relationship Id="rId4" Type="http://schemas.openxmlformats.org/officeDocument/2006/relationships/hyperlink" Target="https://console.cloud.google.com/apis/library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nikairoshi/Week_09_GoogleMap" TargetMode="External"/><Relationship Id="rId2" Type="http://schemas.openxmlformats.org/officeDocument/2006/relationships/hyperlink" Target="https://console.cloud.google.com/apis/libr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BA51-728D-69FB-1C8B-59BBC921D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/>
              <a:t>Week 9 - Google Map with Android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211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4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5EF1F-018D-F5D4-2583-3C84E85E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MainActivity.java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70168F-D920-826B-426C-03DE0D926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205" y="0"/>
            <a:ext cx="8410416" cy="687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3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B2D8-838F-3935-DC47-3683254E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the Marker Color.</a:t>
            </a:r>
            <a:endParaRPr lang="en-A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46BC00-D7C4-E63D-A4D5-CE084CE5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327" y="2274172"/>
            <a:ext cx="11002564" cy="46166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icon(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BitmapDescriptorFactory.</a:t>
            </a:r>
            <a:r>
              <a:rPr kumimoji="0" lang="en-US" altLang="en-US" sz="2400" b="0" i="1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defaultMarker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BitmapDescriptorFactory.</a:t>
            </a:r>
            <a:r>
              <a:rPr kumimoji="0" lang="en-US" altLang="en-US" sz="2400" b="0" i="1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HUE_ORANGE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))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1142BF-E433-8B11-209C-66A654509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091" y="4254815"/>
            <a:ext cx="10318446" cy="118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1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B5028-F19B-6CEC-5302-B1DA6FD8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Zoom in or Out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6303-87CD-FC27-1D80-7842CFB0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2F490-ADD3-AEFF-400D-1EE59EDA3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57" y="1417321"/>
            <a:ext cx="11954043" cy="16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9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EC0B-5A8E-4686-3030-F68D8ECC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 Type</a:t>
            </a:r>
            <a:endParaRPr lang="en-A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EFAD7F-19B3-CE76-003F-1A2FAC0E59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7320" y="2109303"/>
            <a:ext cx="7303410" cy="46166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myMap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.setMapType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GoogleMap.</a:t>
            </a:r>
            <a:r>
              <a:rPr kumimoji="0" lang="en-US" altLang="en-US" sz="2400" b="0" i="1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MAP_TYPE_SATELLITE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33D4B-1858-E3CC-D1C4-53D18FD1D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902" y="3115236"/>
            <a:ext cx="7947191" cy="37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8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EFC7-E1EB-DD80-BA8A-4AE4CA76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1380"/>
            <a:ext cx="2421082" cy="2523548"/>
          </a:xfrm>
        </p:spPr>
        <p:txBody>
          <a:bodyPr>
            <a:normAutofit fontScale="90000"/>
          </a:bodyPr>
          <a:lstStyle/>
          <a:p>
            <a:r>
              <a:rPr lang="en-US"/>
              <a:t>Getting </a:t>
            </a:r>
            <a:br>
              <a:rPr lang="en-US"/>
            </a:br>
            <a:r>
              <a:rPr lang="en-US"/>
              <a:t>device </a:t>
            </a:r>
            <a:br>
              <a:rPr lang="en-US"/>
            </a:br>
            <a:r>
              <a:rPr lang="en-US"/>
              <a:t>current </a:t>
            </a:r>
            <a:br>
              <a:rPr lang="en-US"/>
            </a:br>
            <a:r>
              <a:rPr lang="en-US"/>
              <a:t>Location</a:t>
            </a:r>
            <a:br>
              <a:rPr lang="en-US"/>
            </a:br>
            <a:br>
              <a:rPr lang="en-US"/>
            </a:br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3EB6C2-FA0D-0475-6FBB-67B535AC2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864" y="-196261"/>
            <a:ext cx="7680943" cy="69162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2C949C-77DA-0082-F9BE-5A185D0D4415}"/>
              </a:ext>
            </a:extLst>
          </p:cNvPr>
          <p:cNvSpPr txBox="1"/>
          <p:nvPr/>
        </p:nvSpPr>
        <p:spPr>
          <a:xfrm>
            <a:off x="322118" y="3553691"/>
            <a:ext cx="29614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 location dependency.</a:t>
            </a:r>
          </a:p>
          <a:p>
            <a:endParaRPr lang="en-US"/>
          </a:p>
          <a:p>
            <a:r>
              <a:rPr lang="en-US"/>
              <a:t>Choose latest one.</a:t>
            </a:r>
          </a:p>
          <a:p>
            <a:endParaRPr lang="en-US"/>
          </a:p>
          <a:p>
            <a:r>
              <a:rPr lang="en-US"/>
              <a:t>Click on sync now.</a:t>
            </a:r>
          </a:p>
          <a:p>
            <a:r>
              <a:rPr lang="en-US"/>
              <a:t>(</a:t>
            </a:r>
            <a:r>
              <a:rPr lang="en-US" b="1"/>
              <a:t>telling Gradle</a:t>
            </a:r>
            <a:r>
              <a:rPr lang="en-US"/>
              <a:t> to include an external library). Gradle must </a:t>
            </a:r>
            <a:r>
              <a:rPr lang="en-US" b="1"/>
              <a:t>process</a:t>
            </a:r>
            <a:r>
              <a:rPr lang="en-US"/>
              <a:t> and </a:t>
            </a:r>
            <a:r>
              <a:rPr lang="en-US" b="1"/>
              <a:t>download</a:t>
            </a:r>
            <a:r>
              <a:rPr lang="en-US"/>
              <a:t> those libraries before your app can use them.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135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BAD8E-B68E-A0E9-98E1-EECFE9D5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Give location permission</a:t>
            </a:r>
            <a:endParaRPr lang="en-A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CF0236-EA3E-349D-9E47-49A32240CD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0005"/>
            <a:ext cx="10868873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&lt;uses-permission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:name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android.permission.ACCESS_COARSE_LOCATION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&lt;uses-permission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:name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android.permission.ACCESS_FINE_LOCATION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077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5E89-3845-702E-C26D-4D373E93D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MainActivity</a:t>
            </a:r>
            <a:endParaRPr lang="en-A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54C509-3E79-0A07-E9F8-945D8707EA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4682"/>
            <a:ext cx="8794173" cy="17081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int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FINE_PERMISSION_CODE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Location </a:t>
            </a: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currentLocation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FusedLocationProviderClient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fusedLocationProviderClient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5D89DE-85B5-1D37-6521-2057D0A87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792" y="4183218"/>
            <a:ext cx="9060301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//Add this finding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curent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location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fusedLocationProviderClient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LocationServices.</a:t>
            </a:r>
            <a:r>
              <a:rPr kumimoji="0" lang="en-US" altLang="en-US" sz="2000" b="0" i="1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getFusedLocationProviderClient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getLastLocation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//This is the method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96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69FD-B164-A7B4-1724-74FBAB5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method </a:t>
            </a:r>
            <a:r>
              <a:rPr lang="en-US" err="1"/>
              <a:t>getLastLocation</a:t>
            </a:r>
            <a:r>
              <a:rPr lang="en-US"/>
              <a:t>();</a:t>
            </a:r>
            <a:endParaRPr lang="en-A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22434C5-C55F-3597-ADCF-62349B80B3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387" y="2141537"/>
            <a:ext cx="9557905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0ECCD1-6AFA-FAB2-C7AC-BF012BCA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41" y="1690688"/>
            <a:ext cx="818311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29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EAFE-C0C7-AC95-FB3D-4D3ED837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EA642-9A25-19AE-F7BE-2753A6D3F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716591" cy="2915057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25A044B-7B23-F72F-F24C-BA4C3B01C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495" y="4461550"/>
            <a:ext cx="6553200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ActivityCompat.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requestPermissions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String[]{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Manifest.permission.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ACCESS_FINE_LOCATION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FINE_PERMISSION_CODE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ActivityCompat.checkSelfPermission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(this, new String[]{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Manifest.permission.ACCESS_FINE_LOCATION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}, FINE_PERMISSION_CODE); this gives error because of not matching number of arguments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95A71F93-8EA9-B48D-776E-4EC24BE83AEE}"/>
              </a:ext>
            </a:extLst>
          </p:cNvPr>
          <p:cNvSpPr/>
          <p:nvPr/>
        </p:nvSpPr>
        <p:spPr>
          <a:xfrm>
            <a:off x="6964680" y="3429000"/>
            <a:ext cx="777240" cy="6096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1396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B2EB-6D73-0B2F-56D7-109F403E8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960" y="365125"/>
            <a:ext cx="2499360" cy="1905635"/>
          </a:xfrm>
        </p:spPr>
        <p:txBody>
          <a:bodyPr>
            <a:normAutofit/>
          </a:bodyPr>
          <a:lstStyle/>
          <a:p>
            <a:r>
              <a:rPr lang="en-US" sz="2000"/>
              <a:t>Now put </a:t>
            </a:r>
            <a:r>
              <a:rPr lang="en-US" sz="2000" err="1"/>
              <a:t>supportfragment</a:t>
            </a:r>
            <a:r>
              <a:rPr lang="en-US" sz="2000"/>
              <a:t> here</a:t>
            </a:r>
            <a:endParaRPr lang="en-AU" sz="2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C91290-B3DF-EFD2-7B09-A77863B0A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051" y="2837908"/>
            <a:ext cx="11454214" cy="3761647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0AE966A-D613-2E42-0862-71D3A0BD7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78" y="365125"/>
            <a:ext cx="7861465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Task&lt;Location&gt; task =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fusedLocationProviderClient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.getLastLocation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task.addOnSuccessListener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OnSuccessListener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&lt;Location&gt;()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onSuccess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(Location location) {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29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7EC7-E82E-8D45-FC8E-275ED40F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Google Map API credentials</a:t>
            </a:r>
            <a:br>
              <a:rPr lang="en-US" sz="4400"/>
            </a:br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7EEF3-9579-0F2E-63D8-FFF82819C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530" y="1418847"/>
            <a:ext cx="6901270" cy="4334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28621C-885C-E6E3-2739-4C7ACE8923B2}"/>
              </a:ext>
            </a:extLst>
          </p:cNvPr>
          <p:cNvSpPr txBox="1"/>
          <p:nvPr/>
        </p:nvSpPr>
        <p:spPr>
          <a:xfrm>
            <a:off x="1114424" y="5753479"/>
            <a:ext cx="609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u="sng">
                <a:solidFill>
                  <a:srgbClr val="0969DA"/>
                </a:solidFill>
                <a:effectLst/>
                <a:latin typeface="-apple-system"/>
                <a:hlinkClick r:id="rId3"/>
              </a:rPr>
              <a:t>https://console.cloud.google.com/projectselector2/home/dashboard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8295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0E81-DDAA-57DE-C784-227D9F0A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Declare                                                  with 3 arguments </a:t>
            </a:r>
            <a:endParaRPr lang="en-AU" sz="4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CB2F69-AEBC-A3D5-4571-2C83B17B0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36520" y="1167468"/>
            <a:ext cx="4815840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onRequestPermissionsResult</a:t>
            </a:r>
            <a:endParaRPr kumimoji="0" lang="en-US" alt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E56CB-34D2-6B1C-D107-1341A5C9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437" y="2829221"/>
            <a:ext cx="13485605" cy="30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03F3-3469-FEC4-CFC8-0E1F7A8F4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 permission granted message - error</a:t>
            </a:r>
            <a:endParaRPr lang="en-AU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F00A2-2F9D-A9F7-2630-A71C1CBA2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41" y="2148841"/>
            <a:ext cx="9745079" cy="3033614"/>
          </a:xfrm>
        </p:spPr>
      </p:pic>
    </p:spTree>
    <p:extLst>
      <p:ext uri="{BB962C8B-B14F-4D97-AF65-F5344CB8AC3E}">
        <p14:creationId xmlns:p14="http://schemas.microsoft.com/office/powerpoint/2010/main" val="198689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9132-3175-3BA3-FB51-21676703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location latitude and longitude to retrieve.</a:t>
            </a:r>
            <a:endParaRPr lang="en-AU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355A40-4C31-6953-DED4-ACB0D0F4F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14" y="1966452"/>
            <a:ext cx="9071536" cy="187687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D1EED6-BF82-7843-73D4-834F86059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638" y="2020303"/>
            <a:ext cx="2629035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93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3698-B34B-78E8-310F-D38C0D95A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15790-CE67-3BB1-DC6B-8F1DE7B6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715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4C9A6-2645-9705-D822-E5021469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Create </a:t>
            </a:r>
            <a:r>
              <a:rPr lang="en-US" sz="115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SearchView</a:t>
            </a:r>
            <a:endParaRPr lang="en-US" sz="115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9813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E93CDCF5-06AC-A597-4F7E-39C11CFC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250" r="8091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A3D5F-E60E-022F-5CC0-106D6764B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Create a new project and do the slide 5-9 and load the </a:t>
            </a:r>
            <a:r>
              <a:rPr lang="en-US" sz="2000" err="1"/>
              <a:t>googleMap</a:t>
            </a:r>
            <a:r>
              <a:rPr lang="en-US" sz="2000"/>
              <a:t>.</a:t>
            </a:r>
          </a:p>
          <a:p>
            <a:r>
              <a:rPr lang="en-US" sz="2000"/>
              <a:t>Or work on same project carefully.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2008909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350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613BB-1DCD-18A7-70EA-14E68A65F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 searchview into activity.xml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8EF88A-0EF5-2F9F-4DC7-F2422D6B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945486-4DE5-36E0-EA04-50B4297C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611" y="1825625"/>
            <a:ext cx="6560269" cy="42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17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B98C1-A8BB-C811-8CA6-02B5E292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Search background</a:t>
            </a:r>
            <a:endParaRPr lang="en-AU" sz="54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7410-359F-E803-68CF-34753133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Res-&gt;drawable-&gt;add new resource file </a:t>
            </a:r>
          </a:p>
          <a:p>
            <a:r>
              <a:rPr lang="en-US" sz="2200"/>
              <a:t>Give name ; bg_search_view -&gt; add</a:t>
            </a:r>
            <a:endParaRPr lang="en-AU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B8B04-9342-6A45-66A6-CE44F4DC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112" y="1306106"/>
            <a:ext cx="7870568" cy="48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9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C04E-D543-24C2-C6C9-BDF3954A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background to activity.xml</a:t>
            </a:r>
            <a:endParaRPr lang="en-A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E5ACA4-DA2F-F3A5-630D-6AF14AEB6B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3736"/>
            <a:ext cx="5105400" cy="83099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:background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="@drawable/bg_search_view"</a:t>
            </a: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11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876A6-BF22-8CCF-29FE-F156BFF8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MainActivity.java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17007-9DBB-9D1C-646F-3A61D9075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416" y="193964"/>
            <a:ext cx="5690884" cy="620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19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A3A9A735-D3B5-1D81-3FE8-792BF3D06A66}"/>
              </a:ext>
            </a:extLst>
          </p:cNvPr>
          <p:cNvSpPr txBox="1"/>
          <p:nvPr/>
        </p:nvSpPr>
        <p:spPr>
          <a:xfrm>
            <a:off x="1332634" y="287308"/>
            <a:ext cx="6094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Step-by-Step: Get a Google Maps API Key for Android</a:t>
            </a:r>
            <a:endParaRPr lang="en-AU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DCB07C-A62B-1393-2A65-184F1BE0A518}"/>
              </a:ext>
            </a:extLst>
          </p:cNvPr>
          <p:cNvSpPr txBox="1"/>
          <p:nvPr/>
        </p:nvSpPr>
        <p:spPr>
          <a:xfrm>
            <a:off x="968953" y="1582340"/>
            <a:ext cx="6094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🎯 Prerequisite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Sign in at:</a:t>
            </a:r>
            <a:br>
              <a:rPr lang="en-US"/>
            </a:br>
            <a:r>
              <a:rPr lang="en-US">
                <a:hlinkClick r:id="rId2"/>
              </a:rPr>
              <a:t>https://console.cloud.google.com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Ensure you have a </a:t>
            </a:r>
            <a:r>
              <a:rPr lang="en-US" b="1"/>
              <a:t>Google Cloud account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You must be logged in to access project configuration.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F825B8-D536-4561-ACFE-E2231A96A980}"/>
              </a:ext>
            </a:extLst>
          </p:cNvPr>
          <p:cNvSpPr txBox="1"/>
          <p:nvPr/>
        </p:nvSpPr>
        <p:spPr>
          <a:xfrm>
            <a:off x="968953" y="3244335"/>
            <a:ext cx="60942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 Step 1: Select or Create a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Visit:</a:t>
            </a:r>
            <a:br>
              <a:rPr lang="en-US"/>
            </a:br>
            <a:r>
              <a:rPr lang="en-US">
                <a:hlinkClick r:id="rId3"/>
              </a:rPr>
              <a:t>https://console.cloud.google.com/projectselector2/home/dashboard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Click </a:t>
            </a:r>
            <a:r>
              <a:rPr lang="en-US" b="1"/>
              <a:t>“New Project”</a:t>
            </a:r>
            <a:r>
              <a:rPr lang="en-US"/>
              <a:t> (if you don’t have one), or select an existing 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Give it a </a:t>
            </a:r>
            <a:r>
              <a:rPr lang="en-US" b="1"/>
              <a:t>name</a:t>
            </a:r>
            <a:r>
              <a:rPr lang="en-US"/>
              <a:t> and optionally a billing account.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D5742D-4B8C-46FA-8576-EF6B04BA1CBE}"/>
              </a:ext>
            </a:extLst>
          </p:cNvPr>
          <p:cNvSpPr txBox="1"/>
          <p:nvPr/>
        </p:nvSpPr>
        <p:spPr>
          <a:xfrm>
            <a:off x="7063221" y="751343"/>
            <a:ext cx="6094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Step 2: Enable Maps SDK for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Go to:</a:t>
            </a:r>
            <a:br>
              <a:rPr lang="en-US"/>
            </a:br>
            <a:r>
              <a:rPr lang="en-US">
                <a:hlinkClick r:id="rId4"/>
              </a:rPr>
              <a:t>https://console.cloud.google.com/apis/library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Search for: </a:t>
            </a:r>
            <a:r>
              <a:rPr lang="en-US" b="1"/>
              <a:t>Maps SDK for Android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Click on it, then click </a:t>
            </a:r>
            <a:r>
              <a:rPr lang="en-US" b="1"/>
              <a:t>"Enable"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B2165E-3A16-A898-3DE2-189F4E53EA9F}"/>
              </a:ext>
            </a:extLst>
          </p:cNvPr>
          <p:cNvSpPr txBox="1"/>
          <p:nvPr/>
        </p:nvSpPr>
        <p:spPr>
          <a:xfrm>
            <a:off x="7063221" y="2505671"/>
            <a:ext cx="6577444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None/>
            </a:pPr>
            <a:r>
              <a:rPr lang="en-US" b="1"/>
              <a:t> Step 3: Create API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Navigate to: </a:t>
            </a:r>
            <a:r>
              <a:rPr lang="en-US">
                <a:ea typeface="+mn-lt"/>
                <a:cs typeface="+mn-lt"/>
              </a:rPr>
              <a:t>AIzaSyCVVCpvcLMk8sbnk_43UQ-40QdbGRsjVb8</a:t>
            </a:r>
            <a:br>
              <a:rPr lang="en-US"/>
            </a:br>
            <a:r>
              <a:rPr lang="en-US">
                <a:hlinkClick r:id="rId5"/>
              </a:rPr>
              <a:t>https://console.cloud.google.com/apis/credentials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Click: </a:t>
            </a:r>
            <a:r>
              <a:rPr lang="en-US" b="1"/>
              <a:t>“Create Credentials” → “API Key”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new API key will be generated for your project.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C35A21-9F26-00D6-307B-301A57D56608}"/>
              </a:ext>
            </a:extLst>
          </p:cNvPr>
          <p:cNvSpPr txBox="1"/>
          <p:nvPr/>
        </p:nvSpPr>
        <p:spPr>
          <a:xfrm>
            <a:off x="7148946" y="4341664"/>
            <a:ext cx="68216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Step 4: Copy and Use the API Key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AU"/>
          </a:p>
        </p:txBody>
      </p:sp>
      <p:sp>
        <p:nvSpPr>
          <p:cNvPr id="46" name="Rectangle 17">
            <a:extLst>
              <a:ext uri="{FF2B5EF4-FFF2-40B4-BE49-F238E27FC236}">
                <a16:creationId xmlns:a16="http://schemas.microsoft.com/office/drawing/2014/main" id="{39F1E449-2320-26CC-BCEB-CDFE15D5A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946" y="4709452"/>
            <a:ext cx="40302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 the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&lt;application&gt;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 in manifest.xml </a:t>
            </a:r>
          </a:p>
        </p:txBody>
      </p:sp>
    </p:spTree>
    <p:extLst>
      <p:ext uri="{BB962C8B-B14F-4D97-AF65-F5344CB8AC3E}">
        <p14:creationId xmlns:p14="http://schemas.microsoft.com/office/powerpoint/2010/main" val="1623316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C3F3-7378-4EB9-D25C-10F3C88AC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4B781-A688-745D-3292-5E1A2A1B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Inside the </a:t>
            </a:r>
            <a:r>
              <a:rPr lang="en-US" err="1"/>
              <a:t>oncreate</a:t>
            </a:r>
            <a:r>
              <a:rPr lang="en-US"/>
              <a:t>, find the </a:t>
            </a:r>
            <a:r>
              <a:rPr lang="en-US" err="1"/>
              <a:t>mapsearchview</a:t>
            </a:r>
            <a:r>
              <a:rPr lang="en-US"/>
              <a:t> and </a:t>
            </a:r>
            <a:r>
              <a:rPr lang="en-US" err="1"/>
              <a:t>implementserOnQueryTextListner</a:t>
            </a:r>
            <a:r>
              <a:rPr lang="en-US"/>
              <a:t>.</a:t>
            </a:r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16120-A397-C224-8AD1-C0D6FC2D0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33" y="2746737"/>
            <a:ext cx="9550721" cy="33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16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C2336-E9D9-A00E-914C-1CBBFAC8A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 onQueryTextSubmit method.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01B4A6-9354-FA1F-C85A-5AAB236ED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34835"/>
            <a:ext cx="6894576" cy="3705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1F49A-47CF-309F-1859-E00B632593EC}"/>
              </a:ext>
            </a:extLst>
          </p:cNvPr>
          <p:cNvSpPr txBox="1"/>
          <p:nvPr/>
        </p:nvSpPr>
        <p:spPr>
          <a:xfrm>
            <a:off x="4654296" y="4798577"/>
            <a:ext cx="6894576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And use try catch block addressing pop up error.</a:t>
            </a:r>
          </a:p>
        </p:txBody>
      </p:sp>
    </p:spTree>
    <p:extLst>
      <p:ext uri="{BB962C8B-B14F-4D97-AF65-F5344CB8AC3E}">
        <p14:creationId xmlns:p14="http://schemas.microsoft.com/office/powerpoint/2010/main" val="1371265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06765-E7F3-F4FD-6F31-696C43FB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897" y="176981"/>
            <a:ext cx="10702413" cy="5609785"/>
          </a:xfrm>
        </p:spPr>
        <p:txBody>
          <a:bodyPr/>
          <a:lstStyle/>
          <a:p>
            <a:r>
              <a:rPr lang="en-US" err="1"/>
              <a:t>Ourside</a:t>
            </a:r>
            <a:r>
              <a:rPr lang="en-US"/>
              <a:t> the try catch block, add if block.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Make sure you take  </a:t>
            </a:r>
            <a:r>
              <a:rPr lang="en-US" err="1"/>
              <a:t>addmarker</a:t>
            </a:r>
            <a:r>
              <a:rPr lang="en-US"/>
              <a:t> line from here and put it there. And                           now the </a:t>
            </a:r>
            <a:r>
              <a:rPr lang="en-US" err="1"/>
              <a:t>onMapReady</a:t>
            </a:r>
            <a:r>
              <a:rPr lang="en-US"/>
              <a:t> should be like this </a:t>
            </a:r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6218B-2FEB-5F3F-38EA-F4050A4D9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05" y="688451"/>
            <a:ext cx="8971338" cy="225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2E6B90-F8AE-C347-6B6B-21335E39EB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86" b="23790"/>
          <a:stretch/>
        </p:blipFill>
        <p:spPr>
          <a:xfrm>
            <a:off x="699809" y="4498900"/>
            <a:ext cx="5137259" cy="1407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E8488B-91F3-A8F0-9282-D0896DED2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863" y="3766589"/>
            <a:ext cx="4770049" cy="117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BDFD-F10C-C2DB-0D00-7B4CCA87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91" y="205149"/>
            <a:ext cx="11432458" cy="3742213"/>
          </a:xfrm>
        </p:spPr>
        <p:txBody>
          <a:bodyPr>
            <a:normAutofit fontScale="90000"/>
          </a:bodyPr>
          <a:lstStyle/>
          <a:p>
            <a:br>
              <a:rPr lang="en-US"/>
            </a:br>
            <a:br>
              <a:rPr lang="en-US"/>
            </a:br>
            <a:r>
              <a:rPr lang="en-US"/>
              <a:t>Lastly, below the put 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err="1"/>
              <a:t>mapfrgment.getMapAsync</a:t>
            </a:r>
            <a:r>
              <a:rPr lang="en-US"/>
              <a:t>,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Which was here, </a:t>
            </a:r>
            <a:endParaRPr lang="en-A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54298B-F482-B918-11AD-32CBDEFA56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4897" y="827851"/>
            <a:ext cx="3114368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setOnQueryTextListener</a:t>
            </a:r>
            <a:endParaRPr kumimoji="0" lang="en-US" alt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977E0D-7367-AFBE-5A6C-A8B4C38B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175" y="3020152"/>
            <a:ext cx="8193957" cy="5232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mapFragment.getMapAsync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MainActivity.</a:t>
            </a:r>
            <a:r>
              <a:rPr kumimoji="0" lang="en-US" altLang="en-US" sz="2800" b="0" i="0" u="none" strike="noStrike" cap="none" normalizeH="0" baseline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endParaRPr kumimoji="0" lang="en-US" alt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E45594-D877-2607-9D18-82F6980E8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324" y="4652128"/>
            <a:ext cx="5264421" cy="1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5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8CA062-0DEA-47DB-14D9-B86A5A22CF1F}"/>
              </a:ext>
            </a:extLst>
          </p:cNvPr>
          <p:cNvSpPr txBox="1"/>
          <p:nvPr/>
        </p:nvSpPr>
        <p:spPr>
          <a:xfrm>
            <a:off x="838200" y="2751891"/>
            <a:ext cx="609426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✅ 1. Is the API Key enabled for the right SDK? Go to Google Cloud Console &gt; APIs &amp; Services &gt; Enabled APIs</a:t>
            </a:r>
          </a:p>
          <a:p>
            <a:pPr algn="l">
              <a:spcAft>
                <a:spcPts val="1200"/>
              </a:spcAft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Ensure "Maps SDK for Android" is enabled — not just JavaScript Maps SDK.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9CE4A9-09C0-A226-7FF6-3EFFFD363620}"/>
              </a:ext>
            </a:extLst>
          </p:cNvPr>
          <p:cNvSpPr txBox="1"/>
          <p:nvPr/>
        </p:nvSpPr>
        <p:spPr>
          <a:xfrm>
            <a:off x="4429125" y="4448129"/>
            <a:ext cx="6094268" cy="15081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Enable Maps SDK for Android Go to: </a:t>
            </a:r>
            <a:r>
              <a:rPr lang="en-US" b="0" i="0" u="sng">
                <a:solidFill>
                  <a:srgbClr val="0969DA"/>
                </a:solidFill>
                <a:effectLst/>
                <a:latin typeface="-apple-system"/>
                <a:hlinkClick r:id="rId2"/>
              </a:rPr>
              <a:t>https://console.cloud.google.com/apis/library</a:t>
            </a:r>
            <a:endParaRPr lang="en-US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None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In the search bar, type: Maps SDK for Android</a:t>
            </a:r>
          </a:p>
          <a:p>
            <a:pPr algn="l">
              <a:spcAft>
                <a:spcPts val="1200"/>
              </a:spcAft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Click on it → Click Enable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0F4DA-0F98-DA6E-6DD8-53205A3C761C}"/>
              </a:ext>
            </a:extLst>
          </p:cNvPr>
          <p:cNvSpPr txBox="1"/>
          <p:nvPr/>
        </p:nvSpPr>
        <p:spPr>
          <a:xfrm>
            <a:off x="937779" y="6359280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>
                <a:hlinkClick r:id="rId3"/>
              </a:rPr>
              <a:t>Source Code:  </a:t>
            </a:r>
            <a:r>
              <a:rPr lang="en-AU" err="1">
                <a:hlinkClick r:id="rId3"/>
              </a:rPr>
              <a:t>shanikairoshi</a:t>
            </a:r>
            <a:r>
              <a:rPr lang="en-AU">
                <a:hlinkClick r:id="rId3"/>
              </a:rPr>
              <a:t>/Week_09_GoogleMap</a:t>
            </a:r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8A2FA0-1271-EBA1-664E-C80719702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129" y="154639"/>
            <a:ext cx="1855116" cy="41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5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52D3-278C-5E50-BB22-41151203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Create new project -&gt; Empty Activity.</a:t>
            </a:r>
            <a:br>
              <a:rPr lang="en-US"/>
            </a:b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379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2EDE-86F8-B8E8-DBDB-75B8660B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Give Permissions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D930-4837-CC13-7886-C0DC2C28F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2869"/>
            <a:ext cx="10515600" cy="29740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dirty="0"/>
              <a:t>I need access fine location , internet , access network state, and access coarse location 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D70B644-2B00-9EE2-E7B8-D65F3FE32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96" y="1029758"/>
            <a:ext cx="11496617" cy="17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5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1170-3522-86C4-F6B4-23861DE0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meta data and API key.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49BF-52B8-DBA3-ECEE-47ED41466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1A4BBB-EDE6-3E3C-36E1-DCF5573D7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45980"/>
            <a:ext cx="8091488" cy="52629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&lt;application</a:t>
            </a:r>
            <a:br>
              <a:rPr lang="en-US" altLang="en-US" sz="1400">
                <a:solidFill>
                  <a:srgbClr val="D5B778"/>
                </a:solidFill>
                <a:latin typeface="JetBrains Mono"/>
              </a:rPr>
            </a:b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   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:allowBackup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="true"</a:t>
            </a:r>
            <a:br>
              <a:rPr lang="en-US" altLang="en-US" sz="1400">
                <a:solidFill>
                  <a:srgbClr val="6AAB73"/>
                </a:solidFill>
                <a:latin typeface="JetBrains Mono"/>
              </a:rPr>
            </a:b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   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:dataExtractionRules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="@xml/</a:t>
            </a:r>
            <a:r>
              <a:rPr lang="en-US" altLang="en-US" sz="1400" err="1">
                <a:solidFill>
                  <a:srgbClr val="6AAB73"/>
                </a:solidFill>
                <a:latin typeface="JetBrains Mono"/>
              </a:rPr>
              <a:t>data_extraction_rules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"</a:t>
            </a:r>
            <a:br>
              <a:rPr lang="en-US" altLang="en-US" sz="1400">
                <a:solidFill>
                  <a:srgbClr val="6AAB73"/>
                </a:solidFill>
                <a:latin typeface="JetBrains Mono"/>
              </a:rPr>
            </a:b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   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:fullBackupContent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="@xml/</a:t>
            </a:r>
            <a:r>
              <a:rPr lang="en-US" altLang="en-US" sz="1400" err="1">
                <a:solidFill>
                  <a:srgbClr val="6AAB73"/>
                </a:solidFill>
                <a:latin typeface="JetBrains Mono"/>
              </a:rPr>
              <a:t>backup_rules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"</a:t>
            </a:r>
            <a:br>
              <a:rPr lang="en-US" altLang="en-US" sz="1400">
                <a:solidFill>
                  <a:srgbClr val="6AAB73"/>
                </a:solidFill>
                <a:latin typeface="JetBrains Mono"/>
              </a:rPr>
            </a:b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   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:icon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="@mipmap/</a:t>
            </a:r>
            <a:r>
              <a:rPr lang="en-US" altLang="en-US" sz="1400" err="1">
                <a:solidFill>
                  <a:srgbClr val="6AAB73"/>
                </a:solidFill>
                <a:latin typeface="JetBrains Mono"/>
              </a:rPr>
              <a:t>ic_launcher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"</a:t>
            </a:r>
            <a:br>
              <a:rPr lang="en-US" altLang="en-US" sz="1400">
                <a:solidFill>
                  <a:srgbClr val="6AAB73"/>
                </a:solidFill>
                <a:latin typeface="JetBrains Mono"/>
              </a:rPr>
            </a:b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   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:label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="@string/</a:t>
            </a:r>
            <a:r>
              <a:rPr lang="en-US" altLang="en-US" sz="1400" err="1">
                <a:solidFill>
                  <a:srgbClr val="6AAB73"/>
                </a:solidFill>
                <a:latin typeface="JetBrains Mono"/>
              </a:rPr>
              <a:t>app_name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"</a:t>
            </a:r>
            <a:br>
              <a:rPr lang="en-US" altLang="en-US" sz="1400">
                <a:solidFill>
                  <a:srgbClr val="6AAB73"/>
                </a:solidFill>
                <a:latin typeface="JetBrains Mono"/>
              </a:rPr>
            </a:b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   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:roundIcon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="@mipmap/</a:t>
            </a:r>
            <a:r>
              <a:rPr lang="en-US" altLang="en-US" sz="1400" err="1">
                <a:solidFill>
                  <a:srgbClr val="6AAB73"/>
                </a:solidFill>
                <a:latin typeface="JetBrains Mono"/>
              </a:rPr>
              <a:t>ic_launcher_round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"</a:t>
            </a:r>
            <a:br>
              <a:rPr lang="en-US" altLang="en-US" sz="1400">
                <a:solidFill>
                  <a:srgbClr val="6AAB73"/>
                </a:solidFill>
                <a:latin typeface="JetBrains Mono"/>
              </a:rPr>
            </a:b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   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:supportsRtl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="true"</a:t>
            </a:r>
            <a:br>
              <a:rPr lang="en-US" altLang="en-US" sz="1400">
                <a:solidFill>
                  <a:srgbClr val="6AAB73"/>
                </a:solidFill>
                <a:latin typeface="JetBrains Mono"/>
              </a:rPr>
            </a:b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   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:theme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="@style/Theme.Week_09_GoogleMap"</a:t>
            </a:r>
            <a:br>
              <a:rPr lang="en-US" altLang="en-US" sz="1400">
                <a:solidFill>
                  <a:srgbClr val="6AAB73"/>
                </a:solidFill>
                <a:latin typeface="JetBrains Mono"/>
              </a:rPr>
            </a:b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   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tools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:targetApi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="31"</a:t>
            </a: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&gt;</a:t>
            </a:r>
            <a:br>
              <a:rPr lang="en-US" altLang="en-US" sz="1400">
                <a:solidFill>
                  <a:srgbClr val="D5B778"/>
                </a:solidFill>
                <a:latin typeface="JetBrains Mono"/>
              </a:rPr>
            </a:b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    &lt;activity</a:t>
            </a:r>
            <a:br>
              <a:rPr lang="en-US" altLang="en-US" sz="1400">
                <a:solidFill>
                  <a:srgbClr val="D5B778"/>
                </a:solidFill>
                <a:latin typeface="JetBrains Mono"/>
              </a:rPr>
            </a:b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       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:name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=".</a:t>
            </a:r>
            <a:r>
              <a:rPr lang="en-US" altLang="en-US" sz="1400" err="1">
                <a:solidFill>
                  <a:srgbClr val="6AAB73"/>
                </a:solidFill>
                <a:latin typeface="JetBrains Mono"/>
              </a:rPr>
              <a:t>MainActivity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"</a:t>
            </a:r>
            <a:br>
              <a:rPr lang="en-US" altLang="en-US" sz="1400">
                <a:solidFill>
                  <a:srgbClr val="6AAB73"/>
                </a:solidFill>
                <a:latin typeface="JetBrains Mono"/>
              </a:rPr>
            </a:b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       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:exported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="true"</a:t>
            </a: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&gt;</a:t>
            </a:r>
            <a:br>
              <a:rPr lang="en-US" altLang="en-US" sz="1400">
                <a:solidFill>
                  <a:srgbClr val="D5B778"/>
                </a:solidFill>
                <a:latin typeface="JetBrains Mono"/>
              </a:rPr>
            </a:b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        &lt;intent-filter&gt;</a:t>
            </a:r>
            <a:br>
              <a:rPr lang="en-US" altLang="en-US" sz="1400">
                <a:solidFill>
                  <a:srgbClr val="D5B778"/>
                </a:solidFill>
                <a:latin typeface="JetBrains Mono"/>
              </a:rPr>
            </a:b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            &lt;action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:name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</a:t>
            </a:r>
            <a:r>
              <a:rPr lang="en-US" altLang="en-US" sz="1400" err="1">
                <a:solidFill>
                  <a:srgbClr val="6AAB73"/>
                </a:solidFill>
                <a:latin typeface="JetBrains Mono"/>
              </a:rPr>
              <a:t>android.intent.action.MAIN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" </a:t>
            </a: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/&gt;</a:t>
            </a:r>
            <a:br>
              <a:rPr lang="en-US" altLang="en-US" sz="1400">
                <a:solidFill>
                  <a:srgbClr val="D5B778"/>
                </a:solidFill>
                <a:latin typeface="JetBrains Mono"/>
              </a:rPr>
            </a:br>
            <a:br>
              <a:rPr lang="en-US" altLang="en-US" sz="1400">
                <a:solidFill>
                  <a:srgbClr val="D5B778"/>
                </a:solidFill>
                <a:latin typeface="JetBrains Mono"/>
              </a:rPr>
            </a:b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            &lt;category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:name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</a:t>
            </a:r>
            <a:r>
              <a:rPr lang="en-US" altLang="en-US" sz="1400" err="1">
                <a:solidFill>
                  <a:srgbClr val="6AAB73"/>
                </a:solidFill>
                <a:latin typeface="JetBrains Mono"/>
              </a:rPr>
              <a:t>android.intent.category.LAUNCHER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" </a:t>
            </a: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/&gt;</a:t>
            </a:r>
            <a:br>
              <a:rPr lang="en-US" altLang="en-US" sz="1400">
                <a:solidFill>
                  <a:srgbClr val="D5B778"/>
                </a:solidFill>
                <a:latin typeface="JetBrains Mono"/>
              </a:rPr>
            </a:b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        &lt;/intent-filter&gt;</a:t>
            </a:r>
            <a:br>
              <a:rPr lang="en-US" altLang="en-US" sz="1400">
                <a:solidFill>
                  <a:srgbClr val="D5B778"/>
                </a:solidFill>
                <a:latin typeface="JetBrains Mono"/>
              </a:rPr>
            </a:b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    &lt;/activity&gt;</a:t>
            </a:r>
            <a:br>
              <a:rPr lang="en-US" altLang="en-US" sz="1400">
                <a:solidFill>
                  <a:srgbClr val="D5B778"/>
                </a:solidFill>
                <a:latin typeface="JetBrains Mono"/>
              </a:rPr>
            </a:br>
            <a:br>
              <a:rPr lang="en-US" altLang="en-US" sz="1400">
                <a:solidFill>
                  <a:srgbClr val="D5B778"/>
                </a:solidFill>
                <a:latin typeface="JetBrains Mono"/>
              </a:rPr>
            </a:b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    &lt;meta-data</a:t>
            </a:r>
            <a:br>
              <a:rPr lang="en-US" altLang="en-US" sz="1400">
                <a:solidFill>
                  <a:srgbClr val="D5B778"/>
                </a:solidFill>
                <a:latin typeface="JetBrains Mono"/>
              </a:rPr>
            </a:b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       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:name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</a:t>
            </a:r>
            <a:r>
              <a:rPr lang="en-US" altLang="en-US" sz="1400" err="1">
                <a:solidFill>
                  <a:srgbClr val="6AAB73"/>
                </a:solidFill>
                <a:latin typeface="JetBrains Mono"/>
              </a:rPr>
              <a:t>com.google.android.geo.API_KEY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"</a:t>
            </a:r>
            <a:br>
              <a:rPr lang="en-US" altLang="en-US" sz="1400">
                <a:solidFill>
                  <a:srgbClr val="6AAB73"/>
                </a:solidFill>
                <a:latin typeface="JetBrains Mono"/>
              </a:rPr>
            </a:b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        </a:t>
            </a:r>
            <a:r>
              <a:rPr lang="en-US" altLang="en-US" sz="1400" err="1">
                <a:solidFill>
                  <a:srgbClr val="C77DBB"/>
                </a:solidFill>
                <a:latin typeface="JetBrains Mono"/>
              </a:rPr>
              <a:t>android</a:t>
            </a:r>
            <a:r>
              <a:rPr lang="en-US" altLang="en-US" sz="1400" err="1">
                <a:solidFill>
                  <a:srgbClr val="BCBEC4"/>
                </a:solidFill>
                <a:latin typeface="JetBrains Mono"/>
              </a:rPr>
              <a:t>:value</a:t>
            </a:r>
            <a:r>
              <a:rPr lang="en-US" altLang="en-US" sz="1400">
                <a:solidFill>
                  <a:srgbClr val="6AAB73"/>
                </a:solidFill>
                <a:latin typeface="JetBrains Mono"/>
              </a:rPr>
              <a:t>="AIzaSyD5dSSiUr441nz6TFAIVs4pkNsy8LE0iuM"</a:t>
            </a: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/&gt;</a:t>
            </a:r>
            <a:br>
              <a:rPr lang="en-US" altLang="en-US" sz="1400">
                <a:solidFill>
                  <a:srgbClr val="D5B778"/>
                </a:solidFill>
                <a:latin typeface="JetBrains Mono"/>
              </a:rPr>
            </a:br>
            <a:r>
              <a:rPr lang="en-US" altLang="en-US" sz="1400">
                <a:solidFill>
                  <a:srgbClr val="D5B778"/>
                </a:solidFill>
                <a:latin typeface="JetBrains Mono"/>
              </a:rPr>
              <a:t>&lt;/application&gt;</a:t>
            </a:r>
            <a:endParaRPr lang="en-US" altLang="en-US" sz="36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31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A2B5-CB48-5513-D3D1-A42078EE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Add dependencies </a:t>
            </a:r>
            <a:endParaRPr lang="en-AU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19BB1CE-5971-CD94-C8CF-5AC4A54B8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4565" r="59942" b="51685"/>
          <a:stretch/>
        </p:blipFill>
        <p:spPr>
          <a:xfrm>
            <a:off x="707273" y="2185092"/>
            <a:ext cx="4148054" cy="35077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41ADEF-1C5A-3EE1-6502-5D9BFB7C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26" t="77221" r="-483"/>
          <a:stretch/>
        </p:blipFill>
        <p:spPr>
          <a:xfrm>
            <a:off x="5063836" y="2841930"/>
            <a:ext cx="7683500" cy="18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5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DAC8-9C67-40B9-168E-760ADA92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 activity_main.xml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AF1B-AC4A-0863-FAB8-18C4C6D0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Change layout to relative layout</a:t>
            </a:r>
          </a:p>
          <a:p>
            <a:r>
              <a:rPr lang="en-US"/>
              <a:t>Add fragment as </a:t>
            </a:r>
            <a:endParaRPr lang="en-AU"/>
          </a:p>
          <a:p>
            <a:endParaRPr lang="en-A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CAE047-F32B-C1FE-F98C-55C56E2D1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3211205"/>
            <a:ext cx="9296840" cy="249299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fragment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="@+id/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id_map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:name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com.google.android.gms.maps.SupportMapFragment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:layout_width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android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:layout_height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/&gt;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88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8A676D2A105B4C8A6745E0D433AD73" ma:contentTypeVersion="11" ma:contentTypeDescription="Create a new document." ma:contentTypeScope="" ma:versionID="80588a7cb6b0e387eaba0d0f24abb746">
  <xsd:schema xmlns:xsd="http://www.w3.org/2001/XMLSchema" xmlns:xs="http://www.w3.org/2001/XMLSchema" xmlns:p="http://schemas.microsoft.com/office/2006/metadata/properties" xmlns:ns2="1dadb922-14ac-4576-a9f4-ab478b2bd94f" targetNamespace="http://schemas.microsoft.com/office/2006/metadata/properties" ma:root="true" ma:fieldsID="b5dd89570e5d8d9e5a59eeaf045c83fc" ns2:_="">
    <xsd:import namespace="1dadb922-14ac-4576-a9f4-ab478b2bd9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Testing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db922-14ac-4576-a9f4-ab478b2bd9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Testing" ma:index="17" nillable="true" ma:displayName="Testing" ma:format="DateTime" ma:internalName="Testing">
      <xsd:simpleType>
        <xsd:restriction base="dms:DateTime"/>
      </xsd:simpleType>
    </xsd:element>
    <xsd:element name="MediaServiceBillingMetadata" ma:index="18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ing xmlns="1dadb922-14ac-4576-a9f4-ab478b2bd94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906E1C-DB0C-4CF4-82FA-217329E8930E}">
  <ds:schemaRefs>
    <ds:schemaRef ds:uri="1dadb922-14ac-4576-a9f4-ab478b2bd9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240AC5F-5307-4BCC-87E0-0D4021720B75}">
  <ds:schemaRefs>
    <ds:schemaRef ds:uri="1dadb922-14ac-4576-a9f4-ab478b2bd94f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FEE2A73-B71B-430F-B9D5-C2CF888225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Week 9 - Google Map with Android</vt:lpstr>
      <vt:lpstr>Google Map API credentials </vt:lpstr>
      <vt:lpstr>PowerPoint Presentation</vt:lpstr>
      <vt:lpstr>PowerPoint Presentation</vt:lpstr>
      <vt:lpstr> Create new project -&gt; Empty Activity. </vt:lpstr>
      <vt:lpstr>Give Permissions</vt:lpstr>
      <vt:lpstr>Add meta data and API key.</vt:lpstr>
      <vt:lpstr>Add dependencies </vt:lpstr>
      <vt:lpstr>Change activity_main.xml</vt:lpstr>
      <vt:lpstr>MainActivity.java</vt:lpstr>
      <vt:lpstr>Change the Marker Color.</vt:lpstr>
      <vt:lpstr>How to Zoom in or Out</vt:lpstr>
      <vt:lpstr>Map Type</vt:lpstr>
      <vt:lpstr>Getting  device  current  Location  </vt:lpstr>
      <vt:lpstr>Give location permission</vt:lpstr>
      <vt:lpstr>MainActivity</vt:lpstr>
      <vt:lpstr>Add method getLastLocation();</vt:lpstr>
      <vt:lpstr>PowerPoint Presentation</vt:lpstr>
      <vt:lpstr>Now put supportfragment here</vt:lpstr>
      <vt:lpstr>Declare                                                  with 3 arguments </vt:lpstr>
      <vt:lpstr>Insert permission granted message - error</vt:lpstr>
      <vt:lpstr>Change location latitude and longitude to retrieve.</vt:lpstr>
      <vt:lpstr>PowerPoint Presentation</vt:lpstr>
      <vt:lpstr>Create SearchView</vt:lpstr>
      <vt:lpstr>PowerPoint Presentation</vt:lpstr>
      <vt:lpstr>Add searchview into activity.xml</vt:lpstr>
      <vt:lpstr>Search background</vt:lpstr>
      <vt:lpstr>Add background to activity.xml</vt:lpstr>
      <vt:lpstr>MainActivity.java</vt:lpstr>
      <vt:lpstr>PowerPoint Presentation</vt:lpstr>
      <vt:lpstr>Implement onQueryTextSubmit method.</vt:lpstr>
      <vt:lpstr>PowerPoint Presentation</vt:lpstr>
      <vt:lpstr>  Lastly, below the put    mapfrgment.getMapAsync,   Which was here, </vt:lpstr>
    </vt:vector>
  </TitlesOfParts>
  <Company>Deakin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SHANIKA IROSHI NANAYAKKARA</dc:creator>
  <cp:revision>11</cp:revision>
  <dcterms:created xsi:type="dcterms:W3CDTF">2025-05-05T10:59:14Z</dcterms:created>
  <dcterms:modified xsi:type="dcterms:W3CDTF">2025-05-13T09:09:36Z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0x010100508A676D2A105B4C8A6745E0D433AD73</vt:lpwstr>
  </property>
</Properties>
</file>