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168F2-A517-4634-88D6-56E80ED5D6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0E360EC-6C2E-40D9-B9C3-80C9BAD9FE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Frontend: Android (Java).</a:t>
          </a:r>
        </a:p>
      </dgm:t>
    </dgm:pt>
    <dgm:pt modelId="{4E442277-2F43-4F66-8FD5-0B2BE2FAC9FE}" type="parTrans" cxnId="{C9E95C57-E85F-4B27-90B8-FFB6E4EC8F8A}">
      <dgm:prSet/>
      <dgm:spPr/>
      <dgm:t>
        <a:bodyPr/>
        <a:lstStyle/>
        <a:p>
          <a:endParaRPr lang="en-US"/>
        </a:p>
      </dgm:t>
    </dgm:pt>
    <dgm:pt modelId="{7658EADC-DF87-4ADD-9BCE-7A7CDA566DE1}" type="sibTrans" cxnId="{C9E95C57-E85F-4B27-90B8-FFB6E4EC8F8A}">
      <dgm:prSet/>
      <dgm:spPr/>
      <dgm:t>
        <a:bodyPr/>
        <a:lstStyle/>
        <a:p>
          <a:endParaRPr lang="en-US"/>
        </a:p>
      </dgm:t>
    </dgm:pt>
    <dgm:pt modelId="{5CD62C32-07B4-4EC4-BEAC-0B0621A764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Backend: Python with Flask.</a:t>
          </a:r>
        </a:p>
      </dgm:t>
    </dgm:pt>
    <dgm:pt modelId="{81A7827A-EA2B-4372-A2A8-0A9C0C1C2CC4}" type="parTrans" cxnId="{48C85412-E2B3-4DAF-86D0-1C4FC625BC38}">
      <dgm:prSet/>
      <dgm:spPr/>
      <dgm:t>
        <a:bodyPr/>
        <a:lstStyle/>
        <a:p>
          <a:endParaRPr lang="en-US"/>
        </a:p>
      </dgm:t>
    </dgm:pt>
    <dgm:pt modelId="{3F325E4D-FA6C-48F4-8D71-ADF083D34E5E}" type="sibTrans" cxnId="{48C85412-E2B3-4DAF-86D0-1C4FC625BC38}">
      <dgm:prSet/>
      <dgm:spPr/>
      <dgm:t>
        <a:bodyPr/>
        <a:lstStyle/>
        <a:p>
          <a:endParaRPr lang="en-US"/>
        </a:p>
      </dgm:t>
    </dgm:pt>
    <dgm:pt modelId="{28C16AED-3E94-4663-B2CF-12EDCD94FF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 Model: Llama-2-7b-chat-hf.</a:t>
          </a:r>
        </a:p>
      </dgm:t>
    </dgm:pt>
    <dgm:pt modelId="{B7B56C96-253C-467D-B503-B5FA7B06B981}" type="parTrans" cxnId="{6F3E4C72-D34F-480F-99CE-AA40A4BEE712}">
      <dgm:prSet/>
      <dgm:spPr/>
      <dgm:t>
        <a:bodyPr/>
        <a:lstStyle/>
        <a:p>
          <a:endParaRPr lang="en-US"/>
        </a:p>
      </dgm:t>
    </dgm:pt>
    <dgm:pt modelId="{47BAD3D5-FC8A-4FF6-A327-1AA0347A1C6F}" type="sibTrans" cxnId="{6F3E4C72-D34F-480F-99CE-AA40A4BEE712}">
      <dgm:prSet/>
      <dgm:spPr/>
      <dgm:t>
        <a:bodyPr/>
        <a:lstStyle/>
        <a:p>
          <a:endParaRPr lang="en-US"/>
        </a:p>
      </dgm:t>
    </dgm:pt>
    <dgm:pt modelId="{7397E76A-0007-42BE-8D6E-5DBFCD55AC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Database: Neo4j (Graph)</a:t>
          </a:r>
        </a:p>
      </dgm:t>
    </dgm:pt>
    <dgm:pt modelId="{1F55A8CF-77E1-41B6-BEE8-8A100B9008DE}" type="parTrans" cxnId="{D48C126E-687C-4AE4-9DAC-4ECA26379015}">
      <dgm:prSet/>
      <dgm:spPr/>
      <dgm:t>
        <a:bodyPr/>
        <a:lstStyle/>
        <a:p>
          <a:endParaRPr lang="en-US"/>
        </a:p>
      </dgm:t>
    </dgm:pt>
    <dgm:pt modelId="{1DB4C179-C5B7-44B7-A62E-08EED19E6A8E}" type="sibTrans" cxnId="{D48C126E-687C-4AE4-9DAC-4ECA26379015}">
      <dgm:prSet/>
      <dgm:spPr/>
      <dgm:t>
        <a:bodyPr/>
        <a:lstStyle/>
        <a:p>
          <a:endParaRPr lang="en-US"/>
        </a:p>
      </dgm:t>
    </dgm:pt>
    <dgm:pt modelId="{24BF3891-C01C-48C8-9095-09D1DC1CA9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Authentication: Firebase. </a:t>
          </a:r>
        </a:p>
      </dgm:t>
    </dgm:pt>
    <dgm:pt modelId="{624AA989-49BD-405E-A014-B478A5922807}" type="parTrans" cxnId="{62DCE84A-33AB-4CD7-8EAB-9ED2F394F1FD}">
      <dgm:prSet/>
      <dgm:spPr/>
      <dgm:t>
        <a:bodyPr/>
        <a:lstStyle/>
        <a:p>
          <a:endParaRPr lang="en-US"/>
        </a:p>
      </dgm:t>
    </dgm:pt>
    <dgm:pt modelId="{AD6CC89A-1110-429D-A183-BEDA0677FD01}" type="sibTrans" cxnId="{62DCE84A-33AB-4CD7-8EAB-9ED2F394F1FD}">
      <dgm:prSet/>
      <dgm:spPr/>
      <dgm:t>
        <a:bodyPr/>
        <a:lstStyle/>
        <a:p>
          <a:endParaRPr lang="en-US"/>
        </a:p>
      </dgm:t>
    </dgm:pt>
    <dgm:pt modelId="{6B9F575C-F03D-412F-BEEE-372C7009B807}" type="pres">
      <dgm:prSet presAssocID="{5C3168F2-A517-4634-88D6-56E80ED5D681}" presName="root" presStyleCnt="0">
        <dgm:presLayoutVars>
          <dgm:dir/>
          <dgm:resizeHandles val="exact"/>
        </dgm:presLayoutVars>
      </dgm:prSet>
      <dgm:spPr/>
    </dgm:pt>
    <dgm:pt modelId="{6AB51014-6226-4A4F-BD48-96DF612C6015}" type="pres">
      <dgm:prSet presAssocID="{D0E360EC-6C2E-40D9-B9C3-80C9BAD9FEEC}" presName="compNode" presStyleCnt="0"/>
      <dgm:spPr/>
    </dgm:pt>
    <dgm:pt modelId="{B77764ED-E0E2-44BF-9998-3D7EBF92759D}" type="pres">
      <dgm:prSet presAssocID="{D0E360EC-6C2E-40D9-B9C3-80C9BAD9FEE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AE0C32-944C-44EC-989A-678B11A0F9D1}" type="pres">
      <dgm:prSet presAssocID="{D0E360EC-6C2E-40D9-B9C3-80C9BAD9FE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DE0099-BE57-4123-8C9B-0B6F46BEE0EE}" type="pres">
      <dgm:prSet presAssocID="{D0E360EC-6C2E-40D9-B9C3-80C9BAD9FEEC}" presName="spaceRect" presStyleCnt="0"/>
      <dgm:spPr/>
    </dgm:pt>
    <dgm:pt modelId="{780FDDFD-6BAF-449D-B308-C06C97773504}" type="pres">
      <dgm:prSet presAssocID="{D0E360EC-6C2E-40D9-B9C3-80C9BAD9FEEC}" presName="textRect" presStyleLbl="revTx" presStyleIdx="0" presStyleCnt="5">
        <dgm:presLayoutVars>
          <dgm:chMax val="1"/>
          <dgm:chPref val="1"/>
        </dgm:presLayoutVars>
      </dgm:prSet>
      <dgm:spPr/>
    </dgm:pt>
    <dgm:pt modelId="{8192D295-FA99-4963-B87B-474F10F6B56F}" type="pres">
      <dgm:prSet presAssocID="{7658EADC-DF87-4ADD-9BCE-7A7CDA566DE1}" presName="sibTrans" presStyleCnt="0"/>
      <dgm:spPr/>
    </dgm:pt>
    <dgm:pt modelId="{A99737A5-B11D-4C04-89D3-4F8A5B078730}" type="pres">
      <dgm:prSet presAssocID="{5CD62C32-07B4-4EC4-BEAC-0B0621A764C1}" presName="compNode" presStyleCnt="0"/>
      <dgm:spPr/>
    </dgm:pt>
    <dgm:pt modelId="{BCFC1DDC-33D1-426A-9E02-8CB41876C643}" type="pres">
      <dgm:prSet presAssocID="{5CD62C32-07B4-4EC4-BEAC-0B0621A764C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45EF10E-5AD5-43FA-BEDC-7A2638FBC59E}" type="pres">
      <dgm:prSet presAssocID="{5CD62C32-07B4-4EC4-BEAC-0B0621A764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61946A3-C0AB-4AE1-B70C-51B76083E57D}" type="pres">
      <dgm:prSet presAssocID="{5CD62C32-07B4-4EC4-BEAC-0B0621A764C1}" presName="spaceRect" presStyleCnt="0"/>
      <dgm:spPr/>
    </dgm:pt>
    <dgm:pt modelId="{EDBF261D-1534-477C-90C8-B7A68264E513}" type="pres">
      <dgm:prSet presAssocID="{5CD62C32-07B4-4EC4-BEAC-0B0621A764C1}" presName="textRect" presStyleLbl="revTx" presStyleIdx="1" presStyleCnt="5">
        <dgm:presLayoutVars>
          <dgm:chMax val="1"/>
          <dgm:chPref val="1"/>
        </dgm:presLayoutVars>
      </dgm:prSet>
      <dgm:spPr/>
    </dgm:pt>
    <dgm:pt modelId="{836567ED-7402-41C7-A3B6-6DA403115672}" type="pres">
      <dgm:prSet presAssocID="{3F325E4D-FA6C-48F4-8D71-ADF083D34E5E}" presName="sibTrans" presStyleCnt="0"/>
      <dgm:spPr/>
    </dgm:pt>
    <dgm:pt modelId="{520F704A-ECF9-4DB2-80B9-A1D9C94180C7}" type="pres">
      <dgm:prSet presAssocID="{28C16AED-3E94-4663-B2CF-12EDCD94FF0F}" presName="compNode" presStyleCnt="0"/>
      <dgm:spPr/>
    </dgm:pt>
    <dgm:pt modelId="{288AD0B7-40EF-4486-9CCF-58E72CCFFE10}" type="pres">
      <dgm:prSet presAssocID="{28C16AED-3E94-4663-B2CF-12EDCD94FF0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D2AB858-12E9-44BB-959E-B5775BB54AF5}" type="pres">
      <dgm:prSet presAssocID="{28C16AED-3E94-4663-B2CF-12EDCD94FF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9100A854-C72E-4559-A6D6-177726AA4994}" type="pres">
      <dgm:prSet presAssocID="{28C16AED-3E94-4663-B2CF-12EDCD94FF0F}" presName="spaceRect" presStyleCnt="0"/>
      <dgm:spPr/>
    </dgm:pt>
    <dgm:pt modelId="{E5427D07-A3C5-40CE-AC2A-6E75B0673B73}" type="pres">
      <dgm:prSet presAssocID="{28C16AED-3E94-4663-B2CF-12EDCD94FF0F}" presName="textRect" presStyleLbl="revTx" presStyleIdx="2" presStyleCnt="5">
        <dgm:presLayoutVars>
          <dgm:chMax val="1"/>
          <dgm:chPref val="1"/>
        </dgm:presLayoutVars>
      </dgm:prSet>
      <dgm:spPr/>
    </dgm:pt>
    <dgm:pt modelId="{160B8853-1A5B-4ECF-95F2-8DBA2330B9F5}" type="pres">
      <dgm:prSet presAssocID="{47BAD3D5-FC8A-4FF6-A327-1AA0347A1C6F}" presName="sibTrans" presStyleCnt="0"/>
      <dgm:spPr/>
    </dgm:pt>
    <dgm:pt modelId="{C5D5E512-52FA-46F8-8601-3EA9197A486D}" type="pres">
      <dgm:prSet presAssocID="{7397E76A-0007-42BE-8D6E-5DBFCD55ACB9}" presName="compNode" presStyleCnt="0"/>
      <dgm:spPr/>
    </dgm:pt>
    <dgm:pt modelId="{621E2ECA-901E-4825-B69C-C45F32AC21AA}" type="pres">
      <dgm:prSet presAssocID="{7397E76A-0007-42BE-8D6E-5DBFCD55ACB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1F11430-54D8-4A35-98A7-BED8BA80F46B}" type="pres">
      <dgm:prSet presAssocID="{7397E76A-0007-42BE-8D6E-5DBFCD55AC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CCCBD8-18AB-4AEA-93AF-B56F2AEEEB0C}" type="pres">
      <dgm:prSet presAssocID="{7397E76A-0007-42BE-8D6E-5DBFCD55ACB9}" presName="spaceRect" presStyleCnt="0"/>
      <dgm:spPr/>
    </dgm:pt>
    <dgm:pt modelId="{B4D82CDB-F594-48E9-8270-2BA539B50E4D}" type="pres">
      <dgm:prSet presAssocID="{7397E76A-0007-42BE-8D6E-5DBFCD55ACB9}" presName="textRect" presStyleLbl="revTx" presStyleIdx="3" presStyleCnt="5">
        <dgm:presLayoutVars>
          <dgm:chMax val="1"/>
          <dgm:chPref val="1"/>
        </dgm:presLayoutVars>
      </dgm:prSet>
      <dgm:spPr/>
    </dgm:pt>
    <dgm:pt modelId="{0F5C2A93-B319-47FC-83B3-69AF34776E06}" type="pres">
      <dgm:prSet presAssocID="{1DB4C179-C5B7-44B7-A62E-08EED19E6A8E}" presName="sibTrans" presStyleCnt="0"/>
      <dgm:spPr/>
    </dgm:pt>
    <dgm:pt modelId="{385D0BFC-31CA-46F2-8262-2E6A402582CF}" type="pres">
      <dgm:prSet presAssocID="{24BF3891-C01C-48C8-9095-09D1DC1CA97D}" presName="compNode" presStyleCnt="0"/>
      <dgm:spPr/>
    </dgm:pt>
    <dgm:pt modelId="{2E1CCE45-BE38-48EA-B3F6-57CFB876FFD8}" type="pres">
      <dgm:prSet presAssocID="{24BF3891-C01C-48C8-9095-09D1DC1CA97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D18166-AAFB-4681-9F6D-4C3FE0894D2B}" type="pres">
      <dgm:prSet presAssocID="{24BF3891-C01C-48C8-9095-09D1DC1CA9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CD7C36B-E145-47B7-BFE9-A260E7F450D5}" type="pres">
      <dgm:prSet presAssocID="{24BF3891-C01C-48C8-9095-09D1DC1CA97D}" presName="spaceRect" presStyleCnt="0"/>
      <dgm:spPr/>
    </dgm:pt>
    <dgm:pt modelId="{ACE9EBDB-2FCD-4CFD-854C-3B2B16AA20F2}" type="pres">
      <dgm:prSet presAssocID="{24BF3891-C01C-48C8-9095-09D1DC1CA9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C85412-E2B3-4DAF-86D0-1C4FC625BC38}" srcId="{5C3168F2-A517-4634-88D6-56E80ED5D681}" destId="{5CD62C32-07B4-4EC4-BEAC-0B0621A764C1}" srcOrd="1" destOrd="0" parTransId="{81A7827A-EA2B-4372-A2A8-0A9C0C1C2CC4}" sibTransId="{3F325E4D-FA6C-48F4-8D71-ADF083D34E5E}"/>
    <dgm:cxn modelId="{62DCE84A-33AB-4CD7-8EAB-9ED2F394F1FD}" srcId="{5C3168F2-A517-4634-88D6-56E80ED5D681}" destId="{24BF3891-C01C-48C8-9095-09D1DC1CA97D}" srcOrd="4" destOrd="0" parTransId="{624AA989-49BD-405E-A014-B478A5922807}" sibTransId="{AD6CC89A-1110-429D-A183-BEDA0677FD01}"/>
    <dgm:cxn modelId="{D48C126E-687C-4AE4-9DAC-4ECA26379015}" srcId="{5C3168F2-A517-4634-88D6-56E80ED5D681}" destId="{7397E76A-0007-42BE-8D6E-5DBFCD55ACB9}" srcOrd="3" destOrd="0" parTransId="{1F55A8CF-77E1-41B6-BEE8-8A100B9008DE}" sibTransId="{1DB4C179-C5B7-44B7-A62E-08EED19E6A8E}"/>
    <dgm:cxn modelId="{6F3E4C72-D34F-480F-99CE-AA40A4BEE712}" srcId="{5C3168F2-A517-4634-88D6-56E80ED5D681}" destId="{28C16AED-3E94-4663-B2CF-12EDCD94FF0F}" srcOrd="2" destOrd="0" parTransId="{B7B56C96-253C-467D-B503-B5FA7B06B981}" sibTransId="{47BAD3D5-FC8A-4FF6-A327-1AA0347A1C6F}"/>
    <dgm:cxn modelId="{85A55573-D598-4D71-AEC3-C71D0B7A268F}" type="presOf" srcId="{7397E76A-0007-42BE-8D6E-5DBFCD55ACB9}" destId="{B4D82CDB-F594-48E9-8270-2BA539B50E4D}" srcOrd="0" destOrd="0" presId="urn:microsoft.com/office/officeart/2018/5/layout/IconLeafLabelList"/>
    <dgm:cxn modelId="{C9E95C57-E85F-4B27-90B8-FFB6E4EC8F8A}" srcId="{5C3168F2-A517-4634-88D6-56E80ED5D681}" destId="{D0E360EC-6C2E-40D9-B9C3-80C9BAD9FEEC}" srcOrd="0" destOrd="0" parTransId="{4E442277-2F43-4F66-8FD5-0B2BE2FAC9FE}" sibTransId="{7658EADC-DF87-4ADD-9BCE-7A7CDA566DE1}"/>
    <dgm:cxn modelId="{4A256B77-A00C-4A60-B576-AA2EB70450CF}" type="presOf" srcId="{24BF3891-C01C-48C8-9095-09D1DC1CA97D}" destId="{ACE9EBDB-2FCD-4CFD-854C-3B2B16AA20F2}" srcOrd="0" destOrd="0" presId="urn:microsoft.com/office/officeart/2018/5/layout/IconLeafLabelList"/>
    <dgm:cxn modelId="{5B306380-C342-430B-BF31-4E49FA04A11D}" type="presOf" srcId="{28C16AED-3E94-4663-B2CF-12EDCD94FF0F}" destId="{E5427D07-A3C5-40CE-AC2A-6E75B0673B73}" srcOrd="0" destOrd="0" presId="urn:microsoft.com/office/officeart/2018/5/layout/IconLeafLabelList"/>
    <dgm:cxn modelId="{1E5F2682-7956-4655-8624-C209832B0DF0}" type="presOf" srcId="{D0E360EC-6C2E-40D9-B9C3-80C9BAD9FEEC}" destId="{780FDDFD-6BAF-449D-B308-C06C97773504}" srcOrd="0" destOrd="0" presId="urn:microsoft.com/office/officeart/2018/5/layout/IconLeafLabelList"/>
    <dgm:cxn modelId="{BB8B99F5-D719-4FCF-A8C6-D3BF9FCF0DC4}" type="presOf" srcId="{5C3168F2-A517-4634-88D6-56E80ED5D681}" destId="{6B9F575C-F03D-412F-BEEE-372C7009B807}" srcOrd="0" destOrd="0" presId="urn:microsoft.com/office/officeart/2018/5/layout/IconLeafLabelList"/>
    <dgm:cxn modelId="{10C4CFF8-B9E0-482C-834B-094E1439B6F8}" type="presOf" srcId="{5CD62C32-07B4-4EC4-BEAC-0B0621A764C1}" destId="{EDBF261D-1534-477C-90C8-B7A68264E513}" srcOrd="0" destOrd="0" presId="urn:microsoft.com/office/officeart/2018/5/layout/IconLeafLabelList"/>
    <dgm:cxn modelId="{D76025B3-54CA-46B1-A11A-ECD60BB9CE7A}" type="presParOf" srcId="{6B9F575C-F03D-412F-BEEE-372C7009B807}" destId="{6AB51014-6226-4A4F-BD48-96DF612C6015}" srcOrd="0" destOrd="0" presId="urn:microsoft.com/office/officeart/2018/5/layout/IconLeafLabelList"/>
    <dgm:cxn modelId="{DBCDC385-D9EC-42B7-BDE0-99D182FB4A06}" type="presParOf" srcId="{6AB51014-6226-4A4F-BD48-96DF612C6015}" destId="{B77764ED-E0E2-44BF-9998-3D7EBF92759D}" srcOrd="0" destOrd="0" presId="urn:microsoft.com/office/officeart/2018/5/layout/IconLeafLabelList"/>
    <dgm:cxn modelId="{C02AA34C-2B02-417E-92B7-FBE820A212C8}" type="presParOf" srcId="{6AB51014-6226-4A4F-BD48-96DF612C6015}" destId="{09AE0C32-944C-44EC-989A-678B11A0F9D1}" srcOrd="1" destOrd="0" presId="urn:microsoft.com/office/officeart/2018/5/layout/IconLeafLabelList"/>
    <dgm:cxn modelId="{8023E438-C117-4515-BED0-4F562D287063}" type="presParOf" srcId="{6AB51014-6226-4A4F-BD48-96DF612C6015}" destId="{E6DE0099-BE57-4123-8C9B-0B6F46BEE0EE}" srcOrd="2" destOrd="0" presId="urn:microsoft.com/office/officeart/2018/5/layout/IconLeafLabelList"/>
    <dgm:cxn modelId="{3D689230-53F7-4066-9AAF-C93C36FAE521}" type="presParOf" srcId="{6AB51014-6226-4A4F-BD48-96DF612C6015}" destId="{780FDDFD-6BAF-449D-B308-C06C97773504}" srcOrd="3" destOrd="0" presId="urn:microsoft.com/office/officeart/2018/5/layout/IconLeafLabelList"/>
    <dgm:cxn modelId="{8A6D4711-3355-4263-BB27-2DDB0313FD18}" type="presParOf" srcId="{6B9F575C-F03D-412F-BEEE-372C7009B807}" destId="{8192D295-FA99-4963-B87B-474F10F6B56F}" srcOrd="1" destOrd="0" presId="urn:microsoft.com/office/officeart/2018/5/layout/IconLeafLabelList"/>
    <dgm:cxn modelId="{CB6C5678-69A1-4C4E-94A4-94561E3D61DD}" type="presParOf" srcId="{6B9F575C-F03D-412F-BEEE-372C7009B807}" destId="{A99737A5-B11D-4C04-89D3-4F8A5B078730}" srcOrd="2" destOrd="0" presId="urn:microsoft.com/office/officeart/2018/5/layout/IconLeafLabelList"/>
    <dgm:cxn modelId="{FA24F85A-AE52-4F89-BA98-F36CC11EB8FD}" type="presParOf" srcId="{A99737A5-B11D-4C04-89D3-4F8A5B078730}" destId="{BCFC1DDC-33D1-426A-9E02-8CB41876C643}" srcOrd="0" destOrd="0" presId="urn:microsoft.com/office/officeart/2018/5/layout/IconLeafLabelList"/>
    <dgm:cxn modelId="{8B3C1091-1470-41A7-BB46-BFC5E79A8D89}" type="presParOf" srcId="{A99737A5-B11D-4C04-89D3-4F8A5B078730}" destId="{345EF10E-5AD5-43FA-BEDC-7A2638FBC59E}" srcOrd="1" destOrd="0" presId="urn:microsoft.com/office/officeart/2018/5/layout/IconLeafLabelList"/>
    <dgm:cxn modelId="{063D3427-26FF-4BEE-8B43-28BB96B97F65}" type="presParOf" srcId="{A99737A5-B11D-4C04-89D3-4F8A5B078730}" destId="{261946A3-C0AB-4AE1-B70C-51B76083E57D}" srcOrd="2" destOrd="0" presId="urn:microsoft.com/office/officeart/2018/5/layout/IconLeafLabelList"/>
    <dgm:cxn modelId="{CDA15E98-9487-48C6-9363-A3FAA26E1E55}" type="presParOf" srcId="{A99737A5-B11D-4C04-89D3-4F8A5B078730}" destId="{EDBF261D-1534-477C-90C8-B7A68264E513}" srcOrd="3" destOrd="0" presId="urn:microsoft.com/office/officeart/2018/5/layout/IconLeafLabelList"/>
    <dgm:cxn modelId="{A10E17E0-A29F-4C8A-9B18-40A4A45B3C97}" type="presParOf" srcId="{6B9F575C-F03D-412F-BEEE-372C7009B807}" destId="{836567ED-7402-41C7-A3B6-6DA403115672}" srcOrd="3" destOrd="0" presId="urn:microsoft.com/office/officeart/2018/5/layout/IconLeafLabelList"/>
    <dgm:cxn modelId="{9DD68C22-880C-434F-A4B0-2BE868012C6E}" type="presParOf" srcId="{6B9F575C-F03D-412F-BEEE-372C7009B807}" destId="{520F704A-ECF9-4DB2-80B9-A1D9C94180C7}" srcOrd="4" destOrd="0" presId="urn:microsoft.com/office/officeart/2018/5/layout/IconLeafLabelList"/>
    <dgm:cxn modelId="{1C3AC3C6-6E43-45F5-B571-C78DC3881402}" type="presParOf" srcId="{520F704A-ECF9-4DB2-80B9-A1D9C94180C7}" destId="{288AD0B7-40EF-4486-9CCF-58E72CCFFE10}" srcOrd="0" destOrd="0" presId="urn:microsoft.com/office/officeart/2018/5/layout/IconLeafLabelList"/>
    <dgm:cxn modelId="{1C7B8AE7-A6FD-4E4E-AA48-67C8C79D822B}" type="presParOf" srcId="{520F704A-ECF9-4DB2-80B9-A1D9C94180C7}" destId="{1D2AB858-12E9-44BB-959E-B5775BB54AF5}" srcOrd="1" destOrd="0" presId="urn:microsoft.com/office/officeart/2018/5/layout/IconLeafLabelList"/>
    <dgm:cxn modelId="{5E995D6B-4AE1-4400-9516-6CF064C36802}" type="presParOf" srcId="{520F704A-ECF9-4DB2-80B9-A1D9C94180C7}" destId="{9100A854-C72E-4559-A6D6-177726AA4994}" srcOrd="2" destOrd="0" presId="urn:microsoft.com/office/officeart/2018/5/layout/IconLeafLabelList"/>
    <dgm:cxn modelId="{B4157F0B-6027-4A1B-A736-D2E1A2756E03}" type="presParOf" srcId="{520F704A-ECF9-4DB2-80B9-A1D9C94180C7}" destId="{E5427D07-A3C5-40CE-AC2A-6E75B0673B73}" srcOrd="3" destOrd="0" presId="urn:microsoft.com/office/officeart/2018/5/layout/IconLeafLabelList"/>
    <dgm:cxn modelId="{52B4AC1B-9F54-479F-99FC-9C8B7D6A31C6}" type="presParOf" srcId="{6B9F575C-F03D-412F-BEEE-372C7009B807}" destId="{160B8853-1A5B-4ECF-95F2-8DBA2330B9F5}" srcOrd="5" destOrd="0" presId="urn:microsoft.com/office/officeart/2018/5/layout/IconLeafLabelList"/>
    <dgm:cxn modelId="{A8DC57C9-B9D4-4BD4-BF13-D1761BA8F6F2}" type="presParOf" srcId="{6B9F575C-F03D-412F-BEEE-372C7009B807}" destId="{C5D5E512-52FA-46F8-8601-3EA9197A486D}" srcOrd="6" destOrd="0" presId="urn:microsoft.com/office/officeart/2018/5/layout/IconLeafLabelList"/>
    <dgm:cxn modelId="{F10AF056-7983-4043-9B4A-36D28D4D8975}" type="presParOf" srcId="{C5D5E512-52FA-46F8-8601-3EA9197A486D}" destId="{621E2ECA-901E-4825-B69C-C45F32AC21AA}" srcOrd="0" destOrd="0" presId="urn:microsoft.com/office/officeart/2018/5/layout/IconLeafLabelList"/>
    <dgm:cxn modelId="{B03110C1-C15D-409F-9740-0D77FA788B6A}" type="presParOf" srcId="{C5D5E512-52FA-46F8-8601-3EA9197A486D}" destId="{91F11430-54D8-4A35-98A7-BED8BA80F46B}" srcOrd="1" destOrd="0" presId="urn:microsoft.com/office/officeart/2018/5/layout/IconLeafLabelList"/>
    <dgm:cxn modelId="{1E8FD125-9B4B-41C4-A7E9-2675EFAA0C80}" type="presParOf" srcId="{C5D5E512-52FA-46F8-8601-3EA9197A486D}" destId="{B4CCCBD8-18AB-4AEA-93AF-B56F2AEEEB0C}" srcOrd="2" destOrd="0" presId="urn:microsoft.com/office/officeart/2018/5/layout/IconLeafLabelList"/>
    <dgm:cxn modelId="{9801936C-2374-468D-AA01-A4A32661208B}" type="presParOf" srcId="{C5D5E512-52FA-46F8-8601-3EA9197A486D}" destId="{B4D82CDB-F594-48E9-8270-2BA539B50E4D}" srcOrd="3" destOrd="0" presId="urn:microsoft.com/office/officeart/2018/5/layout/IconLeafLabelList"/>
    <dgm:cxn modelId="{C60471C4-96CF-420F-9B8D-3C0D9B934FA6}" type="presParOf" srcId="{6B9F575C-F03D-412F-BEEE-372C7009B807}" destId="{0F5C2A93-B319-47FC-83B3-69AF34776E06}" srcOrd="7" destOrd="0" presId="urn:microsoft.com/office/officeart/2018/5/layout/IconLeafLabelList"/>
    <dgm:cxn modelId="{9B547EAA-BA73-45B6-BCD0-E0C330A5AAB8}" type="presParOf" srcId="{6B9F575C-F03D-412F-BEEE-372C7009B807}" destId="{385D0BFC-31CA-46F2-8262-2E6A402582CF}" srcOrd="8" destOrd="0" presId="urn:microsoft.com/office/officeart/2018/5/layout/IconLeafLabelList"/>
    <dgm:cxn modelId="{EA429B96-CDFF-4E74-883A-D5496F88DE4E}" type="presParOf" srcId="{385D0BFC-31CA-46F2-8262-2E6A402582CF}" destId="{2E1CCE45-BE38-48EA-B3F6-57CFB876FFD8}" srcOrd="0" destOrd="0" presId="urn:microsoft.com/office/officeart/2018/5/layout/IconLeafLabelList"/>
    <dgm:cxn modelId="{769882E4-68C6-46E7-983F-5643B636EDDF}" type="presParOf" srcId="{385D0BFC-31CA-46F2-8262-2E6A402582CF}" destId="{97D18166-AAFB-4681-9F6D-4C3FE0894D2B}" srcOrd="1" destOrd="0" presId="urn:microsoft.com/office/officeart/2018/5/layout/IconLeafLabelList"/>
    <dgm:cxn modelId="{BF5A298A-D07F-46A9-A33B-5A8BB0B48BFD}" type="presParOf" srcId="{385D0BFC-31CA-46F2-8262-2E6A402582CF}" destId="{BCD7C36B-E145-47B7-BFE9-A260E7F450D5}" srcOrd="2" destOrd="0" presId="urn:microsoft.com/office/officeart/2018/5/layout/IconLeafLabelList"/>
    <dgm:cxn modelId="{E83BDF00-AA20-4917-BD79-2DBAA8EA50DF}" type="presParOf" srcId="{385D0BFC-31CA-46F2-8262-2E6A402582CF}" destId="{ACE9EBDB-2FCD-4CFD-854C-3B2B16AA20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B580A-4231-4DBD-99E1-616FE5A3934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C5B472-7651-4000-8A38-740AAB37A574}">
      <dgm:prSet/>
      <dgm:spPr/>
      <dgm:t>
        <a:bodyPr/>
        <a:lstStyle/>
        <a:p>
          <a:pPr>
            <a:defRPr b="1"/>
          </a:pPr>
          <a:r>
            <a:rPr lang="en-US"/>
            <a:t>Methodology: </a:t>
          </a:r>
        </a:p>
      </dgm:t>
    </dgm:pt>
    <dgm:pt modelId="{B1A985A9-C258-4980-913B-D9737F7F16A5}" type="parTrans" cxnId="{26ED5E58-8770-4569-9FEB-67CEDCA7B55F}">
      <dgm:prSet/>
      <dgm:spPr/>
      <dgm:t>
        <a:bodyPr/>
        <a:lstStyle/>
        <a:p>
          <a:endParaRPr lang="en-US"/>
        </a:p>
      </dgm:t>
    </dgm:pt>
    <dgm:pt modelId="{58D9C847-C210-4943-974F-D33D3869A427}" type="sibTrans" cxnId="{26ED5E58-8770-4569-9FEB-67CEDCA7B55F}">
      <dgm:prSet/>
      <dgm:spPr/>
      <dgm:t>
        <a:bodyPr/>
        <a:lstStyle/>
        <a:p>
          <a:endParaRPr lang="en-US"/>
        </a:p>
      </dgm:t>
    </dgm:pt>
    <dgm:pt modelId="{63B9260A-18D2-4431-9405-75B1EF0A4E39}">
      <dgm:prSet/>
      <dgm:spPr/>
      <dgm:t>
        <a:bodyPr/>
        <a:lstStyle/>
        <a:p>
          <a:r>
            <a:rPr lang="en-US"/>
            <a:t>Iterative development approach.</a:t>
          </a:r>
        </a:p>
      </dgm:t>
    </dgm:pt>
    <dgm:pt modelId="{56F9009A-06A4-4FA2-B4B1-9EB4D2117D7E}" type="parTrans" cxnId="{1728AD20-4574-43CD-974A-A3827BEDF914}">
      <dgm:prSet/>
      <dgm:spPr/>
      <dgm:t>
        <a:bodyPr/>
        <a:lstStyle/>
        <a:p>
          <a:endParaRPr lang="en-US"/>
        </a:p>
      </dgm:t>
    </dgm:pt>
    <dgm:pt modelId="{A604888B-78CF-4A29-A48A-5FECE8448825}" type="sibTrans" cxnId="{1728AD20-4574-43CD-974A-A3827BEDF914}">
      <dgm:prSet/>
      <dgm:spPr/>
      <dgm:t>
        <a:bodyPr/>
        <a:lstStyle/>
        <a:p>
          <a:endParaRPr lang="en-US"/>
        </a:p>
      </dgm:t>
    </dgm:pt>
    <dgm:pt modelId="{5F13E5DE-1905-40A7-8BF3-363328FAC61C}">
      <dgm:prSet/>
      <dgm:spPr/>
      <dgm:t>
        <a:bodyPr/>
        <a:lstStyle/>
        <a:p>
          <a:pPr>
            <a:defRPr b="1"/>
          </a:pPr>
          <a:r>
            <a:rPr lang="en-US"/>
            <a:t>Key Stages</a:t>
          </a:r>
        </a:p>
      </dgm:t>
    </dgm:pt>
    <dgm:pt modelId="{6DC8FC65-121B-4A71-8949-EDE7A224A18B}" type="parTrans" cxnId="{6AC16129-6149-4E2B-938B-99AC0C1CFF4A}">
      <dgm:prSet/>
      <dgm:spPr/>
      <dgm:t>
        <a:bodyPr/>
        <a:lstStyle/>
        <a:p>
          <a:endParaRPr lang="en-US"/>
        </a:p>
      </dgm:t>
    </dgm:pt>
    <dgm:pt modelId="{1047BF09-4FDB-43FF-A741-323A2B86ADF2}" type="sibTrans" cxnId="{6AC16129-6149-4E2B-938B-99AC0C1CFF4A}">
      <dgm:prSet/>
      <dgm:spPr/>
      <dgm:t>
        <a:bodyPr/>
        <a:lstStyle/>
        <a:p>
          <a:endParaRPr lang="en-US"/>
        </a:p>
      </dgm:t>
    </dgm:pt>
    <dgm:pt modelId="{1AB6B7BF-24FF-4516-93F3-543F98C01BBD}">
      <dgm:prSet/>
      <dgm:spPr/>
      <dgm:t>
        <a:bodyPr/>
        <a:lstStyle/>
        <a:p>
          <a:r>
            <a:rPr lang="en-US" dirty="0"/>
            <a:t>AI &amp; authentication integration.</a:t>
          </a:r>
        </a:p>
      </dgm:t>
    </dgm:pt>
    <dgm:pt modelId="{B1872711-DC2C-41EC-BD9F-F55CBE0E8158}" type="parTrans" cxnId="{670ADF5E-818F-427E-A105-D54995C166B0}">
      <dgm:prSet/>
      <dgm:spPr/>
      <dgm:t>
        <a:bodyPr/>
        <a:lstStyle/>
        <a:p>
          <a:endParaRPr lang="en-US"/>
        </a:p>
      </dgm:t>
    </dgm:pt>
    <dgm:pt modelId="{AFC66B74-D504-4D41-B85B-38F5A445D3F3}" type="sibTrans" cxnId="{670ADF5E-818F-427E-A105-D54995C166B0}">
      <dgm:prSet/>
      <dgm:spPr/>
      <dgm:t>
        <a:bodyPr/>
        <a:lstStyle/>
        <a:p>
          <a:endParaRPr lang="en-US"/>
        </a:p>
      </dgm:t>
    </dgm:pt>
    <dgm:pt modelId="{0C5CEC64-E279-4F62-8F9B-63A8DCADF70E}">
      <dgm:prSet/>
      <dgm:spPr/>
      <dgm:t>
        <a:bodyPr/>
        <a:lstStyle/>
        <a:p>
          <a:r>
            <a:rPr lang="en-US" dirty="0"/>
            <a:t>Interest extraction &amp; database storing.</a:t>
          </a:r>
        </a:p>
      </dgm:t>
    </dgm:pt>
    <dgm:pt modelId="{2596B673-D04E-424E-8D00-6B71F64C2F47}" type="parTrans" cxnId="{9B4B8F9D-8DFE-4529-9818-C6B97BE0DF1B}">
      <dgm:prSet/>
      <dgm:spPr/>
      <dgm:t>
        <a:bodyPr/>
        <a:lstStyle/>
        <a:p>
          <a:endParaRPr lang="en-US"/>
        </a:p>
      </dgm:t>
    </dgm:pt>
    <dgm:pt modelId="{3377A3E1-F668-40DF-8A05-417B5D06D4F5}" type="sibTrans" cxnId="{9B4B8F9D-8DFE-4529-9818-C6B97BE0DF1B}">
      <dgm:prSet/>
      <dgm:spPr/>
      <dgm:t>
        <a:bodyPr/>
        <a:lstStyle/>
        <a:p>
          <a:endParaRPr lang="en-US"/>
        </a:p>
      </dgm:t>
    </dgm:pt>
    <dgm:pt modelId="{AB8EB14D-CADE-4B68-84EE-6FF093107611}">
      <dgm:prSet/>
      <dgm:spPr/>
      <dgm:t>
        <a:bodyPr/>
        <a:lstStyle/>
        <a:p>
          <a:r>
            <a:rPr lang="en-US"/>
            <a:t>Recommendation feature.</a:t>
          </a:r>
        </a:p>
      </dgm:t>
    </dgm:pt>
    <dgm:pt modelId="{514AD50A-A2D1-4472-9308-5A5A5CDC70C7}" type="parTrans" cxnId="{45A9E409-26F5-40FD-9187-71BCCE986CEE}">
      <dgm:prSet/>
      <dgm:spPr/>
      <dgm:t>
        <a:bodyPr/>
        <a:lstStyle/>
        <a:p>
          <a:endParaRPr lang="en-US"/>
        </a:p>
      </dgm:t>
    </dgm:pt>
    <dgm:pt modelId="{22C4E912-2D3E-48EA-8797-C37F5D6217E4}" type="sibTrans" cxnId="{45A9E409-26F5-40FD-9187-71BCCE986CEE}">
      <dgm:prSet/>
      <dgm:spPr/>
    </dgm:pt>
    <dgm:pt modelId="{94A5E8E9-D1BA-49B7-9193-6C681A1F8963}">
      <dgm:prSet/>
      <dgm:spPr/>
      <dgm:t>
        <a:bodyPr/>
        <a:lstStyle/>
        <a:p>
          <a:r>
            <a:rPr lang="en-US"/>
            <a:t>Personal &amp; Group chat.</a:t>
          </a:r>
        </a:p>
      </dgm:t>
    </dgm:pt>
    <dgm:pt modelId="{9DC857EF-9F67-4CFF-8975-BEB3AE52F63D}" type="parTrans" cxnId="{4A798A17-468B-4C3E-A71D-4A9FEFB72F38}">
      <dgm:prSet/>
      <dgm:spPr/>
      <dgm:t>
        <a:bodyPr/>
        <a:lstStyle/>
        <a:p>
          <a:endParaRPr lang="en-US"/>
        </a:p>
      </dgm:t>
    </dgm:pt>
    <dgm:pt modelId="{6FD5DE94-28CA-43E4-89A3-0D8850E034C0}" type="sibTrans" cxnId="{4A798A17-468B-4C3E-A71D-4A9FEFB72F38}">
      <dgm:prSet/>
      <dgm:spPr/>
    </dgm:pt>
    <dgm:pt modelId="{EFA8A774-C035-41C0-BFD9-827B9D0538DC}" type="pres">
      <dgm:prSet presAssocID="{D71B580A-4231-4DBD-99E1-616FE5A39342}" presName="linear" presStyleCnt="0">
        <dgm:presLayoutVars>
          <dgm:dir/>
          <dgm:animLvl val="lvl"/>
          <dgm:resizeHandles val="exact"/>
        </dgm:presLayoutVars>
      </dgm:prSet>
      <dgm:spPr/>
    </dgm:pt>
    <dgm:pt modelId="{D38EF2F0-12C0-4178-898B-D4566769EDD5}" type="pres">
      <dgm:prSet presAssocID="{A7C5B472-7651-4000-8A38-740AAB37A574}" presName="parentLin" presStyleCnt="0"/>
      <dgm:spPr/>
    </dgm:pt>
    <dgm:pt modelId="{13F6F3F7-86B0-41A8-A8F4-661BC616CD82}" type="pres">
      <dgm:prSet presAssocID="{A7C5B472-7651-4000-8A38-740AAB37A574}" presName="parentLeftMargin" presStyleLbl="node1" presStyleIdx="0" presStyleCnt="2"/>
      <dgm:spPr/>
    </dgm:pt>
    <dgm:pt modelId="{2678370E-6B4D-4502-8869-4D03EF2C065C}" type="pres">
      <dgm:prSet presAssocID="{A7C5B472-7651-4000-8A38-740AAB37A5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116C33-0AEE-4FCE-BFFB-D973B94370A4}" type="pres">
      <dgm:prSet presAssocID="{A7C5B472-7651-4000-8A38-740AAB37A574}" presName="negativeSpace" presStyleCnt="0"/>
      <dgm:spPr/>
    </dgm:pt>
    <dgm:pt modelId="{426FABB1-406D-467C-AE44-453913E4A627}" type="pres">
      <dgm:prSet presAssocID="{A7C5B472-7651-4000-8A38-740AAB37A574}" presName="childText" presStyleLbl="conFgAcc1" presStyleIdx="0" presStyleCnt="2">
        <dgm:presLayoutVars>
          <dgm:bulletEnabled val="1"/>
        </dgm:presLayoutVars>
      </dgm:prSet>
      <dgm:spPr/>
    </dgm:pt>
    <dgm:pt modelId="{D3F2FB83-2871-4968-93A9-CF68C65C280C}" type="pres">
      <dgm:prSet presAssocID="{58D9C847-C210-4943-974F-D33D3869A427}" presName="spaceBetweenRectangles" presStyleCnt="0"/>
      <dgm:spPr/>
    </dgm:pt>
    <dgm:pt modelId="{866098B9-31AE-4AC5-AD01-6A80D408D61F}" type="pres">
      <dgm:prSet presAssocID="{5F13E5DE-1905-40A7-8BF3-363328FAC61C}" presName="parentLin" presStyleCnt="0"/>
      <dgm:spPr/>
    </dgm:pt>
    <dgm:pt modelId="{90EC17A9-9118-43B5-A244-4B1494A802A5}" type="pres">
      <dgm:prSet presAssocID="{5F13E5DE-1905-40A7-8BF3-363328FAC61C}" presName="parentLeftMargin" presStyleLbl="node1" presStyleIdx="0" presStyleCnt="2"/>
      <dgm:spPr/>
    </dgm:pt>
    <dgm:pt modelId="{5134BD77-2037-419A-A4F6-A1103E9E26A5}" type="pres">
      <dgm:prSet presAssocID="{5F13E5DE-1905-40A7-8BF3-363328FAC6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404C9B-59A8-470B-8AD6-9FDD4595EB4B}" type="pres">
      <dgm:prSet presAssocID="{5F13E5DE-1905-40A7-8BF3-363328FAC61C}" presName="negativeSpace" presStyleCnt="0"/>
      <dgm:spPr/>
    </dgm:pt>
    <dgm:pt modelId="{9780259B-CB17-411B-BB36-E1A3CFFF2949}" type="pres">
      <dgm:prSet presAssocID="{5F13E5DE-1905-40A7-8BF3-363328FAC6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A9E409-26F5-40FD-9187-71BCCE986CEE}" srcId="{5F13E5DE-1905-40A7-8BF3-363328FAC61C}" destId="{AB8EB14D-CADE-4B68-84EE-6FF093107611}" srcOrd="2" destOrd="0" parTransId="{514AD50A-A2D1-4472-9308-5A5A5CDC70C7}" sibTransId="{22C4E912-2D3E-48EA-8797-C37F5D6217E4}"/>
    <dgm:cxn modelId="{4A798A17-468B-4C3E-A71D-4A9FEFB72F38}" srcId="{5F13E5DE-1905-40A7-8BF3-363328FAC61C}" destId="{94A5E8E9-D1BA-49B7-9193-6C681A1F8963}" srcOrd="3" destOrd="0" parTransId="{9DC857EF-9F67-4CFF-8975-BEB3AE52F63D}" sibTransId="{6FD5DE94-28CA-43E4-89A3-0D8850E034C0}"/>
    <dgm:cxn modelId="{1728AD20-4574-43CD-974A-A3827BEDF914}" srcId="{A7C5B472-7651-4000-8A38-740AAB37A574}" destId="{63B9260A-18D2-4431-9405-75B1EF0A4E39}" srcOrd="0" destOrd="0" parTransId="{56F9009A-06A4-4FA2-B4B1-9EB4D2117D7E}" sibTransId="{A604888B-78CF-4A29-A48A-5FECE8448825}"/>
    <dgm:cxn modelId="{6AC16129-6149-4E2B-938B-99AC0C1CFF4A}" srcId="{D71B580A-4231-4DBD-99E1-616FE5A39342}" destId="{5F13E5DE-1905-40A7-8BF3-363328FAC61C}" srcOrd="1" destOrd="0" parTransId="{6DC8FC65-121B-4A71-8949-EDE7A224A18B}" sibTransId="{1047BF09-4FDB-43FF-A741-323A2B86ADF2}"/>
    <dgm:cxn modelId="{B5235E2C-F369-4166-A70D-05C2E1F733C8}" type="presOf" srcId="{A7C5B472-7651-4000-8A38-740AAB37A574}" destId="{13F6F3F7-86B0-41A8-A8F4-661BC616CD82}" srcOrd="0" destOrd="0" presId="urn:microsoft.com/office/officeart/2005/8/layout/list1"/>
    <dgm:cxn modelId="{670ADF5E-818F-427E-A105-D54995C166B0}" srcId="{5F13E5DE-1905-40A7-8BF3-363328FAC61C}" destId="{1AB6B7BF-24FF-4516-93F3-543F98C01BBD}" srcOrd="0" destOrd="0" parTransId="{B1872711-DC2C-41EC-BD9F-F55CBE0E8158}" sibTransId="{AFC66B74-D504-4D41-B85B-38F5A445D3F3}"/>
    <dgm:cxn modelId="{DD150367-52F9-49E8-8D08-C153BE46B157}" type="presOf" srcId="{0C5CEC64-E279-4F62-8F9B-63A8DCADF70E}" destId="{9780259B-CB17-411B-BB36-E1A3CFFF2949}" srcOrd="0" destOrd="1" presId="urn:microsoft.com/office/officeart/2005/8/layout/list1"/>
    <dgm:cxn modelId="{107B356A-1FC0-4BA2-9DA4-979D9F73E27C}" type="presOf" srcId="{D71B580A-4231-4DBD-99E1-616FE5A39342}" destId="{EFA8A774-C035-41C0-BFD9-827B9D0538DC}" srcOrd="0" destOrd="0" presId="urn:microsoft.com/office/officeart/2005/8/layout/list1"/>
    <dgm:cxn modelId="{D0ACBE52-A4A8-4CC3-ABAB-8A80172F8F40}" type="presOf" srcId="{94A5E8E9-D1BA-49B7-9193-6C681A1F8963}" destId="{9780259B-CB17-411B-BB36-E1A3CFFF2949}" srcOrd="0" destOrd="3" presId="urn:microsoft.com/office/officeart/2005/8/layout/list1"/>
    <dgm:cxn modelId="{26ED5E58-8770-4569-9FEB-67CEDCA7B55F}" srcId="{D71B580A-4231-4DBD-99E1-616FE5A39342}" destId="{A7C5B472-7651-4000-8A38-740AAB37A574}" srcOrd="0" destOrd="0" parTransId="{B1A985A9-C258-4980-913B-D9737F7F16A5}" sibTransId="{58D9C847-C210-4943-974F-D33D3869A427}"/>
    <dgm:cxn modelId="{9EA2F459-9B71-4278-8A1A-0FF1FEED56BC}" type="presOf" srcId="{5F13E5DE-1905-40A7-8BF3-363328FAC61C}" destId="{90EC17A9-9118-43B5-A244-4B1494A802A5}" srcOrd="0" destOrd="0" presId="urn:microsoft.com/office/officeart/2005/8/layout/list1"/>
    <dgm:cxn modelId="{2574C881-0E9E-4533-B5E1-ABCE5003076F}" type="presOf" srcId="{A7C5B472-7651-4000-8A38-740AAB37A574}" destId="{2678370E-6B4D-4502-8869-4D03EF2C065C}" srcOrd="1" destOrd="0" presId="urn:microsoft.com/office/officeart/2005/8/layout/list1"/>
    <dgm:cxn modelId="{9B4B8F9D-8DFE-4529-9818-C6B97BE0DF1B}" srcId="{5F13E5DE-1905-40A7-8BF3-363328FAC61C}" destId="{0C5CEC64-E279-4F62-8F9B-63A8DCADF70E}" srcOrd="1" destOrd="0" parTransId="{2596B673-D04E-424E-8D00-6B71F64C2F47}" sibTransId="{3377A3E1-F668-40DF-8A05-417B5D06D4F5}"/>
    <dgm:cxn modelId="{83568EC5-1138-481A-B507-F93EC91A3C63}" type="presOf" srcId="{5F13E5DE-1905-40A7-8BF3-363328FAC61C}" destId="{5134BD77-2037-419A-A4F6-A1103E9E26A5}" srcOrd="1" destOrd="0" presId="urn:microsoft.com/office/officeart/2005/8/layout/list1"/>
    <dgm:cxn modelId="{E7FA72CF-FC0C-4731-A140-5CF6169B4A1A}" type="presOf" srcId="{1AB6B7BF-24FF-4516-93F3-543F98C01BBD}" destId="{9780259B-CB17-411B-BB36-E1A3CFFF2949}" srcOrd="0" destOrd="0" presId="urn:microsoft.com/office/officeart/2005/8/layout/list1"/>
    <dgm:cxn modelId="{E28623D2-9EDD-4857-964B-97842129D738}" type="presOf" srcId="{63B9260A-18D2-4431-9405-75B1EF0A4E39}" destId="{426FABB1-406D-467C-AE44-453913E4A627}" srcOrd="0" destOrd="0" presId="urn:microsoft.com/office/officeart/2005/8/layout/list1"/>
    <dgm:cxn modelId="{FECCE0D8-6A83-402F-A552-5904B1ABAF02}" type="presOf" srcId="{AB8EB14D-CADE-4B68-84EE-6FF093107611}" destId="{9780259B-CB17-411B-BB36-E1A3CFFF2949}" srcOrd="0" destOrd="2" presId="urn:microsoft.com/office/officeart/2005/8/layout/list1"/>
    <dgm:cxn modelId="{987F2FCB-7F22-4C08-8600-D0CF92CB592A}" type="presParOf" srcId="{EFA8A774-C035-41C0-BFD9-827B9D0538DC}" destId="{D38EF2F0-12C0-4178-898B-D4566769EDD5}" srcOrd="0" destOrd="0" presId="urn:microsoft.com/office/officeart/2005/8/layout/list1"/>
    <dgm:cxn modelId="{64A4F0D0-80C0-4FB1-859F-299636B242F5}" type="presParOf" srcId="{D38EF2F0-12C0-4178-898B-D4566769EDD5}" destId="{13F6F3F7-86B0-41A8-A8F4-661BC616CD82}" srcOrd="0" destOrd="0" presId="urn:microsoft.com/office/officeart/2005/8/layout/list1"/>
    <dgm:cxn modelId="{CC86A11A-0A17-4B9D-ABE1-D9B696CF7D11}" type="presParOf" srcId="{D38EF2F0-12C0-4178-898B-D4566769EDD5}" destId="{2678370E-6B4D-4502-8869-4D03EF2C065C}" srcOrd="1" destOrd="0" presId="urn:microsoft.com/office/officeart/2005/8/layout/list1"/>
    <dgm:cxn modelId="{FF99268D-5312-448E-BECE-21325A08A090}" type="presParOf" srcId="{EFA8A774-C035-41C0-BFD9-827B9D0538DC}" destId="{35116C33-0AEE-4FCE-BFFB-D973B94370A4}" srcOrd="1" destOrd="0" presId="urn:microsoft.com/office/officeart/2005/8/layout/list1"/>
    <dgm:cxn modelId="{91039405-67F5-4C6B-9885-A6E5A7ED8A4E}" type="presParOf" srcId="{EFA8A774-C035-41C0-BFD9-827B9D0538DC}" destId="{426FABB1-406D-467C-AE44-453913E4A627}" srcOrd="2" destOrd="0" presId="urn:microsoft.com/office/officeart/2005/8/layout/list1"/>
    <dgm:cxn modelId="{F83D1224-CF42-4B13-BCB7-01F90C1BF207}" type="presParOf" srcId="{EFA8A774-C035-41C0-BFD9-827B9D0538DC}" destId="{D3F2FB83-2871-4968-93A9-CF68C65C280C}" srcOrd="3" destOrd="0" presId="urn:microsoft.com/office/officeart/2005/8/layout/list1"/>
    <dgm:cxn modelId="{40321700-698B-4FFF-A773-D2B7402830D7}" type="presParOf" srcId="{EFA8A774-C035-41C0-BFD9-827B9D0538DC}" destId="{866098B9-31AE-4AC5-AD01-6A80D408D61F}" srcOrd="4" destOrd="0" presId="urn:microsoft.com/office/officeart/2005/8/layout/list1"/>
    <dgm:cxn modelId="{78FBAB9D-0CD5-4C90-AFF9-18D9B8FD0C03}" type="presParOf" srcId="{866098B9-31AE-4AC5-AD01-6A80D408D61F}" destId="{90EC17A9-9118-43B5-A244-4B1494A802A5}" srcOrd="0" destOrd="0" presId="urn:microsoft.com/office/officeart/2005/8/layout/list1"/>
    <dgm:cxn modelId="{E2DAE491-8061-423E-B4D8-3B1AEB68A1C8}" type="presParOf" srcId="{866098B9-31AE-4AC5-AD01-6A80D408D61F}" destId="{5134BD77-2037-419A-A4F6-A1103E9E26A5}" srcOrd="1" destOrd="0" presId="urn:microsoft.com/office/officeart/2005/8/layout/list1"/>
    <dgm:cxn modelId="{49BB559F-306F-4E12-BC25-9289A7779F83}" type="presParOf" srcId="{EFA8A774-C035-41C0-BFD9-827B9D0538DC}" destId="{6F404C9B-59A8-470B-8AD6-9FDD4595EB4B}" srcOrd="5" destOrd="0" presId="urn:microsoft.com/office/officeart/2005/8/layout/list1"/>
    <dgm:cxn modelId="{DE1A3483-BB08-4D5E-A5F7-D1BD590AE438}" type="presParOf" srcId="{EFA8A774-C035-41C0-BFD9-827B9D0538DC}" destId="{9780259B-CB17-411B-BB36-E1A3CFFF294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8F0EF-421A-4365-A6CD-8049CA7D89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1B7986-F3F5-4377-9977-9DC83BB461AB}">
      <dgm:prSet/>
      <dgm:spPr/>
      <dgm:t>
        <a:bodyPr/>
        <a:lstStyle/>
        <a:p>
          <a:r>
            <a:rPr lang="en-US" dirty="0"/>
            <a:t>Llama2’s Output.</a:t>
          </a:r>
        </a:p>
      </dgm:t>
    </dgm:pt>
    <dgm:pt modelId="{0B1E2528-B063-49F6-8AEF-EEA0F358C764}" type="parTrans" cxnId="{60ECE610-1D12-4574-AC51-829585E43919}">
      <dgm:prSet/>
      <dgm:spPr/>
      <dgm:t>
        <a:bodyPr/>
        <a:lstStyle/>
        <a:p>
          <a:endParaRPr lang="en-US"/>
        </a:p>
      </dgm:t>
    </dgm:pt>
    <dgm:pt modelId="{EFBEB708-8DF4-460F-A2E9-7E2E1E93D126}" type="sibTrans" cxnId="{60ECE610-1D12-4574-AC51-829585E43919}">
      <dgm:prSet/>
      <dgm:spPr/>
      <dgm:t>
        <a:bodyPr/>
        <a:lstStyle/>
        <a:p>
          <a:endParaRPr lang="en-US"/>
        </a:p>
      </dgm:t>
    </dgm:pt>
    <dgm:pt modelId="{E3098AE3-3D22-479A-8859-A98B81A32FC4}">
      <dgm:prSet/>
      <dgm:spPr/>
      <dgm:t>
        <a:bodyPr/>
        <a:lstStyle/>
        <a:p>
          <a:r>
            <a:rPr lang="en-US" dirty="0"/>
            <a:t>Social Graph in Neo4j (Cypher queries).</a:t>
          </a:r>
        </a:p>
      </dgm:t>
    </dgm:pt>
    <dgm:pt modelId="{0327B683-502C-4F36-9D2C-3E702E052D48}" type="parTrans" cxnId="{8F9E84FB-75CA-42D6-806D-78BA00BCC9DF}">
      <dgm:prSet/>
      <dgm:spPr/>
      <dgm:t>
        <a:bodyPr/>
        <a:lstStyle/>
        <a:p>
          <a:endParaRPr lang="en-US"/>
        </a:p>
      </dgm:t>
    </dgm:pt>
    <dgm:pt modelId="{0D2736ED-E2DF-416A-B2E4-159219735DF7}" type="sibTrans" cxnId="{8F9E84FB-75CA-42D6-806D-78BA00BCC9DF}">
      <dgm:prSet/>
      <dgm:spPr/>
      <dgm:t>
        <a:bodyPr/>
        <a:lstStyle/>
        <a:p>
          <a:endParaRPr lang="en-US"/>
        </a:p>
      </dgm:t>
    </dgm:pt>
    <dgm:pt modelId="{6890FEBC-1D0C-42D4-A574-9AA050136932}">
      <dgm:prSet/>
      <dgm:spPr/>
      <dgm:t>
        <a:bodyPr/>
        <a:lstStyle/>
        <a:p>
          <a:r>
            <a:rPr lang="en-US" dirty="0"/>
            <a:t>User Id </a:t>
          </a:r>
          <a:r>
            <a:rPr lang="en-US" dirty="0" err="1"/>
            <a:t>Displayment</a:t>
          </a:r>
          <a:r>
            <a:rPr lang="en-US" dirty="0"/>
            <a:t>.</a:t>
          </a:r>
        </a:p>
      </dgm:t>
    </dgm:pt>
    <dgm:pt modelId="{253B093F-7155-478E-8C2A-B971DB5674AC}" type="parTrans" cxnId="{51B7D9D8-BD70-43F1-AC83-B80476C2B551}">
      <dgm:prSet/>
      <dgm:spPr/>
      <dgm:t>
        <a:bodyPr/>
        <a:lstStyle/>
        <a:p>
          <a:endParaRPr lang="en-US"/>
        </a:p>
      </dgm:t>
    </dgm:pt>
    <dgm:pt modelId="{071A5232-B535-4F0E-BE7F-D06A41B9270C}" type="sibTrans" cxnId="{51B7D9D8-BD70-43F1-AC83-B80476C2B551}">
      <dgm:prSet/>
      <dgm:spPr/>
      <dgm:t>
        <a:bodyPr/>
        <a:lstStyle/>
        <a:p>
          <a:endParaRPr lang="en-US"/>
        </a:p>
      </dgm:t>
    </dgm:pt>
    <dgm:pt modelId="{E8578C8D-43B9-4C6F-984F-9376AEC51EEA}" type="pres">
      <dgm:prSet presAssocID="{7558F0EF-421A-4365-A6CD-8049CA7D89FA}" presName="root" presStyleCnt="0">
        <dgm:presLayoutVars>
          <dgm:dir/>
          <dgm:resizeHandles val="exact"/>
        </dgm:presLayoutVars>
      </dgm:prSet>
      <dgm:spPr/>
    </dgm:pt>
    <dgm:pt modelId="{A3115FBC-1BB2-495C-A0ED-F054A621C83B}" type="pres">
      <dgm:prSet presAssocID="{7558F0EF-421A-4365-A6CD-8049CA7D89FA}" presName="container" presStyleCnt="0">
        <dgm:presLayoutVars>
          <dgm:dir/>
          <dgm:resizeHandles val="exact"/>
        </dgm:presLayoutVars>
      </dgm:prSet>
      <dgm:spPr/>
    </dgm:pt>
    <dgm:pt modelId="{0C8B53D8-AB46-4C86-B207-A4129E7B8920}" type="pres">
      <dgm:prSet presAssocID="{931B7986-F3F5-4377-9977-9DC83BB461AB}" presName="compNode" presStyleCnt="0"/>
      <dgm:spPr/>
    </dgm:pt>
    <dgm:pt modelId="{3000C6B3-CC6E-4F74-963D-A421A0256F77}" type="pres">
      <dgm:prSet presAssocID="{931B7986-F3F5-4377-9977-9DC83BB461AB}" presName="iconBgRect" presStyleLbl="bgShp" presStyleIdx="0" presStyleCnt="3"/>
      <dgm:spPr/>
    </dgm:pt>
    <dgm:pt modelId="{D3C47CCD-2F36-4999-9165-22783F5180A3}" type="pres">
      <dgm:prSet presAssocID="{931B7986-F3F5-4377-9977-9DC83BB461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48F7EE-CCEC-4CE2-ACDD-F491E05F442F}" type="pres">
      <dgm:prSet presAssocID="{931B7986-F3F5-4377-9977-9DC83BB461AB}" presName="spaceRect" presStyleCnt="0"/>
      <dgm:spPr/>
    </dgm:pt>
    <dgm:pt modelId="{517FA626-F1FB-4355-974C-44D79803CA72}" type="pres">
      <dgm:prSet presAssocID="{931B7986-F3F5-4377-9977-9DC83BB461AB}" presName="textRect" presStyleLbl="revTx" presStyleIdx="0" presStyleCnt="3">
        <dgm:presLayoutVars>
          <dgm:chMax val="1"/>
          <dgm:chPref val="1"/>
        </dgm:presLayoutVars>
      </dgm:prSet>
      <dgm:spPr/>
    </dgm:pt>
    <dgm:pt modelId="{C316DD1E-E739-449A-BCBB-196A78102F57}" type="pres">
      <dgm:prSet presAssocID="{EFBEB708-8DF4-460F-A2E9-7E2E1E93D126}" presName="sibTrans" presStyleLbl="sibTrans2D1" presStyleIdx="0" presStyleCnt="0"/>
      <dgm:spPr/>
    </dgm:pt>
    <dgm:pt modelId="{8CC952B5-18CC-4417-A6ED-D62EA90A460C}" type="pres">
      <dgm:prSet presAssocID="{E3098AE3-3D22-479A-8859-A98B81A32FC4}" presName="compNode" presStyleCnt="0"/>
      <dgm:spPr/>
    </dgm:pt>
    <dgm:pt modelId="{BD42806A-9353-48C7-B248-8BE18F5CA8ED}" type="pres">
      <dgm:prSet presAssocID="{E3098AE3-3D22-479A-8859-A98B81A32FC4}" presName="iconBgRect" presStyleLbl="bgShp" presStyleIdx="1" presStyleCnt="3"/>
      <dgm:spPr/>
    </dgm:pt>
    <dgm:pt modelId="{07840435-F176-4582-9726-2FB5B20248C8}" type="pres">
      <dgm:prSet presAssocID="{E3098AE3-3D22-479A-8859-A98B81A32F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7C89EE78-ADB5-49CD-9C90-AFF4DC6CB123}" type="pres">
      <dgm:prSet presAssocID="{E3098AE3-3D22-479A-8859-A98B81A32FC4}" presName="spaceRect" presStyleCnt="0"/>
      <dgm:spPr/>
    </dgm:pt>
    <dgm:pt modelId="{85376F3B-DB26-4F44-8527-FE61029C8EDC}" type="pres">
      <dgm:prSet presAssocID="{E3098AE3-3D22-479A-8859-A98B81A32FC4}" presName="textRect" presStyleLbl="revTx" presStyleIdx="1" presStyleCnt="3">
        <dgm:presLayoutVars>
          <dgm:chMax val="1"/>
          <dgm:chPref val="1"/>
        </dgm:presLayoutVars>
      </dgm:prSet>
      <dgm:spPr/>
    </dgm:pt>
    <dgm:pt modelId="{A0651443-014E-4D63-B6DF-E715D8A4DF8C}" type="pres">
      <dgm:prSet presAssocID="{0D2736ED-E2DF-416A-B2E4-159219735DF7}" presName="sibTrans" presStyleLbl="sibTrans2D1" presStyleIdx="0" presStyleCnt="0"/>
      <dgm:spPr/>
    </dgm:pt>
    <dgm:pt modelId="{13CB6B7C-28DA-4A53-94C5-C203576F1950}" type="pres">
      <dgm:prSet presAssocID="{6890FEBC-1D0C-42D4-A574-9AA050136932}" presName="compNode" presStyleCnt="0"/>
      <dgm:spPr/>
    </dgm:pt>
    <dgm:pt modelId="{56B8B308-FD90-46F8-9064-CF99619F440E}" type="pres">
      <dgm:prSet presAssocID="{6890FEBC-1D0C-42D4-A574-9AA050136932}" presName="iconBgRect" presStyleLbl="bgShp" presStyleIdx="2" presStyleCnt="3"/>
      <dgm:spPr/>
    </dgm:pt>
    <dgm:pt modelId="{57E9AAC8-AE7A-4ED9-A5DE-13AF03C5AB37}" type="pres">
      <dgm:prSet presAssocID="{6890FEBC-1D0C-42D4-A574-9AA050136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C8FD554-8D32-4FAD-A9C8-F029F9E4AFFB}" type="pres">
      <dgm:prSet presAssocID="{6890FEBC-1D0C-42D4-A574-9AA050136932}" presName="spaceRect" presStyleCnt="0"/>
      <dgm:spPr/>
    </dgm:pt>
    <dgm:pt modelId="{DFECB177-807E-487C-9E53-2D8C68C94B5D}" type="pres">
      <dgm:prSet presAssocID="{6890FEBC-1D0C-42D4-A574-9AA0501369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90B0C-71F5-4237-B1BA-95BBAB30A7D5}" type="presOf" srcId="{6890FEBC-1D0C-42D4-A574-9AA050136932}" destId="{DFECB177-807E-487C-9E53-2D8C68C94B5D}" srcOrd="0" destOrd="0" presId="urn:microsoft.com/office/officeart/2018/2/layout/IconCircleList"/>
    <dgm:cxn modelId="{60ECE610-1D12-4574-AC51-829585E43919}" srcId="{7558F0EF-421A-4365-A6CD-8049CA7D89FA}" destId="{931B7986-F3F5-4377-9977-9DC83BB461AB}" srcOrd="0" destOrd="0" parTransId="{0B1E2528-B063-49F6-8AEF-EEA0F358C764}" sibTransId="{EFBEB708-8DF4-460F-A2E9-7E2E1E93D126}"/>
    <dgm:cxn modelId="{C1DF3166-5F39-40FF-9025-ADB804D47CA8}" type="presOf" srcId="{931B7986-F3F5-4377-9977-9DC83BB461AB}" destId="{517FA626-F1FB-4355-974C-44D79803CA72}" srcOrd="0" destOrd="0" presId="urn:microsoft.com/office/officeart/2018/2/layout/IconCircleList"/>
    <dgm:cxn modelId="{F1684B8A-80F6-4C09-895F-3C103B0591C3}" type="presOf" srcId="{E3098AE3-3D22-479A-8859-A98B81A32FC4}" destId="{85376F3B-DB26-4F44-8527-FE61029C8EDC}" srcOrd="0" destOrd="0" presId="urn:microsoft.com/office/officeart/2018/2/layout/IconCircleList"/>
    <dgm:cxn modelId="{BA650D9F-D17D-4944-8DD1-8EA224476E69}" type="presOf" srcId="{0D2736ED-E2DF-416A-B2E4-159219735DF7}" destId="{A0651443-014E-4D63-B6DF-E715D8A4DF8C}" srcOrd="0" destOrd="0" presId="urn:microsoft.com/office/officeart/2018/2/layout/IconCircleList"/>
    <dgm:cxn modelId="{208DF9C5-A489-4CCA-8BE6-58F0AEAE7C23}" type="presOf" srcId="{7558F0EF-421A-4365-A6CD-8049CA7D89FA}" destId="{E8578C8D-43B9-4C6F-984F-9376AEC51EEA}" srcOrd="0" destOrd="0" presId="urn:microsoft.com/office/officeart/2018/2/layout/IconCircleList"/>
    <dgm:cxn modelId="{B0E1D8D3-AD51-471F-A872-1B4D253348A9}" type="presOf" srcId="{EFBEB708-8DF4-460F-A2E9-7E2E1E93D126}" destId="{C316DD1E-E739-449A-BCBB-196A78102F57}" srcOrd="0" destOrd="0" presId="urn:microsoft.com/office/officeart/2018/2/layout/IconCircleList"/>
    <dgm:cxn modelId="{51B7D9D8-BD70-43F1-AC83-B80476C2B551}" srcId="{7558F0EF-421A-4365-A6CD-8049CA7D89FA}" destId="{6890FEBC-1D0C-42D4-A574-9AA050136932}" srcOrd="2" destOrd="0" parTransId="{253B093F-7155-478E-8C2A-B971DB5674AC}" sibTransId="{071A5232-B535-4F0E-BE7F-D06A41B9270C}"/>
    <dgm:cxn modelId="{8F9E84FB-75CA-42D6-806D-78BA00BCC9DF}" srcId="{7558F0EF-421A-4365-A6CD-8049CA7D89FA}" destId="{E3098AE3-3D22-479A-8859-A98B81A32FC4}" srcOrd="1" destOrd="0" parTransId="{0327B683-502C-4F36-9D2C-3E702E052D48}" sibTransId="{0D2736ED-E2DF-416A-B2E4-159219735DF7}"/>
    <dgm:cxn modelId="{B1C20B9F-35A4-422E-B460-95404A6DCAEC}" type="presParOf" srcId="{E8578C8D-43B9-4C6F-984F-9376AEC51EEA}" destId="{A3115FBC-1BB2-495C-A0ED-F054A621C83B}" srcOrd="0" destOrd="0" presId="urn:microsoft.com/office/officeart/2018/2/layout/IconCircleList"/>
    <dgm:cxn modelId="{12681A98-3654-4E42-A108-8BE440479E98}" type="presParOf" srcId="{A3115FBC-1BB2-495C-A0ED-F054A621C83B}" destId="{0C8B53D8-AB46-4C86-B207-A4129E7B8920}" srcOrd="0" destOrd="0" presId="urn:microsoft.com/office/officeart/2018/2/layout/IconCircleList"/>
    <dgm:cxn modelId="{E554D531-133D-4D25-88B5-11200E7C60A5}" type="presParOf" srcId="{0C8B53D8-AB46-4C86-B207-A4129E7B8920}" destId="{3000C6B3-CC6E-4F74-963D-A421A0256F77}" srcOrd="0" destOrd="0" presId="urn:microsoft.com/office/officeart/2018/2/layout/IconCircleList"/>
    <dgm:cxn modelId="{41D1BB80-C2C3-4CC8-ACA0-687684C10816}" type="presParOf" srcId="{0C8B53D8-AB46-4C86-B207-A4129E7B8920}" destId="{D3C47CCD-2F36-4999-9165-22783F5180A3}" srcOrd="1" destOrd="0" presId="urn:microsoft.com/office/officeart/2018/2/layout/IconCircleList"/>
    <dgm:cxn modelId="{45F3C819-6B9E-4DF9-A75D-7A039D6AD9DA}" type="presParOf" srcId="{0C8B53D8-AB46-4C86-B207-A4129E7B8920}" destId="{1F48F7EE-CCEC-4CE2-ACDD-F491E05F442F}" srcOrd="2" destOrd="0" presId="urn:microsoft.com/office/officeart/2018/2/layout/IconCircleList"/>
    <dgm:cxn modelId="{22645F6E-1743-426C-A43A-11BEDF0EE4C0}" type="presParOf" srcId="{0C8B53D8-AB46-4C86-B207-A4129E7B8920}" destId="{517FA626-F1FB-4355-974C-44D79803CA72}" srcOrd="3" destOrd="0" presId="urn:microsoft.com/office/officeart/2018/2/layout/IconCircleList"/>
    <dgm:cxn modelId="{F9B9E484-0791-49DC-BE41-0996DBC75B44}" type="presParOf" srcId="{A3115FBC-1BB2-495C-A0ED-F054A621C83B}" destId="{C316DD1E-E739-449A-BCBB-196A78102F57}" srcOrd="1" destOrd="0" presId="urn:microsoft.com/office/officeart/2018/2/layout/IconCircleList"/>
    <dgm:cxn modelId="{F4F95EB5-C1DC-4A5D-B110-92A1E5BE5981}" type="presParOf" srcId="{A3115FBC-1BB2-495C-A0ED-F054A621C83B}" destId="{8CC952B5-18CC-4417-A6ED-D62EA90A460C}" srcOrd="2" destOrd="0" presId="urn:microsoft.com/office/officeart/2018/2/layout/IconCircleList"/>
    <dgm:cxn modelId="{DF695A16-2E93-46BF-A2CD-56B179A42597}" type="presParOf" srcId="{8CC952B5-18CC-4417-A6ED-D62EA90A460C}" destId="{BD42806A-9353-48C7-B248-8BE18F5CA8ED}" srcOrd="0" destOrd="0" presId="urn:microsoft.com/office/officeart/2018/2/layout/IconCircleList"/>
    <dgm:cxn modelId="{0CDF9FAD-AC88-42FB-BD3A-9709311ED1FA}" type="presParOf" srcId="{8CC952B5-18CC-4417-A6ED-D62EA90A460C}" destId="{07840435-F176-4582-9726-2FB5B20248C8}" srcOrd="1" destOrd="0" presId="urn:microsoft.com/office/officeart/2018/2/layout/IconCircleList"/>
    <dgm:cxn modelId="{F208F758-E36D-4887-AA75-8CAC05FCDCDD}" type="presParOf" srcId="{8CC952B5-18CC-4417-A6ED-D62EA90A460C}" destId="{7C89EE78-ADB5-49CD-9C90-AFF4DC6CB123}" srcOrd="2" destOrd="0" presId="urn:microsoft.com/office/officeart/2018/2/layout/IconCircleList"/>
    <dgm:cxn modelId="{834CEDFC-75FB-4759-8214-53D1F6E90F31}" type="presParOf" srcId="{8CC952B5-18CC-4417-A6ED-D62EA90A460C}" destId="{85376F3B-DB26-4F44-8527-FE61029C8EDC}" srcOrd="3" destOrd="0" presId="urn:microsoft.com/office/officeart/2018/2/layout/IconCircleList"/>
    <dgm:cxn modelId="{5D4D2E86-12EC-4935-B050-5069C9AE0B72}" type="presParOf" srcId="{A3115FBC-1BB2-495C-A0ED-F054A621C83B}" destId="{A0651443-014E-4D63-B6DF-E715D8A4DF8C}" srcOrd="3" destOrd="0" presId="urn:microsoft.com/office/officeart/2018/2/layout/IconCircleList"/>
    <dgm:cxn modelId="{15E695F1-8758-4BED-8547-B696A9CEFA7B}" type="presParOf" srcId="{A3115FBC-1BB2-495C-A0ED-F054A621C83B}" destId="{13CB6B7C-28DA-4A53-94C5-C203576F1950}" srcOrd="4" destOrd="0" presId="urn:microsoft.com/office/officeart/2018/2/layout/IconCircleList"/>
    <dgm:cxn modelId="{73A7A862-4A4D-44DE-B59E-7316F9CBB9B9}" type="presParOf" srcId="{13CB6B7C-28DA-4A53-94C5-C203576F1950}" destId="{56B8B308-FD90-46F8-9064-CF99619F440E}" srcOrd="0" destOrd="0" presId="urn:microsoft.com/office/officeart/2018/2/layout/IconCircleList"/>
    <dgm:cxn modelId="{537B03FC-9323-447F-A398-01CDBB521928}" type="presParOf" srcId="{13CB6B7C-28DA-4A53-94C5-C203576F1950}" destId="{57E9AAC8-AE7A-4ED9-A5DE-13AF03C5AB37}" srcOrd="1" destOrd="0" presId="urn:microsoft.com/office/officeart/2018/2/layout/IconCircleList"/>
    <dgm:cxn modelId="{6D0DF66D-B00B-4B8C-AC52-EBC80B539900}" type="presParOf" srcId="{13CB6B7C-28DA-4A53-94C5-C203576F1950}" destId="{2C8FD554-8D32-4FAD-A9C8-F029F9E4AFFB}" srcOrd="2" destOrd="0" presId="urn:microsoft.com/office/officeart/2018/2/layout/IconCircleList"/>
    <dgm:cxn modelId="{107E5853-9AEA-4323-9572-F3F1CABB28A0}" type="presParOf" srcId="{13CB6B7C-28DA-4A53-94C5-C203576F1950}" destId="{DFECB177-807E-487C-9E53-2D8C68C94B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B67864-DFB4-45C2-B683-2DE1CD50B1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480BC7-EBF9-4289-86F5-508C0128BF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model.</a:t>
          </a:r>
        </a:p>
      </dgm:t>
    </dgm:pt>
    <dgm:pt modelId="{9F82931B-D0AB-4230-A9D6-9817B22CD84C}" type="parTrans" cxnId="{2F2BC63C-7FA4-44C4-A320-8F92C587E27D}">
      <dgm:prSet/>
      <dgm:spPr/>
      <dgm:t>
        <a:bodyPr/>
        <a:lstStyle/>
        <a:p>
          <a:endParaRPr lang="en-US"/>
        </a:p>
      </dgm:t>
    </dgm:pt>
    <dgm:pt modelId="{28ED15F2-7A50-4DA1-A02A-35F1816C1124}" type="sibTrans" cxnId="{2F2BC63C-7FA4-44C4-A320-8F92C587E2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5285C-85B2-40F1-AF52-56278A558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Features.</a:t>
          </a:r>
        </a:p>
      </dgm:t>
    </dgm:pt>
    <dgm:pt modelId="{16E17386-75A7-4938-9D27-C85F39FFD4AF}" type="parTrans" cxnId="{E2CD583B-0E38-46A4-9400-307421D3EA48}">
      <dgm:prSet/>
      <dgm:spPr/>
      <dgm:t>
        <a:bodyPr/>
        <a:lstStyle/>
        <a:p>
          <a:endParaRPr lang="en-US"/>
        </a:p>
      </dgm:t>
    </dgm:pt>
    <dgm:pt modelId="{E0444CDD-2C67-4EA1-97BC-274F7FBD2B4E}" type="sibTrans" cxnId="{E2CD583B-0E38-46A4-9400-307421D3E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5A12BE-1DD3-4BDC-AD52-B73855F88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Richer profile customization.</a:t>
          </a:r>
        </a:p>
      </dgm:t>
    </dgm:pt>
    <dgm:pt modelId="{226D8172-0740-49BC-8483-0B84979BE93A}" type="parTrans" cxnId="{6BF5E271-1D42-4A98-8EEB-48D9A0AB428E}">
      <dgm:prSet/>
      <dgm:spPr/>
      <dgm:t>
        <a:bodyPr/>
        <a:lstStyle/>
        <a:p>
          <a:endParaRPr lang="en-US"/>
        </a:p>
      </dgm:t>
    </dgm:pt>
    <dgm:pt modelId="{0A157BC3-B425-48AA-90BA-3035A7267F8C}" type="sibTrans" cxnId="{6BF5E271-1D42-4A98-8EEB-48D9A0AB42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DFF08D-80FB-4FF3-B194-828768780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group functionalities.</a:t>
          </a:r>
        </a:p>
      </dgm:t>
    </dgm:pt>
    <dgm:pt modelId="{662EADB9-C8AE-4ACD-8AE3-C1906CDBD7E2}" type="parTrans" cxnId="{89E4BD99-6122-4D8E-9000-143C56236C43}">
      <dgm:prSet/>
      <dgm:spPr/>
      <dgm:t>
        <a:bodyPr/>
        <a:lstStyle/>
        <a:p>
          <a:endParaRPr lang="en-US"/>
        </a:p>
      </dgm:t>
    </dgm:pt>
    <dgm:pt modelId="{B2ABDEFD-5FB1-4327-81F7-AD8F01D6E2C3}" type="sibTrans" cxnId="{89E4BD99-6122-4D8E-9000-143C56236C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48F884-6E0F-4097-B56B-178F4E05B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 Ads.</a:t>
          </a:r>
        </a:p>
      </dgm:t>
    </dgm:pt>
    <dgm:pt modelId="{3D43B16E-9566-4B24-8DE2-14B0CFF75791}" type="parTrans" cxnId="{0901BBA0-3C31-4068-9473-2BB8E788BAA5}">
      <dgm:prSet/>
      <dgm:spPr/>
      <dgm:t>
        <a:bodyPr/>
        <a:lstStyle/>
        <a:p>
          <a:endParaRPr lang="en-US"/>
        </a:p>
      </dgm:t>
    </dgm:pt>
    <dgm:pt modelId="{B6F55B54-4CC7-4EDE-B92D-A58BB6DB2CDD}" type="sibTrans" cxnId="{0901BBA0-3C31-4068-9473-2BB8E788BAA5}">
      <dgm:prSet/>
      <dgm:spPr/>
      <dgm:t>
        <a:bodyPr/>
        <a:lstStyle/>
        <a:p>
          <a:endParaRPr lang="en-US"/>
        </a:p>
      </dgm:t>
    </dgm:pt>
    <dgm:pt modelId="{534E8DB4-A468-4F04-A4A8-BA178B9BDD74}" type="pres">
      <dgm:prSet presAssocID="{3DB67864-DFB4-45C2-B683-2DE1CD50B111}" presName="root" presStyleCnt="0">
        <dgm:presLayoutVars>
          <dgm:dir/>
          <dgm:resizeHandles val="exact"/>
        </dgm:presLayoutVars>
      </dgm:prSet>
      <dgm:spPr/>
    </dgm:pt>
    <dgm:pt modelId="{EF889A86-F78C-46B9-8F36-C52911F7B105}" type="pres">
      <dgm:prSet presAssocID="{16480BC7-EBF9-4289-86F5-508C0128BFCA}" presName="compNode" presStyleCnt="0"/>
      <dgm:spPr/>
    </dgm:pt>
    <dgm:pt modelId="{4F217154-5916-4D8D-B29B-3958C22889D6}" type="pres">
      <dgm:prSet presAssocID="{16480BC7-EBF9-4289-86F5-508C0128BF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9921B1-9C1E-465D-8DB6-75706ACDFD9B}" type="pres">
      <dgm:prSet presAssocID="{16480BC7-EBF9-4289-86F5-508C0128BFCA}" presName="spaceRect" presStyleCnt="0"/>
      <dgm:spPr/>
    </dgm:pt>
    <dgm:pt modelId="{576C380D-0984-483C-A81F-873A6767896F}" type="pres">
      <dgm:prSet presAssocID="{16480BC7-EBF9-4289-86F5-508C0128BFCA}" presName="textRect" presStyleLbl="revTx" presStyleIdx="0" presStyleCnt="5">
        <dgm:presLayoutVars>
          <dgm:chMax val="1"/>
          <dgm:chPref val="1"/>
        </dgm:presLayoutVars>
      </dgm:prSet>
      <dgm:spPr/>
    </dgm:pt>
    <dgm:pt modelId="{C31505A9-957C-4A72-BFC8-32765C08AECB}" type="pres">
      <dgm:prSet presAssocID="{28ED15F2-7A50-4DA1-A02A-35F1816C1124}" presName="sibTrans" presStyleCnt="0"/>
      <dgm:spPr/>
    </dgm:pt>
    <dgm:pt modelId="{66C90A5B-21B3-4455-B395-0BF804533BA3}" type="pres">
      <dgm:prSet presAssocID="{6B65285C-85B2-40F1-AF52-56278A5584E4}" presName="compNode" presStyleCnt="0"/>
      <dgm:spPr/>
    </dgm:pt>
    <dgm:pt modelId="{72E1A0A4-84E1-4FFD-8715-CC6C5B5852C9}" type="pres">
      <dgm:prSet presAssocID="{6B65285C-85B2-40F1-AF52-56278A5584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9E8B2CD-6B80-4B1E-BF34-3EB64457A987}" type="pres">
      <dgm:prSet presAssocID="{6B65285C-85B2-40F1-AF52-56278A5584E4}" presName="spaceRect" presStyleCnt="0"/>
      <dgm:spPr/>
    </dgm:pt>
    <dgm:pt modelId="{6EAF681C-5367-42A8-9763-AAF21C2423E6}" type="pres">
      <dgm:prSet presAssocID="{6B65285C-85B2-40F1-AF52-56278A5584E4}" presName="textRect" presStyleLbl="revTx" presStyleIdx="1" presStyleCnt="5">
        <dgm:presLayoutVars>
          <dgm:chMax val="1"/>
          <dgm:chPref val="1"/>
        </dgm:presLayoutVars>
      </dgm:prSet>
      <dgm:spPr/>
    </dgm:pt>
    <dgm:pt modelId="{E9A6FD21-ED56-47E9-845D-CF1F0DB28011}" type="pres">
      <dgm:prSet presAssocID="{E0444CDD-2C67-4EA1-97BC-274F7FBD2B4E}" presName="sibTrans" presStyleCnt="0"/>
      <dgm:spPr/>
    </dgm:pt>
    <dgm:pt modelId="{0D7716BE-8C7C-443E-9907-36B6A37832AC}" type="pres">
      <dgm:prSet presAssocID="{695A12BE-1DD3-4BDC-AD52-B73855F88F8A}" presName="compNode" presStyleCnt="0"/>
      <dgm:spPr/>
    </dgm:pt>
    <dgm:pt modelId="{5287A9AC-C127-49F5-832E-D614D05622B9}" type="pres">
      <dgm:prSet presAssocID="{695A12BE-1DD3-4BDC-AD52-B73855F88F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2F1CAF9-91D9-4131-B6E1-83CE0F4E1520}" type="pres">
      <dgm:prSet presAssocID="{695A12BE-1DD3-4BDC-AD52-B73855F88F8A}" presName="spaceRect" presStyleCnt="0"/>
      <dgm:spPr/>
    </dgm:pt>
    <dgm:pt modelId="{0214488F-753A-46FD-AF19-AAAC9AED2ACC}" type="pres">
      <dgm:prSet presAssocID="{695A12BE-1DD3-4BDC-AD52-B73855F88F8A}" presName="textRect" presStyleLbl="revTx" presStyleIdx="2" presStyleCnt="5">
        <dgm:presLayoutVars>
          <dgm:chMax val="1"/>
          <dgm:chPref val="1"/>
        </dgm:presLayoutVars>
      </dgm:prSet>
      <dgm:spPr/>
    </dgm:pt>
    <dgm:pt modelId="{198F790E-82F1-4171-B76C-4DFD155415A4}" type="pres">
      <dgm:prSet presAssocID="{0A157BC3-B425-48AA-90BA-3035A7267F8C}" presName="sibTrans" presStyleCnt="0"/>
      <dgm:spPr/>
    </dgm:pt>
    <dgm:pt modelId="{F6C5A3B9-2DFE-42B9-A457-113A99574B16}" type="pres">
      <dgm:prSet presAssocID="{DCDFF08D-80FB-4FF3-B194-828768780EF4}" presName="compNode" presStyleCnt="0"/>
      <dgm:spPr/>
    </dgm:pt>
    <dgm:pt modelId="{1C3AFB96-63CC-44F2-8FB1-34F3B11423F8}" type="pres">
      <dgm:prSet presAssocID="{DCDFF08D-80FB-4FF3-B194-828768780E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C9D92AE-9F08-4A80-A59D-F4E73311B3FD}" type="pres">
      <dgm:prSet presAssocID="{DCDFF08D-80FB-4FF3-B194-828768780EF4}" presName="spaceRect" presStyleCnt="0"/>
      <dgm:spPr/>
    </dgm:pt>
    <dgm:pt modelId="{E8C47BB5-3049-442E-98D3-BBCF6F7583EB}" type="pres">
      <dgm:prSet presAssocID="{DCDFF08D-80FB-4FF3-B194-828768780EF4}" presName="textRect" presStyleLbl="revTx" presStyleIdx="3" presStyleCnt="5">
        <dgm:presLayoutVars>
          <dgm:chMax val="1"/>
          <dgm:chPref val="1"/>
        </dgm:presLayoutVars>
      </dgm:prSet>
      <dgm:spPr/>
    </dgm:pt>
    <dgm:pt modelId="{27286844-998D-48A9-8E6D-0C58DFEF6AB6}" type="pres">
      <dgm:prSet presAssocID="{B2ABDEFD-5FB1-4327-81F7-AD8F01D6E2C3}" presName="sibTrans" presStyleCnt="0"/>
      <dgm:spPr/>
    </dgm:pt>
    <dgm:pt modelId="{9205C6C7-E992-44DB-B88F-55DFE342442C}" type="pres">
      <dgm:prSet presAssocID="{5648F884-6E0F-4097-B56B-178F4E05B98A}" presName="compNode" presStyleCnt="0"/>
      <dgm:spPr/>
    </dgm:pt>
    <dgm:pt modelId="{DC7AC8DC-78D1-4B4C-8D1F-3BADAB3ED4F6}" type="pres">
      <dgm:prSet presAssocID="{5648F884-6E0F-4097-B56B-178F4E05B9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39AE8BFF-2F0F-4D41-8419-FAA8E209E5B8}" type="pres">
      <dgm:prSet presAssocID="{5648F884-6E0F-4097-B56B-178F4E05B98A}" presName="spaceRect" presStyleCnt="0"/>
      <dgm:spPr/>
    </dgm:pt>
    <dgm:pt modelId="{46387201-D717-4769-9789-152FB4CF8647}" type="pres">
      <dgm:prSet presAssocID="{5648F884-6E0F-4097-B56B-178F4E05B9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B7B218-D772-4AF6-B199-7CD511E79637}" type="presOf" srcId="{16480BC7-EBF9-4289-86F5-508C0128BFCA}" destId="{576C380D-0984-483C-A81F-873A6767896F}" srcOrd="0" destOrd="0" presId="urn:microsoft.com/office/officeart/2018/2/layout/IconLabelList"/>
    <dgm:cxn modelId="{2E827735-14A3-4BF2-AA31-521920AF32A1}" type="presOf" srcId="{6B65285C-85B2-40F1-AF52-56278A5584E4}" destId="{6EAF681C-5367-42A8-9763-AAF21C2423E6}" srcOrd="0" destOrd="0" presId="urn:microsoft.com/office/officeart/2018/2/layout/IconLabelList"/>
    <dgm:cxn modelId="{E2CD583B-0E38-46A4-9400-307421D3EA48}" srcId="{3DB67864-DFB4-45C2-B683-2DE1CD50B111}" destId="{6B65285C-85B2-40F1-AF52-56278A5584E4}" srcOrd="1" destOrd="0" parTransId="{16E17386-75A7-4938-9D27-C85F39FFD4AF}" sibTransId="{E0444CDD-2C67-4EA1-97BC-274F7FBD2B4E}"/>
    <dgm:cxn modelId="{2F2BC63C-7FA4-44C4-A320-8F92C587E27D}" srcId="{3DB67864-DFB4-45C2-B683-2DE1CD50B111}" destId="{16480BC7-EBF9-4289-86F5-508C0128BFCA}" srcOrd="0" destOrd="0" parTransId="{9F82931B-D0AB-4230-A9D6-9817B22CD84C}" sibTransId="{28ED15F2-7A50-4DA1-A02A-35F1816C1124}"/>
    <dgm:cxn modelId="{022AAC44-72F0-4DAA-9FE8-8F2709FD22FE}" type="presOf" srcId="{3DB67864-DFB4-45C2-B683-2DE1CD50B111}" destId="{534E8DB4-A468-4F04-A4A8-BA178B9BDD74}" srcOrd="0" destOrd="0" presId="urn:microsoft.com/office/officeart/2018/2/layout/IconLabelList"/>
    <dgm:cxn modelId="{6BF5E271-1D42-4A98-8EEB-48D9A0AB428E}" srcId="{3DB67864-DFB4-45C2-B683-2DE1CD50B111}" destId="{695A12BE-1DD3-4BDC-AD52-B73855F88F8A}" srcOrd="2" destOrd="0" parTransId="{226D8172-0740-49BC-8483-0B84979BE93A}" sibTransId="{0A157BC3-B425-48AA-90BA-3035A7267F8C}"/>
    <dgm:cxn modelId="{89E4BD99-6122-4D8E-9000-143C56236C43}" srcId="{3DB67864-DFB4-45C2-B683-2DE1CD50B111}" destId="{DCDFF08D-80FB-4FF3-B194-828768780EF4}" srcOrd="3" destOrd="0" parTransId="{662EADB9-C8AE-4ACD-8AE3-C1906CDBD7E2}" sibTransId="{B2ABDEFD-5FB1-4327-81F7-AD8F01D6E2C3}"/>
    <dgm:cxn modelId="{0901BBA0-3C31-4068-9473-2BB8E788BAA5}" srcId="{3DB67864-DFB4-45C2-B683-2DE1CD50B111}" destId="{5648F884-6E0F-4097-B56B-178F4E05B98A}" srcOrd="4" destOrd="0" parTransId="{3D43B16E-9566-4B24-8DE2-14B0CFF75791}" sibTransId="{B6F55B54-4CC7-4EDE-B92D-A58BB6DB2CDD}"/>
    <dgm:cxn modelId="{F16A4ABE-D390-4AC5-A419-BEADA0215DF7}" type="presOf" srcId="{5648F884-6E0F-4097-B56B-178F4E05B98A}" destId="{46387201-D717-4769-9789-152FB4CF8647}" srcOrd="0" destOrd="0" presId="urn:microsoft.com/office/officeart/2018/2/layout/IconLabelList"/>
    <dgm:cxn modelId="{3EB803C3-0109-477B-94BB-FACA1D4DC1EB}" type="presOf" srcId="{695A12BE-1DD3-4BDC-AD52-B73855F88F8A}" destId="{0214488F-753A-46FD-AF19-AAAC9AED2ACC}" srcOrd="0" destOrd="0" presId="urn:microsoft.com/office/officeart/2018/2/layout/IconLabelList"/>
    <dgm:cxn modelId="{F097CFFD-432E-4F43-894C-B1CC90698A47}" type="presOf" srcId="{DCDFF08D-80FB-4FF3-B194-828768780EF4}" destId="{E8C47BB5-3049-442E-98D3-BBCF6F7583EB}" srcOrd="0" destOrd="0" presId="urn:microsoft.com/office/officeart/2018/2/layout/IconLabelList"/>
    <dgm:cxn modelId="{F1EB1BDA-92B7-46A3-BEAF-66076EABA561}" type="presParOf" srcId="{534E8DB4-A468-4F04-A4A8-BA178B9BDD74}" destId="{EF889A86-F78C-46B9-8F36-C52911F7B105}" srcOrd="0" destOrd="0" presId="urn:microsoft.com/office/officeart/2018/2/layout/IconLabelList"/>
    <dgm:cxn modelId="{2D7ADF37-49B5-4AF5-A145-4063CB46CA85}" type="presParOf" srcId="{EF889A86-F78C-46B9-8F36-C52911F7B105}" destId="{4F217154-5916-4D8D-B29B-3958C22889D6}" srcOrd="0" destOrd="0" presId="urn:microsoft.com/office/officeart/2018/2/layout/IconLabelList"/>
    <dgm:cxn modelId="{BA649B12-7F91-42FF-90C7-2DA6F98BA806}" type="presParOf" srcId="{EF889A86-F78C-46B9-8F36-C52911F7B105}" destId="{9C9921B1-9C1E-465D-8DB6-75706ACDFD9B}" srcOrd="1" destOrd="0" presId="urn:microsoft.com/office/officeart/2018/2/layout/IconLabelList"/>
    <dgm:cxn modelId="{6F134E2E-9D66-43D1-9DDB-E926CBF0C3FE}" type="presParOf" srcId="{EF889A86-F78C-46B9-8F36-C52911F7B105}" destId="{576C380D-0984-483C-A81F-873A6767896F}" srcOrd="2" destOrd="0" presId="urn:microsoft.com/office/officeart/2018/2/layout/IconLabelList"/>
    <dgm:cxn modelId="{DB9E9B5A-E308-467A-A184-CB0454E78FA5}" type="presParOf" srcId="{534E8DB4-A468-4F04-A4A8-BA178B9BDD74}" destId="{C31505A9-957C-4A72-BFC8-32765C08AECB}" srcOrd="1" destOrd="0" presId="urn:microsoft.com/office/officeart/2018/2/layout/IconLabelList"/>
    <dgm:cxn modelId="{363FA553-2BA5-4916-8FFD-FEE653B4AE15}" type="presParOf" srcId="{534E8DB4-A468-4F04-A4A8-BA178B9BDD74}" destId="{66C90A5B-21B3-4455-B395-0BF804533BA3}" srcOrd="2" destOrd="0" presId="urn:microsoft.com/office/officeart/2018/2/layout/IconLabelList"/>
    <dgm:cxn modelId="{4F2EF725-C824-4F2A-8D71-99076EEBF05D}" type="presParOf" srcId="{66C90A5B-21B3-4455-B395-0BF804533BA3}" destId="{72E1A0A4-84E1-4FFD-8715-CC6C5B5852C9}" srcOrd="0" destOrd="0" presId="urn:microsoft.com/office/officeart/2018/2/layout/IconLabelList"/>
    <dgm:cxn modelId="{868D8F90-4025-4284-93D2-0CA6FD616FC2}" type="presParOf" srcId="{66C90A5B-21B3-4455-B395-0BF804533BA3}" destId="{D9E8B2CD-6B80-4B1E-BF34-3EB64457A987}" srcOrd="1" destOrd="0" presId="urn:microsoft.com/office/officeart/2018/2/layout/IconLabelList"/>
    <dgm:cxn modelId="{4D87C34A-B646-4E3E-8D9A-569F6EC183B8}" type="presParOf" srcId="{66C90A5B-21B3-4455-B395-0BF804533BA3}" destId="{6EAF681C-5367-42A8-9763-AAF21C2423E6}" srcOrd="2" destOrd="0" presId="urn:microsoft.com/office/officeart/2018/2/layout/IconLabelList"/>
    <dgm:cxn modelId="{8288E498-F166-47BC-ADF6-8820922BDB5E}" type="presParOf" srcId="{534E8DB4-A468-4F04-A4A8-BA178B9BDD74}" destId="{E9A6FD21-ED56-47E9-845D-CF1F0DB28011}" srcOrd="3" destOrd="0" presId="urn:microsoft.com/office/officeart/2018/2/layout/IconLabelList"/>
    <dgm:cxn modelId="{1F1B7986-CB0B-4565-AA78-7741091AA097}" type="presParOf" srcId="{534E8DB4-A468-4F04-A4A8-BA178B9BDD74}" destId="{0D7716BE-8C7C-443E-9907-36B6A37832AC}" srcOrd="4" destOrd="0" presId="urn:microsoft.com/office/officeart/2018/2/layout/IconLabelList"/>
    <dgm:cxn modelId="{84A9D107-75F6-4882-AD2F-B49307D497FD}" type="presParOf" srcId="{0D7716BE-8C7C-443E-9907-36B6A37832AC}" destId="{5287A9AC-C127-49F5-832E-D614D05622B9}" srcOrd="0" destOrd="0" presId="urn:microsoft.com/office/officeart/2018/2/layout/IconLabelList"/>
    <dgm:cxn modelId="{1C06D173-9E86-4F41-BFCB-A603694204BD}" type="presParOf" srcId="{0D7716BE-8C7C-443E-9907-36B6A37832AC}" destId="{62F1CAF9-91D9-4131-B6E1-83CE0F4E1520}" srcOrd="1" destOrd="0" presId="urn:microsoft.com/office/officeart/2018/2/layout/IconLabelList"/>
    <dgm:cxn modelId="{DA15BD77-3D07-4B64-A68E-7A38ACE1CB98}" type="presParOf" srcId="{0D7716BE-8C7C-443E-9907-36B6A37832AC}" destId="{0214488F-753A-46FD-AF19-AAAC9AED2ACC}" srcOrd="2" destOrd="0" presId="urn:microsoft.com/office/officeart/2018/2/layout/IconLabelList"/>
    <dgm:cxn modelId="{14FC038E-76E6-4F1C-8468-92C3D30CF94F}" type="presParOf" srcId="{534E8DB4-A468-4F04-A4A8-BA178B9BDD74}" destId="{198F790E-82F1-4171-B76C-4DFD155415A4}" srcOrd="5" destOrd="0" presId="urn:microsoft.com/office/officeart/2018/2/layout/IconLabelList"/>
    <dgm:cxn modelId="{31E06962-F5E3-4994-990A-C43C2006E324}" type="presParOf" srcId="{534E8DB4-A468-4F04-A4A8-BA178B9BDD74}" destId="{F6C5A3B9-2DFE-42B9-A457-113A99574B16}" srcOrd="6" destOrd="0" presId="urn:microsoft.com/office/officeart/2018/2/layout/IconLabelList"/>
    <dgm:cxn modelId="{9FED627C-DA1F-4F20-B3AF-60AA45371490}" type="presParOf" srcId="{F6C5A3B9-2DFE-42B9-A457-113A99574B16}" destId="{1C3AFB96-63CC-44F2-8FB1-34F3B11423F8}" srcOrd="0" destOrd="0" presId="urn:microsoft.com/office/officeart/2018/2/layout/IconLabelList"/>
    <dgm:cxn modelId="{93B7EF36-16E0-4784-B8C0-1DB37E63737A}" type="presParOf" srcId="{F6C5A3B9-2DFE-42B9-A457-113A99574B16}" destId="{8C9D92AE-9F08-4A80-A59D-F4E73311B3FD}" srcOrd="1" destOrd="0" presId="urn:microsoft.com/office/officeart/2018/2/layout/IconLabelList"/>
    <dgm:cxn modelId="{CD89ED44-15FC-4F54-ADD9-5431874E20A0}" type="presParOf" srcId="{F6C5A3B9-2DFE-42B9-A457-113A99574B16}" destId="{E8C47BB5-3049-442E-98D3-BBCF6F7583EB}" srcOrd="2" destOrd="0" presId="urn:microsoft.com/office/officeart/2018/2/layout/IconLabelList"/>
    <dgm:cxn modelId="{479CE632-A58D-4967-AFBB-82EED5EF1507}" type="presParOf" srcId="{534E8DB4-A468-4F04-A4A8-BA178B9BDD74}" destId="{27286844-998D-48A9-8E6D-0C58DFEF6AB6}" srcOrd="7" destOrd="0" presId="urn:microsoft.com/office/officeart/2018/2/layout/IconLabelList"/>
    <dgm:cxn modelId="{30796076-E338-4A39-B5AD-9EAAF1390672}" type="presParOf" srcId="{534E8DB4-A468-4F04-A4A8-BA178B9BDD74}" destId="{9205C6C7-E992-44DB-B88F-55DFE342442C}" srcOrd="8" destOrd="0" presId="urn:microsoft.com/office/officeart/2018/2/layout/IconLabelList"/>
    <dgm:cxn modelId="{9414BF64-065A-44EA-82D0-FDB1E3F5397C}" type="presParOf" srcId="{9205C6C7-E992-44DB-B88F-55DFE342442C}" destId="{DC7AC8DC-78D1-4B4C-8D1F-3BADAB3ED4F6}" srcOrd="0" destOrd="0" presId="urn:microsoft.com/office/officeart/2018/2/layout/IconLabelList"/>
    <dgm:cxn modelId="{CCE480A9-1645-41E8-B76C-51448CC3CF69}" type="presParOf" srcId="{9205C6C7-E992-44DB-B88F-55DFE342442C}" destId="{39AE8BFF-2F0F-4D41-8419-FAA8E209E5B8}" srcOrd="1" destOrd="0" presId="urn:microsoft.com/office/officeart/2018/2/layout/IconLabelList"/>
    <dgm:cxn modelId="{9BF6040E-89F9-4E17-A60A-CFF39F84565E}" type="presParOf" srcId="{9205C6C7-E992-44DB-B88F-55DFE342442C}" destId="{46387201-D717-4769-9789-152FB4CF86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764ED-E0E2-44BF-9998-3D7EBF92759D}">
      <dsp:nvSpPr>
        <dsp:cNvPr id="0" name=""/>
        <dsp:cNvSpPr/>
      </dsp:nvSpPr>
      <dsp:spPr>
        <a:xfrm>
          <a:off x="38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E0C32-944C-44EC-989A-678B11A0F9D1}">
      <dsp:nvSpPr>
        <dsp:cNvPr id="0" name=""/>
        <dsp:cNvSpPr/>
      </dsp:nvSpPr>
      <dsp:spPr>
        <a:xfrm>
          <a:off x="61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FDDFD-6BAF-449D-B308-C06C97773504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Frontend: Android (Java).</a:t>
          </a:r>
        </a:p>
      </dsp:txBody>
      <dsp:txXfrm>
        <a:off x="33000" y="1719640"/>
        <a:ext cx="1800000" cy="720000"/>
      </dsp:txXfrm>
    </dsp:sp>
    <dsp:sp modelId="{BCFC1DDC-33D1-426A-9E02-8CB41876C643}">
      <dsp:nvSpPr>
        <dsp:cNvPr id="0" name=""/>
        <dsp:cNvSpPr/>
      </dsp:nvSpPr>
      <dsp:spPr>
        <a:xfrm>
          <a:off x="2499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938669"/>
            <a:satOff val="-17677"/>
            <a:lumOff val="2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EF10E-5AD5-43FA-BEDC-7A2638FBC59E}">
      <dsp:nvSpPr>
        <dsp:cNvPr id="0" name=""/>
        <dsp:cNvSpPr/>
      </dsp:nvSpPr>
      <dsp:spPr>
        <a:xfrm>
          <a:off x="2733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F261D-1534-477C-90C8-B7A68264E513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Backend: Python with Flask.</a:t>
          </a:r>
        </a:p>
      </dsp:txBody>
      <dsp:txXfrm>
        <a:off x="2148000" y="1719640"/>
        <a:ext cx="1800000" cy="720000"/>
      </dsp:txXfrm>
    </dsp:sp>
    <dsp:sp modelId="{288AD0B7-40EF-4486-9CCF-58E72CCFFE10}">
      <dsp:nvSpPr>
        <dsp:cNvPr id="0" name=""/>
        <dsp:cNvSpPr/>
      </dsp:nvSpPr>
      <dsp:spPr>
        <a:xfrm>
          <a:off x="461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AB858-12E9-44BB-959E-B5775BB54AF5}">
      <dsp:nvSpPr>
        <dsp:cNvPr id="0" name=""/>
        <dsp:cNvSpPr/>
      </dsp:nvSpPr>
      <dsp:spPr>
        <a:xfrm>
          <a:off x="484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27D07-A3C5-40CE-AC2A-6E75B0673B73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 Model: Llama-2-7b-chat-hf.</a:t>
          </a:r>
        </a:p>
      </dsp:txBody>
      <dsp:txXfrm>
        <a:off x="4263000" y="1719640"/>
        <a:ext cx="1800000" cy="720000"/>
      </dsp:txXfrm>
    </dsp:sp>
    <dsp:sp modelId="{621E2ECA-901E-4825-B69C-C45F32AC21AA}">
      <dsp:nvSpPr>
        <dsp:cNvPr id="0" name=""/>
        <dsp:cNvSpPr/>
      </dsp:nvSpPr>
      <dsp:spPr>
        <a:xfrm>
          <a:off x="1441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5816006"/>
            <a:satOff val="-53030"/>
            <a:lumOff val="7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1430-54D8-4A35-98A7-BED8BA80F46B}">
      <dsp:nvSpPr>
        <dsp:cNvPr id="0" name=""/>
        <dsp:cNvSpPr/>
      </dsp:nvSpPr>
      <dsp:spPr>
        <a:xfrm>
          <a:off x="1675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82CDB-F594-48E9-8270-2BA539B50E4D}">
      <dsp:nvSpPr>
        <dsp:cNvPr id="0" name=""/>
        <dsp:cNvSpPr/>
      </dsp:nvSpPr>
      <dsp:spPr>
        <a:xfrm>
          <a:off x="1090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Database: Neo4j (Graph)</a:t>
          </a:r>
        </a:p>
      </dsp:txBody>
      <dsp:txXfrm>
        <a:off x="1090500" y="4329640"/>
        <a:ext cx="1800000" cy="720000"/>
      </dsp:txXfrm>
    </dsp:sp>
    <dsp:sp modelId="{2E1CCE45-BE38-48EA-B3F6-57CFB876FFD8}">
      <dsp:nvSpPr>
        <dsp:cNvPr id="0" name=""/>
        <dsp:cNvSpPr/>
      </dsp:nvSpPr>
      <dsp:spPr>
        <a:xfrm>
          <a:off x="3556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18166-AAFB-4681-9F6D-4C3FE0894D2B}">
      <dsp:nvSpPr>
        <dsp:cNvPr id="0" name=""/>
        <dsp:cNvSpPr/>
      </dsp:nvSpPr>
      <dsp:spPr>
        <a:xfrm>
          <a:off x="3790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9EBDB-2FCD-4CFD-854C-3B2B16AA20F2}">
      <dsp:nvSpPr>
        <dsp:cNvPr id="0" name=""/>
        <dsp:cNvSpPr/>
      </dsp:nvSpPr>
      <dsp:spPr>
        <a:xfrm>
          <a:off x="3205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Authentication: Firebase. </a:t>
          </a:r>
        </a:p>
      </dsp:txBody>
      <dsp:txXfrm>
        <a:off x="3205500" y="43296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ABB1-406D-467C-AE44-453913E4A627}">
      <dsp:nvSpPr>
        <dsp:cNvPr id="0" name=""/>
        <dsp:cNvSpPr/>
      </dsp:nvSpPr>
      <dsp:spPr>
        <a:xfrm>
          <a:off x="0" y="494290"/>
          <a:ext cx="6096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Iterative development approach.</a:t>
          </a:r>
        </a:p>
      </dsp:txBody>
      <dsp:txXfrm>
        <a:off x="0" y="494290"/>
        <a:ext cx="6096000" cy="1190700"/>
      </dsp:txXfrm>
    </dsp:sp>
    <dsp:sp modelId="{2678370E-6B4D-4502-8869-4D03EF2C065C}">
      <dsp:nvSpPr>
        <dsp:cNvPr id="0" name=""/>
        <dsp:cNvSpPr/>
      </dsp:nvSpPr>
      <dsp:spPr>
        <a:xfrm>
          <a:off x="304800" y="81010"/>
          <a:ext cx="426720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Methodology: </a:t>
          </a:r>
        </a:p>
      </dsp:txBody>
      <dsp:txXfrm>
        <a:off x="345149" y="121359"/>
        <a:ext cx="4186502" cy="745862"/>
      </dsp:txXfrm>
    </dsp:sp>
    <dsp:sp modelId="{9780259B-CB17-411B-BB36-E1A3CFFF2949}">
      <dsp:nvSpPr>
        <dsp:cNvPr id="0" name=""/>
        <dsp:cNvSpPr/>
      </dsp:nvSpPr>
      <dsp:spPr>
        <a:xfrm>
          <a:off x="0" y="2249470"/>
          <a:ext cx="60960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AI &amp; authentication integration.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Interest extraction &amp; database storing.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Recommendation feature.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Personal &amp; Group chat.</a:t>
          </a:r>
        </a:p>
      </dsp:txBody>
      <dsp:txXfrm>
        <a:off x="0" y="2249470"/>
        <a:ext cx="6096000" cy="2998800"/>
      </dsp:txXfrm>
    </dsp:sp>
    <dsp:sp modelId="{5134BD77-2037-419A-A4F6-A1103E9E26A5}">
      <dsp:nvSpPr>
        <dsp:cNvPr id="0" name=""/>
        <dsp:cNvSpPr/>
      </dsp:nvSpPr>
      <dsp:spPr>
        <a:xfrm>
          <a:off x="304800" y="1836190"/>
          <a:ext cx="4267200" cy="826560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Key Stages</a:t>
          </a:r>
        </a:p>
      </dsp:txBody>
      <dsp:txXfrm>
        <a:off x="345149" y="1876539"/>
        <a:ext cx="418650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C6B3-CC6E-4F74-963D-A421A0256F77}">
      <dsp:nvSpPr>
        <dsp:cNvPr id="0" name=""/>
        <dsp:cNvSpPr/>
      </dsp:nvSpPr>
      <dsp:spPr>
        <a:xfrm>
          <a:off x="113437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47CCD-2F36-4999-9165-22783F5180A3}">
      <dsp:nvSpPr>
        <dsp:cNvPr id="0" name=""/>
        <dsp:cNvSpPr/>
      </dsp:nvSpPr>
      <dsp:spPr>
        <a:xfrm>
          <a:off x="276607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A626-F1FB-4355-974C-44D79803CA72}">
      <dsp:nvSpPr>
        <dsp:cNvPr id="0" name=""/>
        <dsp:cNvSpPr/>
      </dsp:nvSpPr>
      <dsp:spPr>
        <a:xfrm>
          <a:off x="1056937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Llama2’s Output.</a:t>
          </a:r>
        </a:p>
      </dsp:txBody>
      <dsp:txXfrm>
        <a:off x="1056937" y="1706444"/>
        <a:ext cx="1831499" cy="777000"/>
      </dsp:txXfrm>
    </dsp:sp>
    <dsp:sp modelId="{BD42806A-9353-48C7-B248-8BE18F5CA8ED}">
      <dsp:nvSpPr>
        <dsp:cNvPr id="0" name=""/>
        <dsp:cNvSpPr/>
      </dsp:nvSpPr>
      <dsp:spPr>
        <a:xfrm>
          <a:off x="3207562" y="1706444"/>
          <a:ext cx="777000" cy="77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0435-F176-4582-9726-2FB5B20248C8}">
      <dsp:nvSpPr>
        <dsp:cNvPr id="0" name=""/>
        <dsp:cNvSpPr/>
      </dsp:nvSpPr>
      <dsp:spPr>
        <a:xfrm>
          <a:off x="3370732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6F3B-DB26-4F44-8527-FE61029C8EDC}">
      <dsp:nvSpPr>
        <dsp:cNvPr id="0" name=""/>
        <dsp:cNvSpPr/>
      </dsp:nvSpPr>
      <dsp:spPr>
        <a:xfrm>
          <a:off x="4151062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Graph in Neo4j (Cypher queries).</a:t>
          </a:r>
        </a:p>
      </dsp:txBody>
      <dsp:txXfrm>
        <a:off x="4151062" y="1706444"/>
        <a:ext cx="1831499" cy="777000"/>
      </dsp:txXfrm>
    </dsp:sp>
    <dsp:sp modelId="{56B8B308-FD90-46F8-9064-CF99619F440E}">
      <dsp:nvSpPr>
        <dsp:cNvPr id="0" name=""/>
        <dsp:cNvSpPr/>
      </dsp:nvSpPr>
      <dsp:spPr>
        <a:xfrm>
          <a:off x="113437" y="2845835"/>
          <a:ext cx="777000" cy="77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AAC8-AE7A-4ED9-A5DE-13AF03C5AB37}">
      <dsp:nvSpPr>
        <dsp:cNvPr id="0" name=""/>
        <dsp:cNvSpPr/>
      </dsp:nvSpPr>
      <dsp:spPr>
        <a:xfrm>
          <a:off x="276607" y="3009005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177-807E-487C-9E53-2D8C68C94B5D}">
      <dsp:nvSpPr>
        <dsp:cNvPr id="0" name=""/>
        <dsp:cNvSpPr/>
      </dsp:nvSpPr>
      <dsp:spPr>
        <a:xfrm>
          <a:off x="1056937" y="2845835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Id </a:t>
          </a:r>
          <a:r>
            <a:rPr lang="en-US" sz="1800" kern="1200" dirty="0" err="1"/>
            <a:t>Displayment</a:t>
          </a:r>
          <a:r>
            <a:rPr lang="en-US" sz="1800" kern="1200" dirty="0"/>
            <a:t>.</a:t>
          </a:r>
        </a:p>
      </dsp:txBody>
      <dsp:txXfrm>
        <a:off x="1056937" y="2845835"/>
        <a:ext cx="1831499" cy="77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17154-5916-4D8D-B29B-3958C22889D6}">
      <dsp:nvSpPr>
        <dsp:cNvPr id="0" name=""/>
        <dsp:cNvSpPr/>
      </dsp:nvSpPr>
      <dsp:spPr>
        <a:xfrm>
          <a:off x="528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C380D-0984-483C-A81F-873A6767896F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 model.</a:t>
          </a:r>
        </a:p>
      </dsp:txBody>
      <dsp:txXfrm>
        <a:off x="33000" y="1719640"/>
        <a:ext cx="1800000" cy="720000"/>
      </dsp:txXfrm>
    </dsp:sp>
    <dsp:sp modelId="{72E1A0A4-84E1-4FFD-8715-CC6C5B5852C9}">
      <dsp:nvSpPr>
        <dsp:cNvPr id="0" name=""/>
        <dsp:cNvSpPr/>
      </dsp:nvSpPr>
      <dsp:spPr>
        <a:xfrm>
          <a:off x="2643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F681C-5367-42A8-9763-AAF21C2423E6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Real-time Features.</a:t>
          </a:r>
        </a:p>
      </dsp:txBody>
      <dsp:txXfrm>
        <a:off x="2148000" y="1719640"/>
        <a:ext cx="1800000" cy="720000"/>
      </dsp:txXfrm>
    </dsp:sp>
    <dsp:sp modelId="{5287A9AC-C127-49F5-832E-D614D05622B9}">
      <dsp:nvSpPr>
        <dsp:cNvPr id="0" name=""/>
        <dsp:cNvSpPr/>
      </dsp:nvSpPr>
      <dsp:spPr>
        <a:xfrm>
          <a:off x="4758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4488F-753A-46FD-AF19-AAAC9AED2ACC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Richer profile customization.</a:t>
          </a:r>
        </a:p>
      </dsp:txBody>
      <dsp:txXfrm>
        <a:off x="4263000" y="1719640"/>
        <a:ext cx="1800000" cy="720000"/>
      </dsp:txXfrm>
    </dsp:sp>
    <dsp:sp modelId="{1C3AFB96-63CC-44F2-8FB1-34F3B11423F8}">
      <dsp:nvSpPr>
        <dsp:cNvPr id="0" name=""/>
        <dsp:cNvSpPr/>
      </dsp:nvSpPr>
      <dsp:spPr>
        <a:xfrm>
          <a:off x="1585500" y="28896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47BB5-3049-442E-98D3-BBCF6F7583EB}">
      <dsp:nvSpPr>
        <dsp:cNvPr id="0" name=""/>
        <dsp:cNvSpPr/>
      </dsp:nvSpPr>
      <dsp:spPr>
        <a:xfrm>
          <a:off x="1090500" y="40193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Expanding group functionalities.</a:t>
          </a:r>
        </a:p>
      </dsp:txBody>
      <dsp:txXfrm>
        <a:off x="1090500" y="4019396"/>
        <a:ext cx="1800000" cy="720000"/>
      </dsp:txXfrm>
    </dsp:sp>
    <dsp:sp modelId="{DC7AC8DC-78D1-4B4C-8D1F-3BADAB3ED4F6}">
      <dsp:nvSpPr>
        <dsp:cNvPr id="0" name=""/>
        <dsp:cNvSpPr/>
      </dsp:nvSpPr>
      <dsp:spPr>
        <a:xfrm>
          <a:off x="3700500" y="28896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7201-D717-4769-9789-152FB4CF8647}">
      <dsp:nvSpPr>
        <dsp:cNvPr id="0" name=""/>
        <dsp:cNvSpPr/>
      </dsp:nvSpPr>
      <dsp:spPr>
        <a:xfrm>
          <a:off x="3205500" y="40193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Personalize Ads.</a:t>
          </a:r>
        </a:p>
      </dsp:txBody>
      <dsp:txXfrm>
        <a:off x="3205500" y="401939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30-May-25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5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D68A-0C84-510F-9FB4-876DB478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SIT305 – HD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2F93-E053-6CF1-E55D-B1465869A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/>
              <a:t>App Name: ConnectSphere AI</a:t>
            </a:r>
          </a:p>
          <a:p>
            <a:pPr algn="r"/>
            <a:r>
              <a:rPr lang="en-US"/>
              <a:t>Student Name: Hayden Duong</a:t>
            </a:r>
          </a:p>
          <a:p>
            <a:pPr algn="r"/>
            <a:r>
              <a:rPr lang="en-US"/>
              <a:t>Student ID: s222610226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B788A-E749-9B8D-02A5-84A220B7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34" r="11732" b="-1"/>
          <a:stretch>
            <a:fillRect/>
          </a:stretch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3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9B5E-9B36-CDA3-E1C2-22A7044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2800" dirty="0"/>
              <a:t>Concept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Aptos" panose="020B0004020202020204" pitchFamily="34" charset="0"/>
              </a:rPr>
              <a:t>Connecting like-minded individuals</a:t>
            </a:r>
            <a:br>
              <a:rPr lang="en-US" sz="2800" dirty="0">
                <a:latin typeface="Aptos" panose="020B0004020202020204" pitchFamily="34" charset="0"/>
              </a:rPr>
            </a:br>
            <a:r>
              <a:rPr lang="en-US" sz="2800" dirty="0">
                <a:latin typeface="Aptos" panose="020B0004020202020204" pitchFamily="34" charset="0"/>
              </a:rPr>
              <a:t>and form communities.</a:t>
            </a:r>
          </a:p>
        </p:txBody>
      </p:sp>
      <p:pic>
        <p:nvPicPr>
          <p:cNvPr id="19" name="Picture 18" descr="Stick figure families holding hands">
            <a:extLst>
              <a:ext uri="{FF2B5EF4-FFF2-40B4-BE49-F238E27FC236}">
                <a16:creationId xmlns:a16="http://schemas.microsoft.com/office/drawing/2014/main" id="{20992BFA-AACF-2E12-454C-18916088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75" r="20024" b="-1"/>
          <a:stretch>
            <a:fillRect/>
          </a:stretch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B1FC-F534-EDB8-035D-59F21141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endParaRPr lang="en-US" sz="1500" dirty="0"/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Provide natural AI chat experience, Llama 2.</a:t>
            </a: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Identify user interests through conversation.</a:t>
            </a: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Personalize users &amp; groups recommendation.</a:t>
            </a:r>
          </a:p>
          <a:p>
            <a:pPr marL="457200" lvl="1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6116-B8FA-0335-8CCF-791A643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50" y="2797175"/>
            <a:ext cx="9144000" cy="1263649"/>
          </a:xfrm>
        </p:spPr>
        <p:txBody>
          <a:bodyPr/>
          <a:lstStyle/>
          <a:p>
            <a:r>
              <a:rPr lang="en-US" dirty="0"/>
              <a:t>Mechanism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FF526-7B8B-4B83-C167-72C35D8F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122" y="363147"/>
            <a:ext cx="6745705" cy="6131706"/>
          </a:xfrm>
        </p:spPr>
      </p:pic>
    </p:spTree>
    <p:extLst>
      <p:ext uri="{BB962C8B-B14F-4D97-AF65-F5344CB8AC3E}">
        <p14:creationId xmlns:p14="http://schemas.microsoft.com/office/powerpoint/2010/main" val="332698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8DDD-681E-3A1D-E01C-F55B9A8C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Tech Stack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C78CEFC-80B6-F98E-FFFF-CC2889A0C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8355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71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D3F6C-7F1F-85AC-9076-96E1EEB0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sz="4100"/>
              <a:t>Development Process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9463BF-508B-4932-620B-05292E6A1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0178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F3827-BAB6-E44A-A87A-9208860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49045-C28A-250A-4571-0DF7A8792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240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53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9F1AE59F-3F3A-519F-0906-607229A0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08556-2A03-E10B-5257-4A241A42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8808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7753-F468-90FF-4391-EDAE4CCE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85C83-A395-3421-CEA6-947857FF0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9797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7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Arial Nova Cond</vt:lpstr>
      <vt:lpstr>Impact</vt:lpstr>
      <vt:lpstr>TornVTI</vt:lpstr>
      <vt:lpstr>SIT305 – HD Demonstration</vt:lpstr>
      <vt:lpstr>Concept   Connecting like-minded individuals and form communities.</vt:lpstr>
      <vt:lpstr>Mechanism</vt:lpstr>
      <vt:lpstr>Tech Stack</vt:lpstr>
      <vt:lpstr>Development Process</vt:lpstr>
      <vt:lpstr>Challenges</vt:lpstr>
      <vt:lpstr>Live Demonstration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 Duong</dc:creator>
  <cp:lastModifiedBy>Lac Duong</cp:lastModifiedBy>
  <cp:revision>5</cp:revision>
  <dcterms:created xsi:type="dcterms:W3CDTF">2025-05-30T07:19:59Z</dcterms:created>
  <dcterms:modified xsi:type="dcterms:W3CDTF">2025-05-30T08:54:01Z</dcterms:modified>
</cp:coreProperties>
</file>