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56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9C52DA-0D32-4155-ACE7-85486CE3F8B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4A1606E-D6A3-44CB-AC3E-0C1F7F8ACFD5}">
      <dgm:prSet/>
      <dgm:spPr/>
      <dgm:t>
        <a:bodyPr/>
        <a:lstStyle/>
        <a:p>
          <a:r>
            <a:rPr lang="en-US"/>
            <a:t>Frontend: Javascript</a:t>
          </a:r>
        </a:p>
      </dgm:t>
    </dgm:pt>
    <dgm:pt modelId="{D8249163-F2F3-4AEC-8757-7A8B66CFE748}" type="parTrans" cxnId="{54168BF7-46FC-4871-88D3-54C9E0977CBF}">
      <dgm:prSet/>
      <dgm:spPr/>
      <dgm:t>
        <a:bodyPr/>
        <a:lstStyle/>
        <a:p>
          <a:endParaRPr lang="en-US"/>
        </a:p>
      </dgm:t>
    </dgm:pt>
    <dgm:pt modelId="{F40DC112-625B-4180-8776-FEF2A0EEC0CB}" type="sibTrans" cxnId="{54168BF7-46FC-4871-88D3-54C9E0977CBF}">
      <dgm:prSet/>
      <dgm:spPr/>
      <dgm:t>
        <a:bodyPr/>
        <a:lstStyle/>
        <a:p>
          <a:endParaRPr lang="en-US"/>
        </a:p>
      </dgm:t>
    </dgm:pt>
    <dgm:pt modelId="{1504C200-4F7D-4706-86CF-0BC2107A67C2}">
      <dgm:prSet/>
      <dgm:spPr/>
      <dgm:t>
        <a:bodyPr/>
        <a:lstStyle/>
        <a:p>
          <a:r>
            <a:rPr lang="en-US"/>
            <a:t>Backend: Node.js</a:t>
          </a:r>
        </a:p>
      </dgm:t>
    </dgm:pt>
    <dgm:pt modelId="{C9DBA7F0-F7EF-4ECF-9C39-7AE7693FDE5B}" type="parTrans" cxnId="{F74C6CBF-D575-4ED7-8CA3-FB4BFEB124DA}">
      <dgm:prSet/>
      <dgm:spPr/>
      <dgm:t>
        <a:bodyPr/>
        <a:lstStyle/>
        <a:p>
          <a:endParaRPr lang="en-US"/>
        </a:p>
      </dgm:t>
    </dgm:pt>
    <dgm:pt modelId="{ECCD410F-DBD1-46D4-AB3D-1470AF1C8A09}" type="sibTrans" cxnId="{F74C6CBF-D575-4ED7-8CA3-FB4BFEB124DA}">
      <dgm:prSet/>
      <dgm:spPr/>
      <dgm:t>
        <a:bodyPr/>
        <a:lstStyle/>
        <a:p>
          <a:endParaRPr lang="en-US"/>
        </a:p>
      </dgm:t>
    </dgm:pt>
    <dgm:pt modelId="{51867641-017F-414B-A38F-1C05D8962D2B}">
      <dgm:prSet/>
      <dgm:spPr/>
      <dgm:t>
        <a:bodyPr/>
        <a:lstStyle/>
        <a:p>
          <a:r>
            <a:rPr lang="en-US"/>
            <a:t>Database: Cloud Firestore</a:t>
          </a:r>
        </a:p>
      </dgm:t>
    </dgm:pt>
    <dgm:pt modelId="{6CD2B33F-53A7-4D4B-9C66-E8E256EDE33F}" type="parTrans" cxnId="{03CC3F51-4892-4D35-9FFC-BAA430086838}">
      <dgm:prSet/>
      <dgm:spPr/>
      <dgm:t>
        <a:bodyPr/>
        <a:lstStyle/>
        <a:p>
          <a:endParaRPr lang="en-US"/>
        </a:p>
      </dgm:t>
    </dgm:pt>
    <dgm:pt modelId="{73EC0A29-E87D-4F5E-936E-BBAC5010583B}" type="sibTrans" cxnId="{03CC3F51-4892-4D35-9FFC-BAA430086838}">
      <dgm:prSet/>
      <dgm:spPr/>
      <dgm:t>
        <a:bodyPr/>
        <a:lstStyle/>
        <a:p>
          <a:endParaRPr lang="en-US"/>
        </a:p>
      </dgm:t>
    </dgm:pt>
    <dgm:pt modelId="{B331ED20-E284-434A-A623-A9371856BDD4}">
      <dgm:prSet/>
      <dgm:spPr/>
      <dgm:t>
        <a:bodyPr/>
        <a:lstStyle/>
        <a:p>
          <a:r>
            <a:rPr lang="en-US"/>
            <a:t>Containerization: Docker</a:t>
          </a:r>
        </a:p>
      </dgm:t>
    </dgm:pt>
    <dgm:pt modelId="{E79C096C-0AF8-4378-B563-AA0B7FA88434}" type="parTrans" cxnId="{40E0FC79-AE1E-497B-AB32-9C717EFB890C}">
      <dgm:prSet/>
      <dgm:spPr/>
      <dgm:t>
        <a:bodyPr/>
        <a:lstStyle/>
        <a:p>
          <a:endParaRPr lang="en-US"/>
        </a:p>
      </dgm:t>
    </dgm:pt>
    <dgm:pt modelId="{4FE65490-54CC-498A-81E0-EEE7D3D8EC6D}" type="sibTrans" cxnId="{40E0FC79-AE1E-497B-AB32-9C717EFB890C}">
      <dgm:prSet/>
      <dgm:spPr/>
      <dgm:t>
        <a:bodyPr/>
        <a:lstStyle/>
        <a:p>
          <a:endParaRPr lang="en-US"/>
        </a:p>
      </dgm:t>
    </dgm:pt>
    <dgm:pt modelId="{04242640-3984-4BD6-A7CB-2CD2BDB84DA2}">
      <dgm:prSet/>
      <dgm:spPr/>
      <dgm:t>
        <a:bodyPr/>
        <a:lstStyle/>
        <a:p>
          <a:r>
            <a:rPr lang="en-US"/>
            <a:t>Orchestration: Google Kubernetes Engine</a:t>
          </a:r>
        </a:p>
      </dgm:t>
    </dgm:pt>
    <dgm:pt modelId="{571FD191-9567-4C8F-B508-5DC5D7E71447}" type="parTrans" cxnId="{E7F21F45-660C-42F5-B1F9-AA7981E8A183}">
      <dgm:prSet/>
      <dgm:spPr/>
      <dgm:t>
        <a:bodyPr/>
        <a:lstStyle/>
        <a:p>
          <a:endParaRPr lang="en-US"/>
        </a:p>
      </dgm:t>
    </dgm:pt>
    <dgm:pt modelId="{51952F0A-685A-4E4B-8075-7C80F4BE9133}" type="sibTrans" cxnId="{E7F21F45-660C-42F5-B1F9-AA7981E8A183}">
      <dgm:prSet/>
      <dgm:spPr/>
      <dgm:t>
        <a:bodyPr/>
        <a:lstStyle/>
        <a:p>
          <a:endParaRPr lang="en-US"/>
        </a:p>
      </dgm:t>
    </dgm:pt>
    <dgm:pt modelId="{B683BCF6-18B3-410D-B88D-08EC90095939}">
      <dgm:prSet/>
      <dgm:spPr/>
      <dgm:t>
        <a:bodyPr/>
        <a:lstStyle/>
        <a:p>
          <a:r>
            <a:rPr lang="en-US"/>
            <a:t>Monitoring: Google Monitoring – Metrics, Logs Explorer</a:t>
          </a:r>
        </a:p>
      </dgm:t>
    </dgm:pt>
    <dgm:pt modelId="{965A8A1D-E64C-42B9-AA1E-0D759D60AC2B}" type="parTrans" cxnId="{EE6A7DF4-E633-45D1-A9EE-6ADE1D8FBE78}">
      <dgm:prSet/>
      <dgm:spPr/>
      <dgm:t>
        <a:bodyPr/>
        <a:lstStyle/>
        <a:p>
          <a:endParaRPr lang="en-US"/>
        </a:p>
      </dgm:t>
    </dgm:pt>
    <dgm:pt modelId="{E46AB932-83FA-4B51-B099-529CC557E3A5}" type="sibTrans" cxnId="{EE6A7DF4-E633-45D1-A9EE-6ADE1D8FBE78}">
      <dgm:prSet/>
      <dgm:spPr/>
      <dgm:t>
        <a:bodyPr/>
        <a:lstStyle/>
        <a:p>
          <a:endParaRPr lang="en-US"/>
        </a:p>
      </dgm:t>
    </dgm:pt>
    <dgm:pt modelId="{304F89AE-6A4B-4E0E-9C7E-4A8D64A5E1FD}" type="pres">
      <dgm:prSet presAssocID="{389C52DA-0D32-4155-ACE7-85486CE3F8B7}" presName="diagram" presStyleCnt="0">
        <dgm:presLayoutVars>
          <dgm:dir/>
          <dgm:resizeHandles val="exact"/>
        </dgm:presLayoutVars>
      </dgm:prSet>
      <dgm:spPr/>
    </dgm:pt>
    <dgm:pt modelId="{87A193E9-12B2-45B3-BB09-F9BBDF100F5D}" type="pres">
      <dgm:prSet presAssocID="{34A1606E-D6A3-44CB-AC3E-0C1F7F8ACFD5}" presName="node" presStyleLbl="node1" presStyleIdx="0" presStyleCnt="6">
        <dgm:presLayoutVars>
          <dgm:bulletEnabled val="1"/>
        </dgm:presLayoutVars>
      </dgm:prSet>
      <dgm:spPr/>
    </dgm:pt>
    <dgm:pt modelId="{9AD070EA-2676-4A51-B7BD-4DA87A0B8437}" type="pres">
      <dgm:prSet presAssocID="{F40DC112-625B-4180-8776-FEF2A0EEC0CB}" presName="sibTrans" presStyleCnt="0"/>
      <dgm:spPr/>
    </dgm:pt>
    <dgm:pt modelId="{8CC2A4F7-39ED-49F2-8E1E-FE4258D92016}" type="pres">
      <dgm:prSet presAssocID="{1504C200-4F7D-4706-86CF-0BC2107A67C2}" presName="node" presStyleLbl="node1" presStyleIdx="1" presStyleCnt="6">
        <dgm:presLayoutVars>
          <dgm:bulletEnabled val="1"/>
        </dgm:presLayoutVars>
      </dgm:prSet>
      <dgm:spPr/>
    </dgm:pt>
    <dgm:pt modelId="{E89F6CDF-1D6F-42A7-B74C-85FB223C5F08}" type="pres">
      <dgm:prSet presAssocID="{ECCD410F-DBD1-46D4-AB3D-1470AF1C8A09}" presName="sibTrans" presStyleCnt="0"/>
      <dgm:spPr/>
    </dgm:pt>
    <dgm:pt modelId="{50D58E01-B995-4A2D-9ACC-0E277AEDAA57}" type="pres">
      <dgm:prSet presAssocID="{51867641-017F-414B-A38F-1C05D8962D2B}" presName="node" presStyleLbl="node1" presStyleIdx="2" presStyleCnt="6">
        <dgm:presLayoutVars>
          <dgm:bulletEnabled val="1"/>
        </dgm:presLayoutVars>
      </dgm:prSet>
      <dgm:spPr/>
    </dgm:pt>
    <dgm:pt modelId="{984E8A58-E9CD-4D60-873B-01C741D38C2B}" type="pres">
      <dgm:prSet presAssocID="{73EC0A29-E87D-4F5E-936E-BBAC5010583B}" presName="sibTrans" presStyleCnt="0"/>
      <dgm:spPr/>
    </dgm:pt>
    <dgm:pt modelId="{CE8457C9-01F9-442C-8B2A-19F3A307042D}" type="pres">
      <dgm:prSet presAssocID="{B331ED20-E284-434A-A623-A9371856BDD4}" presName="node" presStyleLbl="node1" presStyleIdx="3" presStyleCnt="6">
        <dgm:presLayoutVars>
          <dgm:bulletEnabled val="1"/>
        </dgm:presLayoutVars>
      </dgm:prSet>
      <dgm:spPr/>
    </dgm:pt>
    <dgm:pt modelId="{5E81FA68-2A57-4A4F-A78D-5F7C0753E5B8}" type="pres">
      <dgm:prSet presAssocID="{4FE65490-54CC-498A-81E0-EEE7D3D8EC6D}" presName="sibTrans" presStyleCnt="0"/>
      <dgm:spPr/>
    </dgm:pt>
    <dgm:pt modelId="{055F52B4-C207-4769-9A3D-321847768956}" type="pres">
      <dgm:prSet presAssocID="{04242640-3984-4BD6-A7CB-2CD2BDB84DA2}" presName="node" presStyleLbl="node1" presStyleIdx="4" presStyleCnt="6">
        <dgm:presLayoutVars>
          <dgm:bulletEnabled val="1"/>
        </dgm:presLayoutVars>
      </dgm:prSet>
      <dgm:spPr/>
    </dgm:pt>
    <dgm:pt modelId="{DB35748C-A11B-4A96-BB38-C9F0149F5F71}" type="pres">
      <dgm:prSet presAssocID="{51952F0A-685A-4E4B-8075-7C80F4BE9133}" presName="sibTrans" presStyleCnt="0"/>
      <dgm:spPr/>
    </dgm:pt>
    <dgm:pt modelId="{4D984BD4-F3E0-414F-9B0A-47AB3269B1AB}" type="pres">
      <dgm:prSet presAssocID="{B683BCF6-18B3-410D-B88D-08EC90095939}" presName="node" presStyleLbl="node1" presStyleIdx="5" presStyleCnt="6">
        <dgm:presLayoutVars>
          <dgm:bulletEnabled val="1"/>
        </dgm:presLayoutVars>
      </dgm:prSet>
      <dgm:spPr/>
    </dgm:pt>
  </dgm:ptLst>
  <dgm:cxnLst>
    <dgm:cxn modelId="{E7F21F45-660C-42F5-B1F9-AA7981E8A183}" srcId="{389C52DA-0D32-4155-ACE7-85486CE3F8B7}" destId="{04242640-3984-4BD6-A7CB-2CD2BDB84DA2}" srcOrd="4" destOrd="0" parTransId="{571FD191-9567-4C8F-B508-5DC5D7E71447}" sibTransId="{51952F0A-685A-4E4B-8075-7C80F4BE9133}"/>
    <dgm:cxn modelId="{1F9B8D67-B3D4-4EE1-8BFF-D5F8834DE944}" type="presOf" srcId="{389C52DA-0D32-4155-ACE7-85486CE3F8B7}" destId="{304F89AE-6A4B-4E0E-9C7E-4A8D64A5E1FD}" srcOrd="0" destOrd="0" presId="urn:microsoft.com/office/officeart/2005/8/layout/default"/>
    <dgm:cxn modelId="{03CC3F51-4892-4D35-9FFC-BAA430086838}" srcId="{389C52DA-0D32-4155-ACE7-85486CE3F8B7}" destId="{51867641-017F-414B-A38F-1C05D8962D2B}" srcOrd="2" destOrd="0" parTransId="{6CD2B33F-53A7-4D4B-9C66-E8E256EDE33F}" sibTransId="{73EC0A29-E87D-4F5E-936E-BBAC5010583B}"/>
    <dgm:cxn modelId="{DD82CA74-EE2B-443B-A3FE-C62E627F03E4}" type="presOf" srcId="{B683BCF6-18B3-410D-B88D-08EC90095939}" destId="{4D984BD4-F3E0-414F-9B0A-47AB3269B1AB}" srcOrd="0" destOrd="0" presId="urn:microsoft.com/office/officeart/2005/8/layout/default"/>
    <dgm:cxn modelId="{40E0FC79-AE1E-497B-AB32-9C717EFB890C}" srcId="{389C52DA-0D32-4155-ACE7-85486CE3F8B7}" destId="{B331ED20-E284-434A-A623-A9371856BDD4}" srcOrd="3" destOrd="0" parTransId="{E79C096C-0AF8-4378-B563-AA0B7FA88434}" sibTransId="{4FE65490-54CC-498A-81E0-EEE7D3D8EC6D}"/>
    <dgm:cxn modelId="{09325F84-4C6A-4442-956B-BFE5BFE05D5F}" type="presOf" srcId="{04242640-3984-4BD6-A7CB-2CD2BDB84DA2}" destId="{055F52B4-C207-4769-9A3D-321847768956}" srcOrd="0" destOrd="0" presId="urn:microsoft.com/office/officeart/2005/8/layout/default"/>
    <dgm:cxn modelId="{D332EF91-8130-4829-9288-74F7B09CE707}" type="presOf" srcId="{1504C200-4F7D-4706-86CF-0BC2107A67C2}" destId="{8CC2A4F7-39ED-49F2-8E1E-FE4258D92016}" srcOrd="0" destOrd="0" presId="urn:microsoft.com/office/officeart/2005/8/layout/default"/>
    <dgm:cxn modelId="{607F309A-9248-4E25-85E9-4C02BA41FA4C}" type="presOf" srcId="{34A1606E-D6A3-44CB-AC3E-0C1F7F8ACFD5}" destId="{87A193E9-12B2-45B3-BB09-F9BBDF100F5D}" srcOrd="0" destOrd="0" presId="urn:microsoft.com/office/officeart/2005/8/layout/default"/>
    <dgm:cxn modelId="{DE0F3DB3-D2CA-4F58-9DE2-DB26E5467BB4}" type="presOf" srcId="{51867641-017F-414B-A38F-1C05D8962D2B}" destId="{50D58E01-B995-4A2D-9ACC-0E277AEDAA57}" srcOrd="0" destOrd="0" presId="urn:microsoft.com/office/officeart/2005/8/layout/default"/>
    <dgm:cxn modelId="{F74C6CBF-D575-4ED7-8CA3-FB4BFEB124DA}" srcId="{389C52DA-0D32-4155-ACE7-85486CE3F8B7}" destId="{1504C200-4F7D-4706-86CF-0BC2107A67C2}" srcOrd="1" destOrd="0" parTransId="{C9DBA7F0-F7EF-4ECF-9C39-7AE7693FDE5B}" sibTransId="{ECCD410F-DBD1-46D4-AB3D-1470AF1C8A09}"/>
    <dgm:cxn modelId="{CA53D0EA-AFF0-438D-ABDC-B42495B5C208}" type="presOf" srcId="{B331ED20-E284-434A-A623-A9371856BDD4}" destId="{CE8457C9-01F9-442C-8B2A-19F3A307042D}" srcOrd="0" destOrd="0" presId="urn:microsoft.com/office/officeart/2005/8/layout/default"/>
    <dgm:cxn modelId="{EE6A7DF4-E633-45D1-A9EE-6ADE1D8FBE78}" srcId="{389C52DA-0D32-4155-ACE7-85486CE3F8B7}" destId="{B683BCF6-18B3-410D-B88D-08EC90095939}" srcOrd="5" destOrd="0" parTransId="{965A8A1D-E64C-42B9-AA1E-0D759D60AC2B}" sibTransId="{E46AB932-83FA-4B51-B099-529CC557E3A5}"/>
    <dgm:cxn modelId="{54168BF7-46FC-4871-88D3-54C9E0977CBF}" srcId="{389C52DA-0D32-4155-ACE7-85486CE3F8B7}" destId="{34A1606E-D6A3-44CB-AC3E-0C1F7F8ACFD5}" srcOrd="0" destOrd="0" parTransId="{D8249163-F2F3-4AEC-8757-7A8B66CFE748}" sibTransId="{F40DC112-625B-4180-8776-FEF2A0EEC0CB}"/>
    <dgm:cxn modelId="{BF0F8725-5C5F-485A-8172-EF016A3E4968}" type="presParOf" srcId="{304F89AE-6A4B-4E0E-9C7E-4A8D64A5E1FD}" destId="{87A193E9-12B2-45B3-BB09-F9BBDF100F5D}" srcOrd="0" destOrd="0" presId="urn:microsoft.com/office/officeart/2005/8/layout/default"/>
    <dgm:cxn modelId="{9ADC54C3-F08F-4A1A-967A-EBDFEDD7EF85}" type="presParOf" srcId="{304F89AE-6A4B-4E0E-9C7E-4A8D64A5E1FD}" destId="{9AD070EA-2676-4A51-B7BD-4DA87A0B8437}" srcOrd="1" destOrd="0" presId="urn:microsoft.com/office/officeart/2005/8/layout/default"/>
    <dgm:cxn modelId="{B49BC85F-BB5C-4A0F-A82E-C9FB06AECEDB}" type="presParOf" srcId="{304F89AE-6A4B-4E0E-9C7E-4A8D64A5E1FD}" destId="{8CC2A4F7-39ED-49F2-8E1E-FE4258D92016}" srcOrd="2" destOrd="0" presId="urn:microsoft.com/office/officeart/2005/8/layout/default"/>
    <dgm:cxn modelId="{2750384A-0769-4EDB-92E4-7054B88DB315}" type="presParOf" srcId="{304F89AE-6A4B-4E0E-9C7E-4A8D64A5E1FD}" destId="{E89F6CDF-1D6F-42A7-B74C-85FB223C5F08}" srcOrd="3" destOrd="0" presId="urn:microsoft.com/office/officeart/2005/8/layout/default"/>
    <dgm:cxn modelId="{C86FA679-3C4A-4579-B1BC-BBA3099783BE}" type="presParOf" srcId="{304F89AE-6A4B-4E0E-9C7E-4A8D64A5E1FD}" destId="{50D58E01-B995-4A2D-9ACC-0E277AEDAA57}" srcOrd="4" destOrd="0" presId="urn:microsoft.com/office/officeart/2005/8/layout/default"/>
    <dgm:cxn modelId="{C99BF5B1-DEE8-43AC-832A-30BD0FACCB8B}" type="presParOf" srcId="{304F89AE-6A4B-4E0E-9C7E-4A8D64A5E1FD}" destId="{984E8A58-E9CD-4D60-873B-01C741D38C2B}" srcOrd="5" destOrd="0" presId="urn:microsoft.com/office/officeart/2005/8/layout/default"/>
    <dgm:cxn modelId="{D5662F06-1323-46A6-84B6-BE94D41CD4A6}" type="presParOf" srcId="{304F89AE-6A4B-4E0E-9C7E-4A8D64A5E1FD}" destId="{CE8457C9-01F9-442C-8B2A-19F3A307042D}" srcOrd="6" destOrd="0" presId="urn:microsoft.com/office/officeart/2005/8/layout/default"/>
    <dgm:cxn modelId="{1EB9568B-42C7-496C-8A0C-4A9A46BDBA9E}" type="presParOf" srcId="{304F89AE-6A4B-4E0E-9C7E-4A8D64A5E1FD}" destId="{5E81FA68-2A57-4A4F-A78D-5F7C0753E5B8}" srcOrd="7" destOrd="0" presId="urn:microsoft.com/office/officeart/2005/8/layout/default"/>
    <dgm:cxn modelId="{042C6113-7283-440E-960E-FCAA6F38EA7D}" type="presParOf" srcId="{304F89AE-6A4B-4E0E-9C7E-4A8D64A5E1FD}" destId="{055F52B4-C207-4769-9A3D-321847768956}" srcOrd="8" destOrd="0" presId="urn:microsoft.com/office/officeart/2005/8/layout/default"/>
    <dgm:cxn modelId="{C29D7D44-99DC-4E76-9835-6DB19AA4C740}" type="presParOf" srcId="{304F89AE-6A4B-4E0E-9C7E-4A8D64A5E1FD}" destId="{DB35748C-A11B-4A96-BB38-C9F0149F5F71}" srcOrd="9" destOrd="0" presId="urn:microsoft.com/office/officeart/2005/8/layout/default"/>
    <dgm:cxn modelId="{3185BBA6-FABB-4088-8E45-854671FE062B}" type="presParOf" srcId="{304F89AE-6A4B-4E0E-9C7E-4A8D64A5E1FD}" destId="{4D984BD4-F3E0-414F-9B0A-47AB3269B1AB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93E9-12B2-45B3-BB09-F9BBDF100F5D}">
      <dsp:nvSpPr>
        <dsp:cNvPr id="0" name=""/>
        <dsp:cNvSpPr/>
      </dsp:nvSpPr>
      <dsp:spPr>
        <a:xfrm>
          <a:off x="810670" y="88"/>
          <a:ext cx="2362111" cy="1417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Frontend: Javascript</a:t>
          </a:r>
        </a:p>
      </dsp:txBody>
      <dsp:txXfrm>
        <a:off x="810670" y="88"/>
        <a:ext cx="2362111" cy="1417267"/>
      </dsp:txXfrm>
    </dsp:sp>
    <dsp:sp modelId="{8CC2A4F7-39ED-49F2-8E1E-FE4258D92016}">
      <dsp:nvSpPr>
        <dsp:cNvPr id="0" name=""/>
        <dsp:cNvSpPr/>
      </dsp:nvSpPr>
      <dsp:spPr>
        <a:xfrm>
          <a:off x="3408993" y="88"/>
          <a:ext cx="2362111" cy="14172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Backend: Node.js</a:t>
          </a:r>
        </a:p>
      </dsp:txBody>
      <dsp:txXfrm>
        <a:off x="3408993" y="88"/>
        <a:ext cx="2362111" cy="1417267"/>
      </dsp:txXfrm>
    </dsp:sp>
    <dsp:sp modelId="{50D58E01-B995-4A2D-9ACC-0E277AEDAA57}">
      <dsp:nvSpPr>
        <dsp:cNvPr id="0" name=""/>
        <dsp:cNvSpPr/>
      </dsp:nvSpPr>
      <dsp:spPr>
        <a:xfrm>
          <a:off x="810670" y="1653566"/>
          <a:ext cx="2362111" cy="141726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Database: Cloud Firestore</a:t>
          </a:r>
        </a:p>
      </dsp:txBody>
      <dsp:txXfrm>
        <a:off x="810670" y="1653566"/>
        <a:ext cx="2362111" cy="1417267"/>
      </dsp:txXfrm>
    </dsp:sp>
    <dsp:sp modelId="{CE8457C9-01F9-442C-8B2A-19F3A307042D}">
      <dsp:nvSpPr>
        <dsp:cNvPr id="0" name=""/>
        <dsp:cNvSpPr/>
      </dsp:nvSpPr>
      <dsp:spPr>
        <a:xfrm>
          <a:off x="3408993" y="1653566"/>
          <a:ext cx="2362111" cy="141726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Containerization: Docker</a:t>
          </a:r>
        </a:p>
      </dsp:txBody>
      <dsp:txXfrm>
        <a:off x="3408993" y="1653566"/>
        <a:ext cx="2362111" cy="1417267"/>
      </dsp:txXfrm>
    </dsp:sp>
    <dsp:sp modelId="{055F52B4-C207-4769-9A3D-321847768956}">
      <dsp:nvSpPr>
        <dsp:cNvPr id="0" name=""/>
        <dsp:cNvSpPr/>
      </dsp:nvSpPr>
      <dsp:spPr>
        <a:xfrm>
          <a:off x="810670" y="3307044"/>
          <a:ext cx="2362111" cy="141726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Orchestration: Google Kubernetes Engine</a:t>
          </a:r>
        </a:p>
      </dsp:txBody>
      <dsp:txXfrm>
        <a:off x="810670" y="3307044"/>
        <a:ext cx="2362111" cy="1417267"/>
      </dsp:txXfrm>
    </dsp:sp>
    <dsp:sp modelId="{4D984BD4-F3E0-414F-9B0A-47AB3269B1AB}">
      <dsp:nvSpPr>
        <dsp:cNvPr id="0" name=""/>
        <dsp:cNvSpPr/>
      </dsp:nvSpPr>
      <dsp:spPr>
        <a:xfrm>
          <a:off x="3408993" y="3307044"/>
          <a:ext cx="2362111" cy="14172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Monitoring: Google Monitoring – Metrics, Logs Explorer</a:t>
          </a:r>
        </a:p>
      </dsp:txBody>
      <dsp:txXfrm>
        <a:off x="3408993" y="3307044"/>
        <a:ext cx="2362111" cy="14172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20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6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30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3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0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983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21-May-25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2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21-May-25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0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21-May-25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459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9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21-May-25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67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21-May-25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40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1E9561-7078-23C5-052E-FBE88B7B9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964" y="852709"/>
            <a:ext cx="5227171" cy="1833342"/>
          </a:xfrm>
        </p:spPr>
        <p:txBody>
          <a:bodyPr>
            <a:normAutofit fontScale="90000"/>
          </a:bodyPr>
          <a:lstStyle/>
          <a:p>
            <a:r>
              <a:rPr lang="en-US" dirty="0"/>
              <a:t>Student Task Manager</a:t>
            </a:r>
            <a:br>
              <a:rPr lang="en-US" dirty="0"/>
            </a:br>
            <a:r>
              <a:rPr lang="en-US" sz="2000" dirty="0"/>
              <a:t>Hayden Duong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7F6D0D2-0C13-5C0C-0DD7-0A284EBAAA0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885" r="1" b="1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43156-7111-DD12-BA7F-16B8DFE68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n-US" dirty="0"/>
              <a:t>A Web Application</a:t>
            </a:r>
          </a:p>
        </p:txBody>
      </p:sp>
      <p:pic>
        <p:nvPicPr>
          <p:cNvPr id="5" name="Picture 4" descr="Sticky notes on a wall">
            <a:extLst>
              <a:ext uri="{FF2B5EF4-FFF2-40B4-BE49-F238E27FC236}">
                <a16:creationId xmlns:a16="http://schemas.microsoft.com/office/drawing/2014/main" id="{D9962F6B-9854-479E-C300-2171D3859C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32" r="19396" b="2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30F62-F5B7-C081-9134-2665E67DD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/>
              <a:t>Aim: help students effectively organize tasks, manage deadlines, and track their progress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700"/>
          </a:p>
          <a:p>
            <a:pPr>
              <a:lnSpc>
                <a:spcPct val="100000"/>
              </a:lnSpc>
            </a:pPr>
            <a:r>
              <a:rPr lang="en-US" sz="1700"/>
              <a:t>Key functionalities: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Task Management: Create, read, update, and delete tasks (CRUD).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Task Details: Ability to add description, set due dates, and status.</a:t>
            </a:r>
          </a:p>
          <a:p>
            <a:pPr lvl="1">
              <a:lnSpc>
                <a:spcPct val="100000"/>
              </a:lnSpc>
            </a:pPr>
            <a:r>
              <a:rPr lang="en-US" sz="1700"/>
              <a:t>User Accounts: Secure login for individual task list with </a:t>
            </a:r>
            <a:r>
              <a:rPr lang="en-US" sz="1700" err="1"/>
              <a:t>Oauth</a:t>
            </a:r>
            <a:r>
              <a:rPr lang="en-US" sz="1700"/>
              <a:t> authentication.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54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EDD50-AA90-5E09-5445-DA3603AFF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n-US"/>
              <a:t>Core Technologies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1A143D-CC46-6D6F-C453-8DA55B6309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22801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38510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101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Calisto MT</vt:lpstr>
      <vt:lpstr>Univers Condensed</vt:lpstr>
      <vt:lpstr>ChronicleVTI</vt:lpstr>
      <vt:lpstr>Student Task Manager Hayden Duong</vt:lpstr>
      <vt:lpstr>A Web Application</vt:lpstr>
      <vt:lpstr>Core Technologies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Lac Duong</dc:creator>
  <cp:lastModifiedBy>Lac Duong</cp:lastModifiedBy>
  <cp:revision>2</cp:revision>
  <dcterms:created xsi:type="dcterms:W3CDTF">2025-05-20T22:29:10Z</dcterms:created>
  <dcterms:modified xsi:type="dcterms:W3CDTF">2025-05-21T03:49:03Z</dcterms:modified>
</cp:coreProperties>
</file>