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F0165-77C7-4C6C-9D23-BD06FA35209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E2A5D1-ABC7-46E2-BB15-804E01E7B0D1}">
      <dgm:prSet/>
      <dgm:spPr/>
      <dgm:t>
        <a:bodyPr/>
        <a:lstStyle/>
        <a:p>
          <a:r>
            <a:rPr lang="en-US"/>
            <a:t>Frontend: JavaScript</a:t>
          </a:r>
        </a:p>
      </dgm:t>
    </dgm:pt>
    <dgm:pt modelId="{FF8143D5-13B9-4C8F-A839-F3976CDA8983}" type="parTrans" cxnId="{B66B1FD2-3C82-470B-B2A1-984CBF785C5F}">
      <dgm:prSet/>
      <dgm:spPr/>
      <dgm:t>
        <a:bodyPr/>
        <a:lstStyle/>
        <a:p>
          <a:endParaRPr lang="en-US"/>
        </a:p>
      </dgm:t>
    </dgm:pt>
    <dgm:pt modelId="{9EDC248A-AA28-4602-AD74-AE8225555021}" type="sibTrans" cxnId="{B66B1FD2-3C82-470B-B2A1-984CBF785C5F}">
      <dgm:prSet/>
      <dgm:spPr/>
      <dgm:t>
        <a:bodyPr/>
        <a:lstStyle/>
        <a:p>
          <a:endParaRPr lang="en-US"/>
        </a:p>
      </dgm:t>
    </dgm:pt>
    <dgm:pt modelId="{22EDA3AE-ABFB-4015-9707-6BC44697967D}">
      <dgm:prSet/>
      <dgm:spPr/>
      <dgm:t>
        <a:bodyPr/>
        <a:lstStyle/>
        <a:p>
          <a:r>
            <a:rPr lang="en-US"/>
            <a:t>Backend: Node.Js</a:t>
          </a:r>
        </a:p>
      </dgm:t>
    </dgm:pt>
    <dgm:pt modelId="{C4AC0B4B-04B1-4DFB-A504-A5E4BD3ED01E}" type="parTrans" cxnId="{AE68F099-2012-4194-A056-00FBD8C864F6}">
      <dgm:prSet/>
      <dgm:spPr/>
      <dgm:t>
        <a:bodyPr/>
        <a:lstStyle/>
        <a:p>
          <a:endParaRPr lang="en-US"/>
        </a:p>
      </dgm:t>
    </dgm:pt>
    <dgm:pt modelId="{5EFBCCC5-69BD-465F-BC01-A3731A0C1256}" type="sibTrans" cxnId="{AE68F099-2012-4194-A056-00FBD8C864F6}">
      <dgm:prSet/>
      <dgm:spPr/>
      <dgm:t>
        <a:bodyPr/>
        <a:lstStyle/>
        <a:p>
          <a:endParaRPr lang="en-US"/>
        </a:p>
      </dgm:t>
    </dgm:pt>
    <dgm:pt modelId="{D4FEB439-0F49-4759-8EEE-4FAA6E3A4860}">
      <dgm:prSet/>
      <dgm:spPr/>
      <dgm:t>
        <a:bodyPr/>
        <a:lstStyle/>
        <a:p>
          <a:r>
            <a:rPr lang="en-US"/>
            <a:t>Database: Cloud Firestore</a:t>
          </a:r>
        </a:p>
      </dgm:t>
    </dgm:pt>
    <dgm:pt modelId="{3DCFD7CD-549A-4992-A32D-FAFFA0A14A4D}" type="parTrans" cxnId="{0BBCA2C4-7D39-4AED-9B01-47B41BAF7BE6}">
      <dgm:prSet/>
      <dgm:spPr/>
      <dgm:t>
        <a:bodyPr/>
        <a:lstStyle/>
        <a:p>
          <a:endParaRPr lang="en-US"/>
        </a:p>
      </dgm:t>
    </dgm:pt>
    <dgm:pt modelId="{84B8DE2B-06B4-4E36-BCB8-DF68C02D26E0}" type="sibTrans" cxnId="{0BBCA2C4-7D39-4AED-9B01-47B41BAF7BE6}">
      <dgm:prSet/>
      <dgm:spPr/>
      <dgm:t>
        <a:bodyPr/>
        <a:lstStyle/>
        <a:p>
          <a:endParaRPr lang="en-US"/>
        </a:p>
      </dgm:t>
    </dgm:pt>
    <dgm:pt modelId="{F1BA1D4D-824F-434E-B42B-3E4BC235FE63}">
      <dgm:prSet/>
      <dgm:spPr/>
      <dgm:t>
        <a:bodyPr/>
        <a:lstStyle/>
        <a:p>
          <a:r>
            <a:rPr lang="en-US"/>
            <a:t>Containerization: Docker</a:t>
          </a:r>
        </a:p>
      </dgm:t>
    </dgm:pt>
    <dgm:pt modelId="{C05DF0A9-6EF6-40A4-95F0-3154C002489D}" type="parTrans" cxnId="{8E23D9BE-F8FD-4137-841C-AC53A37D56A2}">
      <dgm:prSet/>
      <dgm:spPr/>
      <dgm:t>
        <a:bodyPr/>
        <a:lstStyle/>
        <a:p>
          <a:endParaRPr lang="en-US"/>
        </a:p>
      </dgm:t>
    </dgm:pt>
    <dgm:pt modelId="{E8E7C498-0965-4E47-ADEA-344279F3CA03}" type="sibTrans" cxnId="{8E23D9BE-F8FD-4137-841C-AC53A37D56A2}">
      <dgm:prSet/>
      <dgm:spPr/>
      <dgm:t>
        <a:bodyPr/>
        <a:lstStyle/>
        <a:p>
          <a:endParaRPr lang="en-US"/>
        </a:p>
      </dgm:t>
    </dgm:pt>
    <dgm:pt modelId="{9252C24A-287A-4C97-A51E-DD08DFC39969}">
      <dgm:prSet/>
      <dgm:spPr/>
      <dgm:t>
        <a:bodyPr/>
        <a:lstStyle/>
        <a:p>
          <a:r>
            <a:rPr lang="en-US"/>
            <a:t>Container Orchestration: Google Kubernetes Engine</a:t>
          </a:r>
        </a:p>
      </dgm:t>
    </dgm:pt>
    <dgm:pt modelId="{1C8FC2BF-6F33-4BF8-8F06-5D393E2A29CC}" type="parTrans" cxnId="{FA2C7ECD-43FB-47EB-9264-70FF44A7C3C4}">
      <dgm:prSet/>
      <dgm:spPr/>
      <dgm:t>
        <a:bodyPr/>
        <a:lstStyle/>
        <a:p>
          <a:endParaRPr lang="en-US"/>
        </a:p>
      </dgm:t>
    </dgm:pt>
    <dgm:pt modelId="{CFF0351B-8470-48B2-810E-6D057D0CAF54}" type="sibTrans" cxnId="{FA2C7ECD-43FB-47EB-9264-70FF44A7C3C4}">
      <dgm:prSet/>
      <dgm:spPr/>
      <dgm:t>
        <a:bodyPr/>
        <a:lstStyle/>
        <a:p>
          <a:endParaRPr lang="en-US"/>
        </a:p>
      </dgm:t>
    </dgm:pt>
    <dgm:pt modelId="{9709ECAA-E112-4B7C-B071-B811CB18A16F}" type="pres">
      <dgm:prSet presAssocID="{E0BF0165-77C7-4C6C-9D23-BD06FA35209A}" presName="vert0" presStyleCnt="0">
        <dgm:presLayoutVars>
          <dgm:dir/>
          <dgm:animOne val="branch"/>
          <dgm:animLvl val="lvl"/>
        </dgm:presLayoutVars>
      </dgm:prSet>
      <dgm:spPr/>
    </dgm:pt>
    <dgm:pt modelId="{5B8C1F4A-AAFE-44FB-A992-F0AF31E5B958}" type="pres">
      <dgm:prSet presAssocID="{B9E2A5D1-ABC7-46E2-BB15-804E01E7B0D1}" presName="thickLine" presStyleLbl="alignNode1" presStyleIdx="0" presStyleCnt="5"/>
      <dgm:spPr/>
    </dgm:pt>
    <dgm:pt modelId="{CD65875A-46F6-4FCE-A661-DAD228746B93}" type="pres">
      <dgm:prSet presAssocID="{B9E2A5D1-ABC7-46E2-BB15-804E01E7B0D1}" presName="horz1" presStyleCnt="0"/>
      <dgm:spPr/>
    </dgm:pt>
    <dgm:pt modelId="{78F1CCBF-E742-4240-89DE-3DCC06DDB9D0}" type="pres">
      <dgm:prSet presAssocID="{B9E2A5D1-ABC7-46E2-BB15-804E01E7B0D1}" presName="tx1" presStyleLbl="revTx" presStyleIdx="0" presStyleCnt="5"/>
      <dgm:spPr/>
    </dgm:pt>
    <dgm:pt modelId="{E2B7D023-724B-4EBD-8BAD-3002FAC1DC6E}" type="pres">
      <dgm:prSet presAssocID="{B9E2A5D1-ABC7-46E2-BB15-804E01E7B0D1}" presName="vert1" presStyleCnt="0"/>
      <dgm:spPr/>
    </dgm:pt>
    <dgm:pt modelId="{DE527349-86CB-4548-A87E-C546EBF74BCF}" type="pres">
      <dgm:prSet presAssocID="{22EDA3AE-ABFB-4015-9707-6BC44697967D}" presName="thickLine" presStyleLbl="alignNode1" presStyleIdx="1" presStyleCnt="5"/>
      <dgm:spPr/>
    </dgm:pt>
    <dgm:pt modelId="{42E17A80-92BF-452B-9FD0-0A00D0E4DBC2}" type="pres">
      <dgm:prSet presAssocID="{22EDA3AE-ABFB-4015-9707-6BC44697967D}" presName="horz1" presStyleCnt="0"/>
      <dgm:spPr/>
    </dgm:pt>
    <dgm:pt modelId="{79E66740-9514-4A86-A8CB-DAE8A77DF139}" type="pres">
      <dgm:prSet presAssocID="{22EDA3AE-ABFB-4015-9707-6BC44697967D}" presName="tx1" presStyleLbl="revTx" presStyleIdx="1" presStyleCnt="5"/>
      <dgm:spPr/>
    </dgm:pt>
    <dgm:pt modelId="{FF365E58-D01D-4741-920D-121997F70FBE}" type="pres">
      <dgm:prSet presAssocID="{22EDA3AE-ABFB-4015-9707-6BC44697967D}" presName="vert1" presStyleCnt="0"/>
      <dgm:spPr/>
    </dgm:pt>
    <dgm:pt modelId="{0C8E84A8-07D6-4E45-998C-D34D37AFB5A1}" type="pres">
      <dgm:prSet presAssocID="{D4FEB439-0F49-4759-8EEE-4FAA6E3A4860}" presName="thickLine" presStyleLbl="alignNode1" presStyleIdx="2" presStyleCnt="5"/>
      <dgm:spPr/>
    </dgm:pt>
    <dgm:pt modelId="{66CEA9D8-05B7-48B5-803E-A298690F3C94}" type="pres">
      <dgm:prSet presAssocID="{D4FEB439-0F49-4759-8EEE-4FAA6E3A4860}" presName="horz1" presStyleCnt="0"/>
      <dgm:spPr/>
    </dgm:pt>
    <dgm:pt modelId="{BEAA8398-5684-4EDD-81BF-2542A08EA065}" type="pres">
      <dgm:prSet presAssocID="{D4FEB439-0F49-4759-8EEE-4FAA6E3A4860}" presName="tx1" presStyleLbl="revTx" presStyleIdx="2" presStyleCnt="5"/>
      <dgm:spPr/>
    </dgm:pt>
    <dgm:pt modelId="{2568772D-7975-47E1-A3E5-A6372933562A}" type="pres">
      <dgm:prSet presAssocID="{D4FEB439-0F49-4759-8EEE-4FAA6E3A4860}" presName="vert1" presStyleCnt="0"/>
      <dgm:spPr/>
    </dgm:pt>
    <dgm:pt modelId="{8E5E8539-97AF-41C9-A330-3FAF3DDDF09F}" type="pres">
      <dgm:prSet presAssocID="{F1BA1D4D-824F-434E-B42B-3E4BC235FE63}" presName="thickLine" presStyleLbl="alignNode1" presStyleIdx="3" presStyleCnt="5"/>
      <dgm:spPr/>
    </dgm:pt>
    <dgm:pt modelId="{2170A132-6A4E-4DF4-9E5E-85BE9E529245}" type="pres">
      <dgm:prSet presAssocID="{F1BA1D4D-824F-434E-B42B-3E4BC235FE63}" presName="horz1" presStyleCnt="0"/>
      <dgm:spPr/>
    </dgm:pt>
    <dgm:pt modelId="{AF4053AE-2C4C-4EE1-A7F5-D419369B55E7}" type="pres">
      <dgm:prSet presAssocID="{F1BA1D4D-824F-434E-B42B-3E4BC235FE63}" presName="tx1" presStyleLbl="revTx" presStyleIdx="3" presStyleCnt="5"/>
      <dgm:spPr/>
    </dgm:pt>
    <dgm:pt modelId="{0CB3E28E-714A-4112-A5E5-D4B0B2BFADCF}" type="pres">
      <dgm:prSet presAssocID="{F1BA1D4D-824F-434E-B42B-3E4BC235FE63}" presName="vert1" presStyleCnt="0"/>
      <dgm:spPr/>
    </dgm:pt>
    <dgm:pt modelId="{3A31CF2A-8E89-4131-9883-7E98CD0C7E82}" type="pres">
      <dgm:prSet presAssocID="{9252C24A-287A-4C97-A51E-DD08DFC39969}" presName="thickLine" presStyleLbl="alignNode1" presStyleIdx="4" presStyleCnt="5"/>
      <dgm:spPr/>
    </dgm:pt>
    <dgm:pt modelId="{FD21A7D7-A612-43BE-A099-A4647C327C40}" type="pres">
      <dgm:prSet presAssocID="{9252C24A-287A-4C97-A51E-DD08DFC39969}" presName="horz1" presStyleCnt="0"/>
      <dgm:spPr/>
    </dgm:pt>
    <dgm:pt modelId="{C8F12D77-1A0F-4FF9-97E2-6C3EEFD80243}" type="pres">
      <dgm:prSet presAssocID="{9252C24A-287A-4C97-A51E-DD08DFC39969}" presName="tx1" presStyleLbl="revTx" presStyleIdx="4" presStyleCnt="5"/>
      <dgm:spPr/>
    </dgm:pt>
    <dgm:pt modelId="{2AB9185B-8D22-41B8-85C3-8AD0EF711DFA}" type="pres">
      <dgm:prSet presAssocID="{9252C24A-287A-4C97-A51E-DD08DFC39969}" presName="vert1" presStyleCnt="0"/>
      <dgm:spPr/>
    </dgm:pt>
  </dgm:ptLst>
  <dgm:cxnLst>
    <dgm:cxn modelId="{6CF0251D-5973-49F7-9027-296C9DAE7AF3}" type="presOf" srcId="{22EDA3AE-ABFB-4015-9707-6BC44697967D}" destId="{79E66740-9514-4A86-A8CB-DAE8A77DF139}" srcOrd="0" destOrd="0" presId="urn:microsoft.com/office/officeart/2008/layout/LinedList"/>
    <dgm:cxn modelId="{81750225-0AE1-4DBF-9468-FFC2771190FF}" type="presOf" srcId="{B9E2A5D1-ABC7-46E2-BB15-804E01E7B0D1}" destId="{78F1CCBF-E742-4240-89DE-3DCC06DDB9D0}" srcOrd="0" destOrd="0" presId="urn:microsoft.com/office/officeart/2008/layout/LinedList"/>
    <dgm:cxn modelId="{AF07FA7A-8118-48A9-A0BF-EE30943CCB53}" type="presOf" srcId="{E0BF0165-77C7-4C6C-9D23-BD06FA35209A}" destId="{9709ECAA-E112-4B7C-B071-B811CB18A16F}" srcOrd="0" destOrd="0" presId="urn:microsoft.com/office/officeart/2008/layout/LinedList"/>
    <dgm:cxn modelId="{AE68F099-2012-4194-A056-00FBD8C864F6}" srcId="{E0BF0165-77C7-4C6C-9D23-BD06FA35209A}" destId="{22EDA3AE-ABFB-4015-9707-6BC44697967D}" srcOrd="1" destOrd="0" parTransId="{C4AC0B4B-04B1-4DFB-A504-A5E4BD3ED01E}" sibTransId="{5EFBCCC5-69BD-465F-BC01-A3731A0C1256}"/>
    <dgm:cxn modelId="{B711C4A3-14E8-486E-9560-CB6FC9D85744}" type="presOf" srcId="{9252C24A-287A-4C97-A51E-DD08DFC39969}" destId="{C8F12D77-1A0F-4FF9-97E2-6C3EEFD80243}" srcOrd="0" destOrd="0" presId="urn:microsoft.com/office/officeart/2008/layout/LinedList"/>
    <dgm:cxn modelId="{8E23D9BE-F8FD-4137-841C-AC53A37D56A2}" srcId="{E0BF0165-77C7-4C6C-9D23-BD06FA35209A}" destId="{F1BA1D4D-824F-434E-B42B-3E4BC235FE63}" srcOrd="3" destOrd="0" parTransId="{C05DF0A9-6EF6-40A4-95F0-3154C002489D}" sibTransId="{E8E7C498-0965-4E47-ADEA-344279F3CA03}"/>
    <dgm:cxn modelId="{0BBCA2C4-7D39-4AED-9B01-47B41BAF7BE6}" srcId="{E0BF0165-77C7-4C6C-9D23-BD06FA35209A}" destId="{D4FEB439-0F49-4759-8EEE-4FAA6E3A4860}" srcOrd="2" destOrd="0" parTransId="{3DCFD7CD-549A-4992-A32D-FAFFA0A14A4D}" sibTransId="{84B8DE2B-06B4-4E36-BCB8-DF68C02D26E0}"/>
    <dgm:cxn modelId="{FA2C7ECD-43FB-47EB-9264-70FF44A7C3C4}" srcId="{E0BF0165-77C7-4C6C-9D23-BD06FA35209A}" destId="{9252C24A-287A-4C97-A51E-DD08DFC39969}" srcOrd="4" destOrd="0" parTransId="{1C8FC2BF-6F33-4BF8-8F06-5D393E2A29CC}" sibTransId="{CFF0351B-8470-48B2-810E-6D057D0CAF54}"/>
    <dgm:cxn modelId="{B66B1FD2-3C82-470B-B2A1-984CBF785C5F}" srcId="{E0BF0165-77C7-4C6C-9D23-BD06FA35209A}" destId="{B9E2A5D1-ABC7-46E2-BB15-804E01E7B0D1}" srcOrd="0" destOrd="0" parTransId="{FF8143D5-13B9-4C8F-A839-F3976CDA8983}" sibTransId="{9EDC248A-AA28-4602-AD74-AE8225555021}"/>
    <dgm:cxn modelId="{428884D2-3B3E-43E4-A143-A56B862F9195}" type="presOf" srcId="{F1BA1D4D-824F-434E-B42B-3E4BC235FE63}" destId="{AF4053AE-2C4C-4EE1-A7F5-D419369B55E7}" srcOrd="0" destOrd="0" presId="urn:microsoft.com/office/officeart/2008/layout/LinedList"/>
    <dgm:cxn modelId="{FFDC90EA-0736-485E-AEBD-5A606A1D47B0}" type="presOf" srcId="{D4FEB439-0F49-4759-8EEE-4FAA6E3A4860}" destId="{BEAA8398-5684-4EDD-81BF-2542A08EA065}" srcOrd="0" destOrd="0" presId="urn:microsoft.com/office/officeart/2008/layout/LinedList"/>
    <dgm:cxn modelId="{68A05C9B-A34E-4A78-8E7F-DA24D56DF28E}" type="presParOf" srcId="{9709ECAA-E112-4B7C-B071-B811CB18A16F}" destId="{5B8C1F4A-AAFE-44FB-A992-F0AF31E5B958}" srcOrd="0" destOrd="0" presId="urn:microsoft.com/office/officeart/2008/layout/LinedList"/>
    <dgm:cxn modelId="{8419EEB4-0CEB-453D-A81A-FFE569CD7213}" type="presParOf" srcId="{9709ECAA-E112-4B7C-B071-B811CB18A16F}" destId="{CD65875A-46F6-4FCE-A661-DAD228746B93}" srcOrd="1" destOrd="0" presId="urn:microsoft.com/office/officeart/2008/layout/LinedList"/>
    <dgm:cxn modelId="{416B54E8-61C7-4A51-BF2F-AA06E4B4971F}" type="presParOf" srcId="{CD65875A-46F6-4FCE-A661-DAD228746B93}" destId="{78F1CCBF-E742-4240-89DE-3DCC06DDB9D0}" srcOrd="0" destOrd="0" presId="urn:microsoft.com/office/officeart/2008/layout/LinedList"/>
    <dgm:cxn modelId="{E9FE1807-0528-46D3-9022-E3FEDBB1B89C}" type="presParOf" srcId="{CD65875A-46F6-4FCE-A661-DAD228746B93}" destId="{E2B7D023-724B-4EBD-8BAD-3002FAC1DC6E}" srcOrd="1" destOrd="0" presId="urn:microsoft.com/office/officeart/2008/layout/LinedList"/>
    <dgm:cxn modelId="{86D965E6-9964-42A6-9374-EC0830466D14}" type="presParOf" srcId="{9709ECAA-E112-4B7C-B071-B811CB18A16F}" destId="{DE527349-86CB-4548-A87E-C546EBF74BCF}" srcOrd="2" destOrd="0" presId="urn:microsoft.com/office/officeart/2008/layout/LinedList"/>
    <dgm:cxn modelId="{D00C0A4D-64D0-4FF7-B9BA-7EA34337F66E}" type="presParOf" srcId="{9709ECAA-E112-4B7C-B071-B811CB18A16F}" destId="{42E17A80-92BF-452B-9FD0-0A00D0E4DBC2}" srcOrd="3" destOrd="0" presId="urn:microsoft.com/office/officeart/2008/layout/LinedList"/>
    <dgm:cxn modelId="{2729684A-D61D-4B53-AE41-2D98F172402B}" type="presParOf" srcId="{42E17A80-92BF-452B-9FD0-0A00D0E4DBC2}" destId="{79E66740-9514-4A86-A8CB-DAE8A77DF139}" srcOrd="0" destOrd="0" presId="urn:microsoft.com/office/officeart/2008/layout/LinedList"/>
    <dgm:cxn modelId="{D94095B4-7AA9-4CA1-8097-9BD212A173AB}" type="presParOf" srcId="{42E17A80-92BF-452B-9FD0-0A00D0E4DBC2}" destId="{FF365E58-D01D-4741-920D-121997F70FBE}" srcOrd="1" destOrd="0" presId="urn:microsoft.com/office/officeart/2008/layout/LinedList"/>
    <dgm:cxn modelId="{85FD6512-D314-4BAC-B12E-CB792A2C9679}" type="presParOf" srcId="{9709ECAA-E112-4B7C-B071-B811CB18A16F}" destId="{0C8E84A8-07D6-4E45-998C-D34D37AFB5A1}" srcOrd="4" destOrd="0" presId="urn:microsoft.com/office/officeart/2008/layout/LinedList"/>
    <dgm:cxn modelId="{007ABA02-2C1D-4C73-B646-4483774AC50E}" type="presParOf" srcId="{9709ECAA-E112-4B7C-B071-B811CB18A16F}" destId="{66CEA9D8-05B7-48B5-803E-A298690F3C94}" srcOrd="5" destOrd="0" presId="urn:microsoft.com/office/officeart/2008/layout/LinedList"/>
    <dgm:cxn modelId="{99E2245D-EA4D-45ED-875F-79369C3ADF5F}" type="presParOf" srcId="{66CEA9D8-05B7-48B5-803E-A298690F3C94}" destId="{BEAA8398-5684-4EDD-81BF-2542A08EA065}" srcOrd="0" destOrd="0" presId="urn:microsoft.com/office/officeart/2008/layout/LinedList"/>
    <dgm:cxn modelId="{B6A0E1F9-0454-4070-A9E7-56F9C21635A5}" type="presParOf" srcId="{66CEA9D8-05B7-48B5-803E-A298690F3C94}" destId="{2568772D-7975-47E1-A3E5-A6372933562A}" srcOrd="1" destOrd="0" presId="urn:microsoft.com/office/officeart/2008/layout/LinedList"/>
    <dgm:cxn modelId="{30DF86A1-D6E4-44E7-955B-A739051B1841}" type="presParOf" srcId="{9709ECAA-E112-4B7C-B071-B811CB18A16F}" destId="{8E5E8539-97AF-41C9-A330-3FAF3DDDF09F}" srcOrd="6" destOrd="0" presId="urn:microsoft.com/office/officeart/2008/layout/LinedList"/>
    <dgm:cxn modelId="{A20BFF24-1E8C-4E5F-AE08-C11D9D9C0A1B}" type="presParOf" srcId="{9709ECAA-E112-4B7C-B071-B811CB18A16F}" destId="{2170A132-6A4E-4DF4-9E5E-85BE9E529245}" srcOrd="7" destOrd="0" presId="urn:microsoft.com/office/officeart/2008/layout/LinedList"/>
    <dgm:cxn modelId="{0492ED66-9CD0-4B41-AFB4-D234E330858A}" type="presParOf" srcId="{2170A132-6A4E-4DF4-9E5E-85BE9E529245}" destId="{AF4053AE-2C4C-4EE1-A7F5-D419369B55E7}" srcOrd="0" destOrd="0" presId="urn:microsoft.com/office/officeart/2008/layout/LinedList"/>
    <dgm:cxn modelId="{5D3C2852-1C60-458A-B63A-A6BF75B99D78}" type="presParOf" srcId="{2170A132-6A4E-4DF4-9E5E-85BE9E529245}" destId="{0CB3E28E-714A-4112-A5E5-D4B0B2BFADCF}" srcOrd="1" destOrd="0" presId="urn:microsoft.com/office/officeart/2008/layout/LinedList"/>
    <dgm:cxn modelId="{581476C8-1042-4C5D-BC2A-11E6655A4331}" type="presParOf" srcId="{9709ECAA-E112-4B7C-B071-B811CB18A16F}" destId="{3A31CF2A-8E89-4131-9883-7E98CD0C7E82}" srcOrd="8" destOrd="0" presId="urn:microsoft.com/office/officeart/2008/layout/LinedList"/>
    <dgm:cxn modelId="{18AE5067-5237-4B18-AEB6-F103D762608B}" type="presParOf" srcId="{9709ECAA-E112-4B7C-B071-B811CB18A16F}" destId="{FD21A7D7-A612-43BE-A099-A4647C327C40}" srcOrd="9" destOrd="0" presId="urn:microsoft.com/office/officeart/2008/layout/LinedList"/>
    <dgm:cxn modelId="{677F8CBB-4C47-4E8C-8545-857F52E53326}" type="presParOf" srcId="{FD21A7D7-A612-43BE-A099-A4647C327C40}" destId="{C8F12D77-1A0F-4FF9-97E2-6C3EEFD80243}" srcOrd="0" destOrd="0" presId="urn:microsoft.com/office/officeart/2008/layout/LinedList"/>
    <dgm:cxn modelId="{60D45F25-F9D1-4975-BE28-B0F6AF08FDB6}" type="presParOf" srcId="{FD21A7D7-A612-43BE-A099-A4647C327C40}" destId="{2AB9185B-8D22-41B8-85C3-8AD0EF711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C1F4A-AAFE-44FB-A992-F0AF31E5B958}">
      <dsp:nvSpPr>
        <dsp:cNvPr id="0" name=""/>
        <dsp:cNvSpPr/>
      </dsp:nvSpPr>
      <dsp:spPr>
        <a:xfrm>
          <a:off x="0" y="456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1CCBF-E742-4240-89DE-3DCC06DDB9D0}">
      <dsp:nvSpPr>
        <dsp:cNvPr id="0" name=""/>
        <dsp:cNvSpPr/>
      </dsp:nvSpPr>
      <dsp:spPr>
        <a:xfrm>
          <a:off x="0" y="456"/>
          <a:ext cx="10691265" cy="74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Frontend: JavaScript</a:t>
          </a:r>
        </a:p>
      </dsp:txBody>
      <dsp:txXfrm>
        <a:off x="0" y="456"/>
        <a:ext cx="10691265" cy="747796"/>
      </dsp:txXfrm>
    </dsp:sp>
    <dsp:sp modelId="{DE527349-86CB-4548-A87E-C546EBF74BCF}">
      <dsp:nvSpPr>
        <dsp:cNvPr id="0" name=""/>
        <dsp:cNvSpPr/>
      </dsp:nvSpPr>
      <dsp:spPr>
        <a:xfrm>
          <a:off x="0" y="748253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66740-9514-4A86-A8CB-DAE8A77DF139}">
      <dsp:nvSpPr>
        <dsp:cNvPr id="0" name=""/>
        <dsp:cNvSpPr/>
      </dsp:nvSpPr>
      <dsp:spPr>
        <a:xfrm>
          <a:off x="0" y="748253"/>
          <a:ext cx="10691265" cy="74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Backend: Node.Js</a:t>
          </a:r>
        </a:p>
      </dsp:txBody>
      <dsp:txXfrm>
        <a:off x="0" y="748253"/>
        <a:ext cx="10691265" cy="747796"/>
      </dsp:txXfrm>
    </dsp:sp>
    <dsp:sp modelId="{0C8E84A8-07D6-4E45-998C-D34D37AFB5A1}">
      <dsp:nvSpPr>
        <dsp:cNvPr id="0" name=""/>
        <dsp:cNvSpPr/>
      </dsp:nvSpPr>
      <dsp:spPr>
        <a:xfrm>
          <a:off x="0" y="1496049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A8398-5684-4EDD-81BF-2542A08EA065}">
      <dsp:nvSpPr>
        <dsp:cNvPr id="0" name=""/>
        <dsp:cNvSpPr/>
      </dsp:nvSpPr>
      <dsp:spPr>
        <a:xfrm>
          <a:off x="0" y="1496049"/>
          <a:ext cx="10691265" cy="74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Database: Cloud Firestore</a:t>
          </a:r>
        </a:p>
      </dsp:txBody>
      <dsp:txXfrm>
        <a:off x="0" y="1496049"/>
        <a:ext cx="10691265" cy="747796"/>
      </dsp:txXfrm>
    </dsp:sp>
    <dsp:sp modelId="{8E5E8539-97AF-41C9-A330-3FAF3DDDF09F}">
      <dsp:nvSpPr>
        <dsp:cNvPr id="0" name=""/>
        <dsp:cNvSpPr/>
      </dsp:nvSpPr>
      <dsp:spPr>
        <a:xfrm>
          <a:off x="0" y="2243846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053AE-2C4C-4EE1-A7F5-D419369B55E7}">
      <dsp:nvSpPr>
        <dsp:cNvPr id="0" name=""/>
        <dsp:cNvSpPr/>
      </dsp:nvSpPr>
      <dsp:spPr>
        <a:xfrm>
          <a:off x="0" y="2243846"/>
          <a:ext cx="10691265" cy="74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Containerization: Docker</a:t>
          </a:r>
        </a:p>
      </dsp:txBody>
      <dsp:txXfrm>
        <a:off x="0" y="2243846"/>
        <a:ext cx="10691265" cy="747796"/>
      </dsp:txXfrm>
    </dsp:sp>
    <dsp:sp modelId="{3A31CF2A-8E89-4131-9883-7E98CD0C7E82}">
      <dsp:nvSpPr>
        <dsp:cNvPr id="0" name=""/>
        <dsp:cNvSpPr/>
      </dsp:nvSpPr>
      <dsp:spPr>
        <a:xfrm>
          <a:off x="0" y="2991642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12D77-1A0F-4FF9-97E2-6C3EEFD80243}">
      <dsp:nvSpPr>
        <dsp:cNvPr id="0" name=""/>
        <dsp:cNvSpPr/>
      </dsp:nvSpPr>
      <dsp:spPr>
        <a:xfrm>
          <a:off x="0" y="2991642"/>
          <a:ext cx="10691265" cy="74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Container Orchestration: Google Kubernetes Engine</a:t>
          </a:r>
        </a:p>
      </dsp:txBody>
      <dsp:txXfrm>
        <a:off x="0" y="2991642"/>
        <a:ext cx="10691265" cy="747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21-May-25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21-May-25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21-May-25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0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561-7078-23C5-052E-FBE88B7B9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964" y="852709"/>
            <a:ext cx="5227171" cy="1833342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Task Manager</a:t>
            </a:r>
            <a:br>
              <a:rPr lang="en-US" dirty="0"/>
            </a:br>
            <a:r>
              <a:rPr lang="en-US" sz="2000" dirty="0"/>
              <a:t>Hayden Duong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F6D0D2-0C13-5C0C-0DD7-0A284EBA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5" r="1" b="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3156-7111-DD12-BA7F-16B8DFE6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dirty="0"/>
              <a:t>A Web Application</a:t>
            </a: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D9962F6B-9854-479E-C300-2171D385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32" r="19396" b="2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0F62-F5B7-C081-9134-2665E67D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Aim: help students effectively organize tasks, manage deadlines, and track their progress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>
              <a:lnSpc>
                <a:spcPct val="100000"/>
              </a:lnSpc>
            </a:pPr>
            <a:r>
              <a:rPr lang="en-US" sz="1700"/>
              <a:t>Key functionalities: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Task Management: Create, read, update, and delete tasks (CRUD).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Task Details: Ability to add description, set due dates, and status.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User Accounts: Secure login for individual task list with </a:t>
            </a:r>
            <a:r>
              <a:rPr lang="en-US" sz="1700" err="1"/>
              <a:t>Oauth</a:t>
            </a:r>
            <a:r>
              <a:rPr lang="en-US" sz="1700"/>
              <a:t> authentication.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D523-1E54-745F-F659-BCDE4DBE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Technologies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4C0ED7-6124-AE01-EEFE-B2BA84090A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1256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Student Task Manager Hayden Duong</vt:lpstr>
      <vt:lpstr>A Web Application</vt:lpstr>
      <vt:lpstr>Core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 Duong</dc:creator>
  <cp:lastModifiedBy>Lac Duong</cp:lastModifiedBy>
  <cp:revision>1</cp:revision>
  <dcterms:created xsi:type="dcterms:W3CDTF">2025-05-20T22:29:10Z</dcterms:created>
  <dcterms:modified xsi:type="dcterms:W3CDTF">2025-05-20T22:45:47Z</dcterms:modified>
</cp:coreProperties>
</file>