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3" r:id="rId4"/>
    <p:sldId id="259" r:id="rId5"/>
    <p:sldId id="271" r:id="rId6"/>
    <p:sldId id="268" r:id="rId7"/>
    <p:sldId id="272" r:id="rId8"/>
    <p:sldId id="269" r:id="rId9"/>
    <p:sldId id="27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60" autoAdjust="0"/>
  </p:normalViewPr>
  <p:slideViewPr>
    <p:cSldViewPr snapToObjects="1">
      <p:cViewPr varScale="1">
        <p:scale>
          <a:sx n="102" d="100"/>
          <a:sy n="102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DEFFE-F4A6-8841-A6EB-12EEC333086F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26626-1F26-C347-A82F-F1C4787806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want:</a:t>
            </a:r>
          </a:p>
          <a:p>
            <a:r>
              <a:rPr lang="en-US" dirty="0" smtClean="0"/>
              <a:t>Correct code?</a:t>
            </a:r>
          </a:p>
          <a:p>
            <a:r>
              <a:rPr lang="en-US" dirty="0" smtClean="0"/>
              <a:t>To know that your code actually does what you think it does?</a:t>
            </a:r>
          </a:p>
          <a:p>
            <a:r>
              <a:rPr lang="en-US" dirty="0" smtClean="0"/>
              <a:t>To know that everything still works after you make additions or changes?</a:t>
            </a:r>
          </a:p>
          <a:p>
            <a:r>
              <a:rPr lang="en-US" dirty="0" smtClean="0"/>
              <a:t>To be able to verify that your code still works when you change system configurations or support code versions?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26626-1F26-C347-A82F-F1C47878063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each level and give an example of what I do in my code.</a:t>
            </a:r>
          </a:p>
          <a:p>
            <a:endParaRPr lang="en-US" dirty="0" smtClean="0"/>
          </a:p>
          <a:p>
            <a:r>
              <a:rPr lang="en-US" dirty="0" smtClean="0"/>
              <a:t>Unit: Run one unit test</a:t>
            </a:r>
          </a:p>
          <a:p>
            <a:endParaRPr lang="en-US" dirty="0" smtClean="0"/>
          </a:p>
          <a:p>
            <a:r>
              <a:rPr lang="en-US" dirty="0" smtClean="0"/>
              <a:t>Integration: Run</a:t>
            </a:r>
            <a:r>
              <a:rPr lang="en-US" baseline="0" dirty="0" smtClean="0"/>
              <a:t> a</a:t>
            </a:r>
            <a:r>
              <a:rPr lang="en-US" dirty="0" smtClean="0"/>
              <a:t> folder of unit tests</a:t>
            </a:r>
          </a:p>
          <a:p>
            <a:endParaRPr lang="en-US" dirty="0" smtClean="0"/>
          </a:p>
          <a:p>
            <a:r>
              <a:rPr lang="en-US" dirty="0" smtClean="0"/>
              <a:t>System integration: Explain that we have interfaces and we have unit</a:t>
            </a:r>
            <a:r>
              <a:rPr lang="en-US" baseline="0" dirty="0" smtClean="0"/>
              <a:t> tests for the interfaces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Regression: Explain</a:t>
            </a:r>
            <a:r>
              <a:rPr lang="en-US" baseline="0" dirty="0" smtClean="0"/>
              <a:t> the regression process and show an email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26626-1F26-C347-A82F-F1C47878063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in EstNumJellies.py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26626-1F26-C347-A82F-F1C47878063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26626-1F26-C347-A82F-F1C47878063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26626-1F26-C347-A82F-F1C47878063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26626-1F26-C347-A82F-F1C47878063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5E29-C400-E242-87F6-5FDF82480244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B464-F7DC-C441-9CDA-43B884F32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5E29-C400-E242-87F6-5FDF82480244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B464-F7DC-C441-9CDA-43B884F32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5E29-C400-E242-87F6-5FDF82480244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B464-F7DC-C441-9CDA-43B884F32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5E29-C400-E242-87F6-5FDF82480244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B464-F7DC-C441-9CDA-43B884F32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5E29-C400-E242-87F6-5FDF82480244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B464-F7DC-C441-9CDA-43B884F32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5E29-C400-E242-87F6-5FDF82480244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B464-F7DC-C441-9CDA-43B884F32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5E29-C400-E242-87F6-5FDF82480244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B464-F7DC-C441-9CDA-43B884F32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5E29-C400-E242-87F6-5FDF82480244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B464-F7DC-C441-9CDA-43B884F32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5E29-C400-E242-87F6-5FDF82480244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B464-F7DC-C441-9CDA-43B884F32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5E29-C400-E242-87F6-5FDF82480244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B464-F7DC-C441-9CDA-43B884F32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5E29-C400-E242-87F6-5FDF82480244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B464-F7DC-C441-9CDA-43B884F32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35E29-C400-E242-87F6-5FDF82480244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7B464-F7DC-C441-9CDA-43B884F32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Testing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NE24</a:t>
            </a:r>
          </a:p>
          <a:p>
            <a:r>
              <a:rPr lang="en-US" dirty="0" smtClean="0"/>
              <a:t>Rachel </a:t>
            </a:r>
            <a:r>
              <a:rPr lang="en-US" dirty="0" err="1" smtClean="0"/>
              <a:t>Slaybaugh</a:t>
            </a:r>
            <a:endParaRPr lang="en-US" dirty="0" smtClean="0"/>
          </a:p>
          <a:p>
            <a:r>
              <a:rPr lang="en-US" dirty="0" smtClean="0"/>
              <a:t>April 6 and 13,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can help you catch errors right away</a:t>
            </a:r>
          </a:p>
          <a:p>
            <a:r>
              <a:rPr lang="en-US" dirty="0" smtClean="0"/>
              <a:t>Tests give you a way to track all the parts of your code</a:t>
            </a:r>
          </a:p>
          <a:p>
            <a:r>
              <a:rPr lang="en-US" dirty="0" smtClean="0"/>
              <a:t>You can add checking and testing as you go</a:t>
            </a:r>
          </a:p>
          <a:p>
            <a:r>
              <a:rPr lang="en-US" dirty="0" smtClean="0"/>
              <a:t>Tests help with debugging and maintaining code</a:t>
            </a:r>
          </a:p>
          <a:p>
            <a:r>
              <a:rPr lang="en-US" dirty="0" smtClean="0"/>
              <a:t>Tests save you time in the long run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How do you </a:t>
            </a:r>
            <a:r>
              <a:rPr lang="en-US" sz="2800" dirty="0" smtClean="0"/>
              <a:t>(or anyone else for that matter) </a:t>
            </a:r>
            <a:r>
              <a:rPr lang="en-US" sz="5400" b="1" dirty="0" smtClean="0"/>
              <a:t>know</a:t>
            </a:r>
            <a:r>
              <a:rPr lang="en-US" sz="5400" dirty="0" smtClean="0"/>
              <a:t> </a:t>
            </a:r>
          </a:p>
          <a:p>
            <a:pPr algn="ctr">
              <a:buNone/>
            </a:pPr>
            <a:r>
              <a:rPr lang="en-US" sz="5400" dirty="0" smtClean="0"/>
              <a:t>that your code </a:t>
            </a:r>
            <a:r>
              <a:rPr lang="en-US" sz="5400" b="1" dirty="0" smtClean="0"/>
              <a:t>works</a:t>
            </a:r>
            <a:r>
              <a:rPr lang="en-US" sz="54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Verification</a:t>
            </a:r>
            <a:r>
              <a:rPr lang="en-US" dirty="0" smtClean="0"/>
              <a:t>: Have we built the software correctly (i.e. does it match the specification)?</a:t>
            </a:r>
          </a:p>
          <a:p>
            <a:endParaRPr lang="en-US" dirty="0" smtClean="0"/>
          </a:p>
          <a:p>
            <a:r>
              <a:rPr lang="en-US" u="sng" dirty="0" smtClean="0"/>
              <a:t>Validation</a:t>
            </a:r>
            <a:r>
              <a:rPr lang="en-US" dirty="0" smtClean="0"/>
              <a:t>: Have we built the right software (i.e. is this what the customer wants)?</a:t>
            </a:r>
          </a:p>
          <a:p>
            <a:endParaRPr lang="en-US" dirty="0" smtClean="0"/>
          </a:p>
          <a:p>
            <a:r>
              <a:rPr lang="en-US" dirty="0" smtClean="0"/>
              <a:t>Two different but important goals </a:t>
            </a:r>
          </a:p>
          <a:p>
            <a:r>
              <a:rPr lang="en-US" dirty="0" smtClean="0"/>
              <a:t>Use different kinds of tests to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Unit: verify the functionality of a specific section of code</a:t>
            </a:r>
          </a:p>
          <a:p>
            <a:r>
              <a:rPr lang="en-US" dirty="0" smtClean="0"/>
              <a:t>Integration: test interfaces between units</a:t>
            </a:r>
          </a:p>
          <a:p>
            <a:r>
              <a:rPr lang="en-US" dirty="0" smtClean="0"/>
              <a:t>System: verify completely integrated system</a:t>
            </a:r>
          </a:p>
          <a:p>
            <a:r>
              <a:rPr lang="en-US" dirty="0" smtClean="0"/>
              <a:t>System integration (if applicable): works properly with 3</a:t>
            </a:r>
            <a:r>
              <a:rPr lang="en-US" baseline="30000" dirty="0" smtClean="0"/>
              <a:t>rd</a:t>
            </a:r>
            <a:r>
              <a:rPr lang="en-US" dirty="0" smtClean="0"/>
              <a:t> party systems </a:t>
            </a:r>
          </a:p>
          <a:p>
            <a:r>
              <a:rPr lang="en-US" dirty="0" smtClean="0"/>
              <a:t>Regression: ensure that new code changes don’t break anything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Write all the tests </a:t>
            </a:r>
          </a:p>
          <a:p>
            <a:pPr marL="0" indent="0" algn="ctr">
              <a:buNone/>
            </a:pPr>
            <a:r>
              <a:rPr lang="en-US" sz="3600" b="1" u="sng" dirty="0" smtClean="0"/>
              <a:t>before</a:t>
            </a:r>
            <a:r>
              <a:rPr lang="en-US" sz="3600" dirty="0" smtClean="0"/>
              <a:t> you write the code.</a:t>
            </a:r>
          </a:p>
          <a:p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Why?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46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way to force the code to “test as you go” is to write checks into the code itself</a:t>
            </a:r>
          </a:p>
          <a:p>
            <a:endParaRPr lang="en-US" dirty="0"/>
          </a:p>
          <a:p>
            <a:r>
              <a:rPr lang="en-US" dirty="0" smtClean="0"/>
              <a:t>E.g. make sure the right sizes and data types are being used everywhere</a:t>
            </a:r>
          </a:p>
          <a:p>
            <a:endParaRPr lang="en-US" dirty="0"/>
          </a:p>
          <a:p>
            <a:r>
              <a:rPr lang="en-US" dirty="0" smtClean="0"/>
              <a:t>Example, Jelly Bean Code: </a:t>
            </a:r>
            <a:r>
              <a:rPr lang="en-US" dirty="0"/>
              <a:t>https://github.com/rachelslaybaugh/NE24/tree/master/testing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Separate the “normal” flow and the “exceptional” cases</a:t>
            </a:r>
          </a:p>
          <a:p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://rachelslaybaugh.github.io/NE24/testing/test-except.pdf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https://</a:t>
            </a:r>
            <a:r>
              <a:rPr lang="en-US" dirty="0" smtClean="0"/>
              <a:t>docs.python.org/2/tutorial/errors.html)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Nosetests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nose.readthedocs.org/en/latest/testing.html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github.com/pyne/pyne/blob/develop/tests/test_data.py </a:t>
            </a:r>
            <a:br>
              <a:rPr lang="en-US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		</a:t>
            </a:r>
            <a:r>
              <a:rPr lang="en-US" dirty="0" smtClean="0"/>
              <a:t>is </a:t>
            </a:r>
            <a:r>
              <a:rPr lang="en-US" dirty="0"/>
              <a:t>testing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https://github.com/pyne/pyne/blob/develop/pyne/data.pyx</a:t>
            </a:r>
          </a:p>
        </p:txBody>
      </p:sp>
    </p:spTree>
    <p:extLst>
      <p:ext uri="{BB962C8B-B14F-4D97-AF65-F5344CB8AC3E}">
        <p14:creationId xmlns:p14="http://schemas.microsoft.com/office/powerpoint/2010/main" val="36429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extra awesome way to do this is with Continuous Integration</a:t>
            </a:r>
          </a:p>
          <a:p>
            <a:endParaRPr lang="en-US" dirty="0" smtClean="0"/>
          </a:p>
          <a:p>
            <a:r>
              <a:rPr lang="en-US" dirty="0" smtClean="0"/>
              <a:t>Variation of running all unit tests before code is integrated and possibly every night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err="1" smtClean="0"/>
              <a:t>BatLab</a:t>
            </a:r>
            <a:r>
              <a:rPr lang="en-US" dirty="0" smtClean="0"/>
              <a:t> and </a:t>
            </a:r>
            <a:r>
              <a:rPr lang="en-US" dirty="0" err="1" smtClean="0"/>
              <a:t>PyNE</a:t>
            </a:r>
            <a:r>
              <a:rPr lang="en-US" dirty="0" smtClean="0"/>
              <a:t>, https://github.com/pyne/pyne/pulls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5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8166</TotalTime>
  <Words>415</Words>
  <Application>Microsoft Office PowerPoint</Application>
  <PresentationFormat>On-screen Show (4:3)</PresentationFormat>
  <Paragraphs>72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Testing</vt:lpstr>
      <vt:lpstr>PowerPoint Presentation</vt:lpstr>
      <vt:lpstr>Motivation</vt:lpstr>
      <vt:lpstr>Testing Levels</vt:lpstr>
      <vt:lpstr>Test Driven Development</vt:lpstr>
      <vt:lpstr>Error Checking</vt:lpstr>
      <vt:lpstr>Exceptions</vt:lpstr>
      <vt:lpstr>Unit Tests</vt:lpstr>
      <vt:lpstr>Regression Tests</vt:lpstr>
      <vt:lpstr>Summary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THW Testing Workshop</dc:title>
  <dc:creator>Rachel Slaybaugh</dc:creator>
  <cp:lastModifiedBy>slayer</cp:lastModifiedBy>
  <cp:revision>43</cp:revision>
  <dcterms:created xsi:type="dcterms:W3CDTF">2011-01-13T22:21:33Z</dcterms:created>
  <dcterms:modified xsi:type="dcterms:W3CDTF">2015-04-13T23:13:19Z</dcterms:modified>
</cp:coreProperties>
</file>