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FE0DC-B27C-3364-465A-A3D171168DAC}" v="16" dt="2024-07-25T05:16:4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den Mercier" userId="S::hayden.mercier@education.nsw.gov.au::cfb5bae3-ba03-4dc3-8648-592c292343ea" providerId="AD" clId="Web-{F73FE0DC-B27C-3364-465A-A3D171168DAC}"/>
    <pc:docChg chg="modSld">
      <pc:chgData name="Hayden Mercier" userId="S::hayden.mercier@education.nsw.gov.au::cfb5bae3-ba03-4dc3-8648-592c292343ea" providerId="AD" clId="Web-{F73FE0DC-B27C-3364-465A-A3D171168DAC}" dt="2024-07-25T05:16:40.826" v="14" actId="20577"/>
      <pc:docMkLst>
        <pc:docMk/>
      </pc:docMkLst>
      <pc:sldChg chg="mod modShow">
        <pc:chgData name="Hayden Mercier" userId="S::hayden.mercier@education.nsw.gov.au::cfb5bae3-ba03-4dc3-8648-592c292343ea" providerId="AD" clId="Web-{F73FE0DC-B27C-3364-465A-A3D171168DAC}" dt="2024-07-25T05:15:59.278" v="0"/>
        <pc:sldMkLst>
          <pc:docMk/>
          <pc:sldMk cId="3315417368" sldId="257"/>
        </pc:sldMkLst>
      </pc:sldChg>
      <pc:sldChg chg="modSp">
        <pc:chgData name="Hayden Mercier" userId="S::hayden.mercier@education.nsw.gov.au::cfb5bae3-ba03-4dc3-8648-592c292343ea" providerId="AD" clId="Web-{F73FE0DC-B27C-3364-465A-A3D171168DAC}" dt="2024-07-25T05:16:40.826" v="14" actId="20577"/>
        <pc:sldMkLst>
          <pc:docMk/>
          <pc:sldMk cId="2050650640" sldId="258"/>
        </pc:sldMkLst>
        <pc:spChg chg="mod">
          <ac:chgData name="Hayden Mercier" userId="S::hayden.mercier@education.nsw.gov.au::cfb5bae3-ba03-4dc3-8648-592c292343ea" providerId="AD" clId="Web-{F73FE0DC-B27C-3364-465A-A3D171168DAC}" dt="2024-07-25T05:16:40.826" v="14" actId="20577"/>
          <ac:spMkLst>
            <pc:docMk/>
            <pc:sldMk cId="2050650640" sldId="258"/>
            <ac:spMk id="3" creationId="{FAA0E58F-A111-7C11-7F16-8EDDD584A2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0EFB-35B1-3AE8-E2B7-47965665B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BDF7-4A91-96ED-EA8E-60859895F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88D7-7BE0-77D5-4F2D-3DE0B789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9EEE-67CD-5040-8001-03631A39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B82B-00C3-6557-FF1F-A228A913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7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8878-EDB6-AACF-B9EB-108D5A6A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3768-D305-F25F-5BC8-987BF619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22F0-EE7C-FC14-F0BA-6AF06267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4445-93F9-E69F-409D-B920D7CF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C2FD-2E3B-D8DF-80C7-F313AD12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6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44F3-DC1D-2F08-3692-1C321253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AE010-4119-1256-BDC9-5A939F044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1F7A-18AC-69BB-281D-F9D3CFF6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B2FE-F819-45F8-4DC8-D14E461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3255-7387-7743-CC7C-B4ED6CB6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3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E132-4424-3682-DE1F-EA4ADAAD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2B6A-617F-CB18-7FF9-018EA69C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2A15-3C16-2FC8-2151-6CA0B37C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1A31-DF16-2DD2-49D7-E12EBB23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A35C-6A8A-315E-4302-ACB45531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9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5834-FD19-4CBB-7628-85D538C3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3887-0681-FE61-763A-FA27C6F6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86A7-BDF6-E0CB-C797-BFA0B44E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8181-E802-BF42-3D9C-53616E6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FA27-F11C-2BF1-548C-D44F48E1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08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C5FB-4C1E-3873-7783-4CA04E81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064F-D5FE-C7A2-5594-B472160FC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2956-797A-3B0C-5920-FE10275A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DFEC1-7D39-A15C-5C54-834D8B9F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7056-C008-7228-4323-34282237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E764-FA34-96B5-7609-549B3F78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3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AE6E-D715-D15A-E0DE-481CA63B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E5CC-E895-F181-717D-1BCF452E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883D4-97D5-D0DB-E00D-48693ACC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47653-E5FD-8C27-CC44-D1827D041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13715-3D45-32AE-B042-E9297A61A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7B40D-EE85-B7EE-DC0A-C5B5299E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00978-CF30-C05E-9A77-78915F09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52085-4E3F-6D8C-DCFF-ACDACA45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88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2CAE-7367-64B6-A3FD-B8348DA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0EAEB-66BD-6861-09CD-DCEE7D1B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1DBA7-F57D-60CF-78CA-5698D057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E53F5-C5CA-5491-A877-13327C7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4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DD954-9F69-C65B-1829-999F7E8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589AD-4D0B-D433-9C68-E70EC8AD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80522-B6E4-AD90-ABF6-EF3A82A7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6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EEA4-A013-9128-8979-846FF579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FC6E-EC23-94D7-001C-FDB643E1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1C49-9B32-9C6A-499A-3451D811E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513-CB43-23EF-B030-10BEF12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A0FFD-B3D6-6904-D9B7-3EF2A39C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D90F-63AC-96F9-20EF-50EDBA0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3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AEF5-7C6B-5F0D-9BDF-7B45061E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41C9-B7EA-2965-05D4-4075A4550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6DCD-2EB3-09BE-7A57-18AC4239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24DB-88C9-AD2B-2908-E3DB828C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0055-D492-C56E-61A6-56332D8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0F94-6C8A-635F-536C-FF0AC140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24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180CF-61D5-A777-AB25-2A79CBC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20B7-B28B-861E-17D5-FA85C6FD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E624-D70F-3539-E668-5477F7B82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AC999-C1E7-4E46-9ED8-31BEAFD2DBF9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5AE2-F452-2C59-564C-5A36682D4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EA01-2DA0-5A9A-6A2D-B4D800FC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9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D93A-91AF-75C6-D58E-0AF8A150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4739 CAD Guide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06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D46-4519-FFAD-EC8B-88C12B9B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3EBB-2D25-8404-331B-C8096D6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8080" cy="4351338"/>
          </a:xfrm>
        </p:spPr>
        <p:txBody>
          <a:bodyPr/>
          <a:lstStyle/>
          <a:p>
            <a:r>
              <a:rPr lang="en-GB" dirty="0"/>
              <a:t>Use subtractive manufacturing</a:t>
            </a:r>
          </a:p>
          <a:p>
            <a:r>
              <a:rPr lang="en-GB" dirty="0"/>
              <a:t>First extrude, then sketch and remove</a:t>
            </a:r>
          </a:p>
          <a:p>
            <a:r>
              <a:rPr lang="en-GB" dirty="0"/>
              <a:t>For parts such as these, we will not usually ever have to model them as we can import them with </a:t>
            </a:r>
            <a:r>
              <a:rPr lang="en-GB" dirty="0" err="1"/>
              <a:t>MKCad</a:t>
            </a:r>
            <a:r>
              <a:rPr lang="en-GB" dirty="0"/>
              <a:t>.</a:t>
            </a:r>
          </a:p>
        </p:txBody>
      </p:sp>
      <p:pic>
        <p:nvPicPr>
          <p:cNvPr id="4" name="Picture 3" descr="A blue rectangular object with three shelves&#10;&#10;Description automatically generated">
            <a:extLst>
              <a:ext uri="{FF2B5EF4-FFF2-40B4-BE49-F238E27FC236}">
                <a16:creationId xmlns:a16="http://schemas.microsoft.com/office/drawing/2014/main" id="{C4E7F218-B170-15B7-EE97-E230AF06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80" y="1825626"/>
            <a:ext cx="44275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055-7A58-B757-C5AF-8CE30424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E58F-A111-7C11-7F16-8EDDD584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1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First sketch and extrude the tubes, then add the holes (5 mm)</a:t>
            </a:r>
          </a:p>
          <a:p>
            <a:r>
              <a:rPr lang="en-GB" dirty="0"/>
              <a:t>Now, the “proper” way to accomplish this is by using the linear and circular pattern tool, but we have a way to cheat (</a:t>
            </a:r>
            <a:r>
              <a:rPr lang="en-GB" err="1"/>
              <a:t>shhhh</a:t>
            </a:r>
            <a:r>
              <a:rPr lang="en-GB" dirty="0"/>
              <a:t>)</a:t>
            </a:r>
          </a:p>
          <a:p>
            <a:r>
              <a:rPr lang="en-GB" dirty="0"/>
              <a:t>Hadam will discuss </a:t>
            </a:r>
            <a:r>
              <a:rPr lang="en-GB" dirty="0" err="1"/>
              <a:t>featurescripts</a:t>
            </a:r>
            <a:r>
              <a:rPr lang="en-GB" dirty="0"/>
              <a:t> later.</a:t>
            </a:r>
          </a:p>
        </p:txBody>
      </p:sp>
      <p:pic>
        <p:nvPicPr>
          <p:cNvPr id="4" name="Picture 3" descr="A blue square with holes&#10;&#10;Description automatically generated with medium confidence">
            <a:extLst>
              <a:ext uri="{FF2B5EF4-FFF2-40B4-BE49-F238E27FC236}">
                <a16:creationId xmlns:a16="http://schemas.microsoft.com/office/drawing/2014/main" id="{86E28F78-52F9-1970-9910-C769B5E27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5" t="12371" r="6095"/>
          <a:stretch/>
        </p:blipFill>
        <p:spPr>
          <a:xfrm>
            <a:off x="5641361" y="2384425"/>
            <a:ext cx="5712439" cy="32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ADD0-2B1C-E37B-E17A-C64C931D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2.2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2309-A715-A551-6069-44D82450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875" cy="4351338"/>
          </a:xfrm>
        </p:spPr>
        <p:txBody>
          <a:bodyPr/>
          <a:lstStyle/>
          <a:p>
            <a:r>
              <a:rPr lang="en-GB" dirty="0"/>
              <a:t>Not suggested to make a new part studio to make parts that should be connected to other parts.</a:t>
            </a:r>
          </a:p>
          <a:p>
            <a:r>
              <a:rPr lang="en-AU" dirty="0"/>
              <a:t>Sketch on the surface of the tubes and use the “use" tool to copy the holes.</a:t>
            </a:r>
          </a:p>
          <a:p>
            <a:r>
              <a:rPr lang="en-AU" dirty="0"/>
              <a:t>Fillets are recommended to be 2.5 mm.</a:t>
            </a:r>
          </a:p>
        </p:txBody>
      </p:sp>
      <p:pic>
        <p:nvPicPr>
          <p:cNvPr id="4" name="Picture 3" descr="A grey rectangular object with black dots&#10;&#10;Description automatically generated">
            <a:extLst>
              <a:ext uri="{FF2B5EF4-FFF2-40B4-BE49-F238E27FC236}">
                <a16:creationId xmlns:a16="http://schemas.microsoft.com/office/drawing/2014/main" id="{E972F355-C1F9-21C5-6F58-F987018E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0" r="6083"/>
          <a:stretch/>
        </p:blipFill>
        <p:spPr>
          <a:xfrm>
            <a:off x="6696075" y="2031163"/>
            <a:ext cx="4657725" cy="279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87F9F-7565-86F3-E74E-7F3BF89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85" y="3469669"/>
            <a:ext cx="833540" cy="4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9D86-C3ED-71F7-F2C5-DA14DD62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2.3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D69C-7E49-9E97-341A-2D942AB7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975" cy="4351338"/>
          </a:xfrm>
        </p:spPr>
        <p:txBody>
          <a:bodyPr/>
          <a:lstStyle/>
          <a:p>
            <a:r>
              <a:rPr lang="en-GB" dirty="0"/>
              <a:t>Import the whole part studio and group it.</a:t>
            </a:r>
          </a:p>
          <a:p>
            <a:r>
              <a:rPr lang="en-GB" dirty="0"/>
              <a:t>Copy the gusset, flip it, and fasten mate it around one hole to the drivebase.</a:t>
            </a:r>
          </a:p>
          <a:p>
            <a:r>
              <a:rPr lang="en-GB" dirty="0"/>
              <a:t>Should be connected on both sides.</a:t>
            </a:r>
          </a:p>
          <a:p>
            <a:r>
              <a:rPr lang="en-GB" dirty="0"/>
              <a:t>Move the assembly, does anything come undone?</a:t>
            </a:r>
            <a:endParaRPr lang="en-AU" dirty="0"/>
          </a:p>
        </p:txBody>
      </p:sp>
      <p:pic>
        <p:nvPicPr>
          <p:cNvPr id="4" name="Picture 3" descr="A blue square frame with black corners&#10;&#10;Description automatically generated">
            <a:extLst>
              <a:ext uri="{FF2B5EF4-FFF2-40B4-BE49-F238E27FC236}">
                <a16:creationId xmlns:a16="http://schemas.microsoft.com/office/drawing/2014/main" id="{D23DAEE8-5145-39CF-1231-5FC8B0ED3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" r="4553"/>
          <a:stretch/>
        </p:blipFill>
        <p:spPr>
          <a:xfrm>
            <a:off x="5210175" y="2142252"/>
            <a:ext cx="6143625" cy="37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EF69-6CFE-2D39-9608-6581E35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A274-5B3D-50AD-3281-035E4AB5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7966" cy="4351338"/>
          </a:xfrm>
        </p:spPr>
        <p:txBody>
          <a:bodyPr/>
          <a:lstStyle/>
          <a:p>
            <a:r>
              <a:rPr lang="en-GB" dirty="0"/>
              <a:t>Import the swerve modules from </a:t>
            </a:r>
            <a:r>
              <a:rPr lang="en-GB" dirty="0" err="1"/>
              <a:t>MKCad</a:t>
            </a:r>
            <a:endParaRPr lang="en-GB" dirty="0"/>
          </a:p>
          <a:p>
            <a:r>
              <a:rPr lang="en-GB" dirty="0"/>
              <a:t>Hopefully you were all okay with this one. </a:t>
            </a:r>
            <a:endParaRPr lang="en-AU" dirty="0"/>
          </a:p>
        </p:txBody>
      </p:sp>
      <p:pic>
        <p:nvPicPr>
          <p:cNvPr id="4" name="Picture 3" descr="A mechanical device with gears&#10;&#10;Description automatically generated">
            <a:extLst>
              <a:ext uri="{FF2B5EF4-FFF2-40B4-BE49-F238E27FC236}">
                <a16:creationId xmlns:a16="http://schemas.microsoft.com/office/drawing/2014/main" id="{6BC59E9E-1711-F823-3EF4-3AB32066C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3"/>
          <a:stretch/>
        </p:blipFill>
        <p:spPr bwMode="auto">
          <a:xfrm>
            <a:off x="6446166" y="1115843"/>
            <a:ext cx="5107953" cy="4626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63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406B-CE2B-41CF-A006-94622243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B42B-927E-F99E-F07E-775971EA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7177" cy="4351338"/>
          </a:xfrm>
        </p:spPr>
        <p:txBody>
          <a:bodyPr/>
          <a:lstStyle/>
          <a:p>
            <a:r>
              <a:rPr lang="en-GB" dirty="0"/>
              <a:t>This one is probably the most tricky one yet as you needed to find the dimensions, but hopefully that was all good.</a:t>
            </a:r>
          </a:p>
          <a:p>
            <a:r>
              <a:rPr lang="en-GB" dirty="0"/>
              <a:t>Sketch and extrude the tube, measure out the holes and use the hole tool to punch through the tubing. (#10-32)</a:t>
            </a:r>
          </a:p>
          <a:p>
            <a:r>
              <a:rPr lang="en-AU" dirty="0"/>
              <a:t>Copy and mate the tubes to the swerve modules.</a:t>
            </a:r>
          </a:p>
        </p:txBody>
      </p:sp>
      <p:pic>
        <p:nvPicPr>
          <p:cNvPr id="4" name="Picture 3" descr="A blue and black machine&#10;&#10;Description automatically generated with medium confidence">
            <a:extLst>
              <a:ext uri="{FF2B5EF4-FFF2-40B4-BE49-F238E27FC236}">
                <a16:creationId xmlns:a16="http://schemas.microsoft.com/office/drawing/2014/main" id="{B6BAE114-59A0-D363-D513-825BA690D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r="3529"/>
          <a:stretch/>
        </p:blipFill>
        <p:spPr>
          <a:xfrm>
            <a:off x="5975377" y="1585754"/>
            <a:ext cx="5378423" cy="36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406B-CE2B-41CF-A006-94622243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B42B-927E-F99E-F07E-775971EA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GB" dirty="0"/>
              <a:t>Hopefully you figured out how to take the context of something and sketch with it.</a:t>
            </a:r>
          </a:p>
          <a:p>
            <a:r>
              <a:rPr lang="en-GB" dirty="0"/>
              <a:t>Sketch the cross-section of the bumpers, with the bumper and backing able to be separately extruded.</a:t>
            </a:r>
          </a:p>
          <a:p>
            <a:r>
              <a:rPr lang="en-AU" dirty="0"/>
              <a:t>Draw a line around the drivebase.</a:t>
            </a:r>
          </a:p>
          <a:p>
            <a:r>
              <a:rPr lang="en-AU" dirty="0"/>
              <a:t>Sweep the cross-sections around the drivebase line.</a:t>
            </a:r>
          </a:p>
        </p:txBody>
      </p:sp>
      <p:pic>
        <p:nvPicPr>
          <p:cNvPr id="5" name="Picture 4" descr="A blue square object with a white surface&#10;&#10;Description automatically generated">
            <a:extLst>
              <a:ext uri="{FF2B5EF4-FFF2-40B4-BE49-F238E27FC236}">
                <a16:creationId xmlns:a16="http://schemas.microsoft.com/office/drawing/2014/main" id="{A69C72B4-1D29-7CFD-D661-DC54497E2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"/>
          <a:stretch/>
        </p:blipFill>
        <p:spPr bwMode="auto">
          <a:xfrm>
            <a:off x="6096000" y="1744345"/>
            <a:ext cx="5560060" cy="3369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446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312</Words>
  <Application>Microsoft Office PowerPoint</Application>
  <PresentationFormat>Widescreen</PresentationFormat>
  <Paragraphs>30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4739 CAD Guide</vt:lpstr>
      <vt:lpstr>Exercise 1</vt:lpstr>
      <vt:lpstr>Exercise 2.1</vt:lpstr>
      <vt:lpstr>Exercise 2.2 </vt:lpstr>
      <vt:lpstr>Exercise 2.3 </vt:lpstr>
      <vt:lpstr>Exercise 3.1</vt:lpstr>
      <vt:lpstr>Exercise 3.2</vt:lpstr>
      <vt:lpstr>Exercise 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4739 CAD Guide</dc:title>
  <dc:creator>Hayden Mercier</dc:creator>
  <cp:lastModifiedBy>Hayden Mercier</cp:lastModifiedBy>
  <cp:revision>7</cp:revision>
  <dcterms:created xsi:type="dcterms:W3CDTF">2024-07-18T22:39:32Z</dcterms:created>
  <dcterms:modified xsi:type="dcterms:W3CDTF">2024-07-25T05:16:47Z</dcterms:modified>
</cp:coreProperties>
</file>