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596" r:id="rId7"/>
    <p:sldId id="526" r:id="rId8"/>
    <p:sldId id="604" r:id="rId9"/>
    <p:sldId id="606" r:id="rId10"/>
    <p:sldId id="607" r:id="rId11"/>
    <p:sldId id="608" r:id="rId12"/>
    <p:sldId id="605" r:id="rId13"/>
    <p:sldId id="597" r:id="rId14"/>
    <p:sldId id="314" r:id="rId15"/>
    <p:sldId id="320" r:id="rId16"/>
    <p:sldId id="298" r:id="rId17"/>
    <p:sldId id="308" r:id="rId18"/>
    <p:sldId id="324" r:id="rId19"/>
    <p:sldId id="354" r:id="rId20"/>
    <p:sldId id="609" r:id="rId21"/>
    <p:sldId id="610"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ECA"/>
    <a:srgbClr val="016695"/>
    <a:srgbClr val="007AB1"/>
    <a:srgbClr val="B54466"/>
    <a:srgbClr val="D25173"/>
    <a:srgbClr val="EC5984"/>
    <a:srgbClr val="EC5985"/>
    <a:srgbClr val="FF7417"/>
    <a:srgbClr val="FF7614"/>
    <a:srgbClr val="16B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0"/>
    <p:restoredTop sz="58295"/>
  </p:normalViewPr>
  <p:slideViewPr>
    <p:cSldViewPr snapToGrid="0" snapToObjects="1">
      <p:cViewPr varScale="1">
        <p:scale>
          <a:sx n="62" d="100"/>
          <a:sy n="62" d="100"/>
        </p:scale>
        <p:origin x="2432" y="192"/>
      </p:cViewPr>
      <p:guideLst>
        <p:guide orient="horz" pos="2160"/>
        <p:guide pos="3840"/>
      </p:guideLst>
    </p:cSldViewPr>
  </p:slideViewPr>
  <p:notesTextViewPr>
    <p:cViewPr>
      <p:scale>
        <a:sx n="135" d="100"/>
        <a:sy n="135" d="100"/>
      </p:scale>
      <p:origin x="0" y="0"/>
    </p:cViewPr>
  </p:notesTextViewPr>
  <p:sorterViewPr>
    <p:cViewPr>
      <p:scale>
        <a:sx n="66" d="100"/>
        <a:sy n="66" d="100"/>
      </p:scale>
      <p:origin x="0" y="0"/>
    </p:cViewPr>
  </p:sorterViewPr>
  <p:notesViewPr>
    <p:cSldViewPr snapToGrid="0" snapToObjects="1">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BAC71-C2FD-604A-9005-7CA74AD175D0}" type="datetimeFigureOut">
              <a:rPr lang="en-US" smtClean="0"/>
              <a:t>9/26/19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E5AAE-F5E6-624D-801D-6B3C57E1BD9F}" type="slidenum">
              <a:rPr lang="en-US" smtClean="0"/>
              <a:t>‹#›</a:t>
            </a:fld>
            <a:endParaRPr lang="en-US"/>
          </a:p>
        </p:txBody>
      </p:sp>
    </p:spTree>
    <p:extLst>
      <p:ext uri="{BB962C8B-B14F-4D97-AF65-F5344CB8AC3E}">
        <p14:creationId xmlns:p14="http://schemas.microsoft.com/office/powerpoint/2010/main" val="195132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ogianalytics.com/resources/bi-encyclopedia/embedded-business-intellige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jinfonet.com/resources/bi-defined/3-tier-architecture-complete-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E5AAE-F5E6-624D-801D-6B3C57E1BD9F}" type="slidenum">
              <a:rPr lang="en-US" smtClean="0"/>
              <a:t>1</a:t>
            </a:fld>
            <a:endParaRPr lang="en-US"/>
          </a:p>
        </p:txBody>
      </p:sp>
    </p:spTree>
    <p:extLst>
      <p:ext uri="{BB962C8B-B14F-4D97-AF65-F5344CB8AC3E}">
        <p14:creationId xmlns:p14="http://schemas.microsoft.com/office/powerpoint/2010/main" val="91060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Update domains (UD):</a:t>
            </a:r>
          </a:p>
          <a:p>
            <a:r>
              <a:rPr lang="en-US" altLang="zh-TW" sz="1200" b="0" i="0" kern="1200" dirty="0">
                <a:solidFill>
                  <a:schemeClr val="tx1"/>
                </a:solidFill>
                <a:effectLst/>
                <a:latin typeface="+mn-lt"/>
                <a:ea typeface="+mn-ea"/>
                <a:cs typeface="+mn-cs"/>
              </a:rPr>
              <a:t>When a maintenance event occurs (such as a performance update or critical security patch applied to the host), the update is sequenced through update domains. Sequencing updates using update domains ensures that the entire datacenter isn't unavailable during platform updates and patching. Update domains are a logical section of the datacenter, and they are implemented with software and logic.</a:t>
            </a:r>
          </a:p>
          <a:p>
            <a:r>
              <a:rPr lang="en-US" altLang="zh-TW" sz="1200" b="0" i="0" kern="1200" dirty="0">
                <a:solidFill>
                  <a:schemeClr val="tx1"/>
                </a:solidFill>
                <a:effectLst/>
                <a:latin typeface="+mn-lt"/>
                <a:ea typeface="+mn-ea"/>
                <a:cs typeface="+mn-cs"/>
              </a:rPr>
              <a:t>Fault domains (FD):</a:t>
            </a:r>
          </a:p>
          <a:p>
            <a:r>
              <a:rPr lang="en-US" altLang="zh-TW" sz="1200" b="0" i="0" kern="1200" dirty="0">
                <a:solidFill>
                  <a:schemeClr val="tx1"/>
                </a:solidFill>
                <a:effectLst/>
                <a:latin typeface="+mn-lt"/>
                <a:ea typeface="+mn-ea"/>
                <a:cs typeface="+mn-cs"/>
              </a:rPr>
              <a:t>Fault domains provide for the physical separation of your workload across different hardware in the datacenter. This includes power, cooling, and network hardware that supports the physical servers located in server racks. In the event the hardware that supports a server rack becomes unavailable, only that rack of servers would be affected by the outage.</a:t>
            </a:r>
          </a:p>
          <a:p>
            <a:endParaRPr lang="en-US" altLang="zh-TW" dirty="0"/>
          </a:p>
          <a:p>
            <a:r>
              <a:rPr lang="en-US" altLang="zh-TW" sz="1200" b="0" i="0" kern="1200" dirty="0">
                <a:solidFill>
                  <a:schemeClr val="tx1"/>
                </a:solidFill>
                <a:effectLst/>
                <a:latin typeface="+mn-lt"/>
                <a:ea typeface="+mn-ea"/>
                <a:cs typeface="+mn-cs"/>
              </a:rPr>
              <a:t>With an availability set, you get:</a:t>
            </a:r>
          </a:p>
          <a:p>
            <a:pPr marL="171450" indent="-171450">
              <a:buFont typeface="Arial" panose="020B0604020202020204" pitchFamily="34" charset="0"/>
              <a:buChar char="•"/>
            </a:pPr>
            <a:r>
              <a:rPr lang="en-US" altLang="zh-TW" sz="1200" b="0" i="0" kern="1200" dirty="0">
                <a:solidFill>
                  <a:schemeClr val="tx1"/>
                </a:solidFill>
                <a:effectLst/>
                <a:latin typeface="+mn-lt"/>
                <a:ea typeface="+mn-ea"/>
                <a:cs typeface="+mn-cs"/>
              </a:rPr>
              <a:t>Up to three fault domains that each have a server rack with dedicated power and network resources</a:t>
            </a:r>
          </a:p>
          <a:p>
            <a:pPr marL="171450" indent="-171450">
              <a:buFont typeface="Arial" panose="020B0604020202020204" pitchFamily="34" charset="0"/>
              <a:buChar char="•"/>
            </a:pPr>
            <a:r>
              <a:rPr lang="en-US" altLang="zh-TW" sz="1200" b="0" i="0" kern="1200" dirty="0">
                <a:solidFill>
                  <a:schemeClr val="tx1"/>
                </a:solidFill>
                <a:effectLst/>
                <a:latin typeface="+mn-lt"/>
                <a:ea typeface="+mn-ea"/>
                <a:cs typeface="+mn-cs"/>
              </a:rPr>
              <a:t>Five logical update domains</a:t>
            </a:r>
          </a:p>
          <a:p>
            <a:endParaRPr lang="zh-TW" altLang="en-US" dirty="0"/>
          </a:p>
        </p:txBody>
      </p:sp>
      <p:sp>
        <p:nvSpPr>
          <p:cNvPr id="4" name="投影片編號版面配置區 3"/>
          <p:cNvSpPr>
            <a:spLocks noGrp="1"/>
          </p:cNvSpPr>
          <p:nvPr>
            <p:ph type="sldNum" sz="quarter" idx="5"/>
          </p:nvPr>
        </p:nvSpPr>
        <p:spPr/>
        <p:txBody>
          <a:bodyPr/>
          <a:lstStyle/>
          <a:p>
            <a:fld id="{883E5AAE-F5E6-624D-801D-6B3C57E1BD9F}" type="slidenum">
              <a:rPr lang="en-US" smtClean="0"/>
              <a:t>13</a:t>
            </a:fld>
            <a:endParaRPr lang="en-US"/>
          </a:p>
        </p:txBody>
      </p:sp>
    </p:spTree>
    <p:extLst>
      <p:ext uri="{BB962C8B-B14F-4D97-AF65-F5344CB8AC3E}">
        <p14:creationId xmlns:p14="http://schemas.microsoft.com/office/powerpoint/2010/main" val="86962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2</a:t>
            </a:fld>
            <a:endParaRPr lang="en-US"/>
          </a:p>
        </p:txBody>
      </p:sp>
    </p:spTree>
    <p:extLst>
      <p:ext uri="{BB962C8B-B14F-4D97-AF65-F5344CB8AC3E}">
        <p14:creationId xmlns:p14="http://schemas.microsoft.com/office/powerpoint/2010/main" val="105250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A 3-tier architecture is a type of software architecture which is composed of three “tiers” or “layers” of logical computing. They are often used in applications as a specific type of client-server system. 3-tier architectures provide many benefits for production and development environments by modularizing the user interface, business logic, and data storage layers. Doing so gives greater flexibility to development teams by allowing them to update a specific part of an application independently of the other parts. This added flexibility can improve overall time-to-market and decrease development cycle times by giving development teams the ability to replace or upgrade independent tiers without affecting the other parts of the system.</a:t>
            </a:r>
          </a:p>
          <a:p>
            <a:r>
              <a:rPr lang="en-US" sz="1200" b="0" i="0" kern="1200" dirty="0">
                <a:solidFill>
                  <a:schemeClr val="tx1"/>
                </a:solidFill>
                <a:effectLst/>
                <a:latin typeface="+mn-lt"/>
                <a:ea typeface="+mn-ea"/>
                <a:cs typeface="+mn-cs"/>
              </a:rPr>
              <a:t>For example, the user interface of a web application could be redeveloped or modernized without affecting the underlying functional business and data access logic underneath. This architectural system is often ideal for embedding and integrating 3rd party software into an existing application. This integration flexibility also makes it ideal for embedding analytics software into pre-existing applications and is often used by </a:t>
            </a:r>
            <a:r>
              <a:rPr lang="en-US" sz="1200" b="0" i="0" u="none" strike="noStrike" kern="1200" dirty="0">
                <a:solidFill>
                  <a:schemeClr val="tx1"/>
                </a:solidFill>
                <a:effectLst/>
                <a:latin typeface="+mn-lt"/>
                <a:ea typeface="+mn-ea"/>
                <a:cs typeface="+mn-cs"/>
                <a:hlinkClick r:id="rId3"/>
              </a:rPr>
              <a:t>embedded analytics</a:t>
            </a:r>
            <a:r>
              <a:rPr lang="en-US" sz="1200" b="0" i="0" kern="1200" dirty="0">
                <a:solidFill>
                  <a:schemeClr val="tx1"/>
                </a:solidFill>
                <a:effectLst/>
                <a:latin typeface="+mn-lt"/>
                <a:ea typeface="+mn-ea"/>
                <a:cs typeface="+mn-cs"/>
              </a:rPr>
              <a:t> vendors for this reason. 3-tier architectures are often used in cloud or on-premises based applications as well as in software-as-a-service (SaaS) applications.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4</a:t>
            </a:fld>
            <a:endParaRPr lang="en-US"/>
          </a:p>
        </p:txBody>
      </p:sp>
    </p:spTree>
    <p:extLst>
      <p:ext uri="{BB962C8B-B14F-4D97-AF65-F5344CB8AC3E}">
        <p14:creationId xmlns:p14="http://schemas.microsoft.com/office/powerpoint/2010/main" val="96338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1" i="0" kern="1200" dirty="0">
                <a:solidFill>
                  <a:schemeClr val="tx1"/>
                </a:solidFill>
                <a:effectLst/>
                <a:latin typeface="+mn-lt"/>
                <a:ea typeface="+mn-ea"/>
                <a:cs typeface="+mn-cs"/>
              </a:rPr>
              <a:t>Presentation Tier- </a:t>
            </a:r>
            <a:r>
              <a:rPr lang="en-US" sz="1200" b="0" i="0" kern="1200" dirty="0">
                <a:solidFill>
                  <a:schemeClr val="tx1"/>
                </a:solidFill>
                <a:effectLst/>
                <a:latin typeface="+mn-lt"/>
                <a:ea typeface="+mn-ea"/>
                <a:cs typeface="+mn-cs"/>
              </a:rPr>
              <a:t>The presentation tier is the front end layer in the 3-tier system and consists of the user interface. This user interface is often a graphical one accessible through a web browser or web-based application and which displays content and information useful to an end user. This tier is often built on web technologies such as HTML5, JavaScript, CSS, or through other popular web development frameworks, and communicates with others layers through API calls.</a:t>
            </a:r>
          </a:p>
          <a:p>
            <a:r>
              <a:rPr lang="en-US" sz="1200" b="1" i="0" kern="1200" dirty="0">
                <a:solidFill>
                  <a:schemeClr val="tx1"/>
                </a:solidFill>
                <a:effectLst/>
                <a:latin typeface="+mn-lt"/>
                <a:ea typeface="+mn-ea"/>
                <a:cs typeface="+mn-cs"/>
              </a:rPr>
              <a:t>Application Tier- </a:t>
            </a:r>
            <a:r>
              <a:rPr lang="en-US" sz="1200" b="0" i="0" kern="1200" dirty="0">
                <a:solidFill>
                  <a:schemeClr val="tx1"/>
                </a:solidFill>
                <a:effectLst/>
                <a:latin typeface="+mn-lt"/>
                <a:ea typeface="+mn-ea"/>
                <a:cs typeface="+mn-cs"/>
              </a:rPr>
              <a:t>The application tier contains the functional business logic which drives an application’s core capabilities. It’s often written in Java, .NET, C#, Python, C++, etc.</a:t>
            </a:r>
          </a:p>
          <a:p>
            <a:r>
              <a:rPr lang="en-US" sz="1200" b="1" i="0" kern="1200" dirty="0">
                <a:solidFill>
                  <a:schemeClr val="tx1"/>
                </a:solidFill>
                <a:effectLst/>
                <a:latin typeface="+mn-lt"/>
                <a:ea typeface="+mn-ea"/>
                <a:cs typeface="+mn-cs"/>
              </a:rPr>
              <a:t>Data Tier- </a:t>
            </a:r>
            <a:r>
              <a:rPr lang="en-US" sz="1200" b="0" i="0" kern="1200" dirty="0">
                <a:solidFill>
                  <a:schemeClr val="tx1"/>
                </a:solidFill>
                <a:effectLst/>
                <a:latin typeface="+mn-lt"/>
                <a:ea typeface="+mn-ea"/>
                <a:cs typeface="+mn-cs"/>
              </a:rPr>
              <a:t>The data tier comprises of the database/data storage system and data access layer. Examples of such systems are MySQL, Oracle, PostgreSQL, Microsoft SQL Server, MongoDB, etc. Data is accessed by the application layer via API calls.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5</a:t>
            </a:fld>
            <a:endParaRPr lang="en-US"/>
          </a:p>
        </p:txBody>
      </p:sp>
    </p:spTree>
    <p:extLst>
      <p:ext uri="{BB962C8B-B14F-4D97-AF65-F5344CB8AC3E}">
        <p14:creationId xmlns:p14="http://schemas.microsoft.com/office/powerpoint/2010/main" val="50553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1" i="0" kern="1200" dirty="0">
                <a:solidFill>
                  <a:schemeClr val="tx1"/>
                </a:solidFill>
                <a:effectLst/>
                <a:latin typeface="+mn-lt"/>
                <a:ea typeface="+mn-ea"/>
                <a:cs typeface="+mn-cs"/>
              </a:rPr>
              <a:t>Presentation Tier- </a:t>
            </a:r>
            <a:r>
              <a:rPr lang="en-US" sz="1200" b="0" i="0" kern="1200" dirty="0">
                <a:solidFill>
                  <a:schemeClr val="tx1"/>
                </a:solidFill>
                <a:effectLst/>
                <a:latin typeface="+mn-lt"/>
                <a:ea typeface="+mn-ea"/>
                <a:cs typeface="+mn-cs"/>
              </a:rPr>
              <a:t>The presentation tier is the front end layer in the 3-tier system and consists of the user interface. This user interface is often a graphical one accessible through a web browser or web-based application and which displays content and information useful to an end user. This tier is often built on web technologies such as HTML5, JavaScript, CSS, or through other popular web development frameworks, and communicates with others layers through API calls.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6</a:t>
            </a:fld>
            <a:endParaRPr lang="en-US"/>
          </a:p>
        </p:txBody>
      </p:sp>
    </p:spTree>
    <p:extLst>
      <p:ext uri="{BB962C8B-B14F-4D97-AF65-F5344CB8AC3E}">
        <p14:creationId xmlns:p14="http://schemas.microsoft.com/office/powerpoint/2010/main" val="352123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1" i="0" kern="1200" dirty="0">
                <a:solidFill>
                  <a:schemeClr val="tx1"/>
                </a:solidFill>
                <a:effectLst/>
                <a:latin typeface="+mn-lt"/>
                <a:ea typeface="+mn-ea"/>
                <a:cs typeface="+mn-cs"/>
              </a:rPr>
              <a:t>Application Tier- </a:t>
            </a:r>
            <a:r>
              <a:rPr lang="en-US" sz="1200" b="0" i="0" kern="1200" dirty="0">
                <a:solidFill>
                  <a:schemeClr val="tx1"/>
                </a:solidFill>
                <a:effectLst/>
                <a:latin typeface="+mn-lt"/>
                <a:ea typeface="+mn-ea"/>
                <a:cs typeface="+mn-cs"/>
              </a:rPr>
              <a:t>The application tier contains the functional business logic which drives an application’s core capabilities. It’s often written in Java, .NET, C#, Python, C++, etc.</a:t>
            </a:r>
          </a:p>
        </p:txBody>
      </p:sp>
      <p:sp>
        <p:nvSpPr>
          <p:cNvPr id="4" name="投影片編號版面配置區 3"/>
          <p:cNvSpPr>
            <a:spLocks noGrp="1"/>
          </p:cNvSpPr>
          <p:nvPr>
            <p:ph type="sldNum" sz="quarter" idx="10"/>
          </p:nvPr>
        </p:nvSpPr>
        <p:spPr/>
        <p:txBody>
          <a:bodyPr/>
          <a:lstStyle/>
          <a:p>
            <a:fld id="{883E5AAE-F5E6-624D-801D-6B3C57E1BD9F}" type="slidenum">
              <a:rPr lang="en-US" smtClean="0"/>
              <a:t>7</a:t>
            </a:fld>
            <a:endParaRPr lang="en-US"/>
          </a:p>
        </p:txBody>
      </p:sp>
    </p:spTree>
    <p:extLst>
      <p:ext uri="{BB962C8B-B14F-4D97-AF65-F5344CB8AC3E}">
        <p14:creationId xmlns:p14="http://schemas.microsoft.com/office/powerpoint/2010/main" val="188123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1" i="0" kern="1200" dirty="0">
                <a:solidFill>
                  <a:schemeClr val="tx1"/>
                </a:solidFill>
                <a:effectLst/>
                <a:latin typeface="+mn-lt"/>
                <a:ea typeface="+mn-ea"/>
                <a:cs typeface="+mn-cs"/>
              </a:rPr>
              <a:t>Data Tier- </a:t>
            </a:r>
            <a:r>
              <a:rPr lang="en-US" sz="1200" b="0" i="0" kern="1200" dirty="0">
                <a:solidFill>
                  <a:schemeClr val="tx1"/>
                </a:solidFill>
                <a:effectLst/>
                <a:latin typeface="+mn-lt"/>
                <a:ea typeface="+mn-ea"/>
                <a:cs typeface="+mn-cs"/>
              </a:rPr>
              <a:t>The data tier comprises of the database/data storage system and data access layer. Examples of such systems are MySQL, Oracle, PostgreSQL, Microsoft SQL Server, MongoDB, etc. Data is accessed by the application layer via API calls.</a:t>
            </a:r>
          </a:p>
        </p:txBody>
      </p:sp>
      <p:sp>
        <p:nvSpPr>
          <p:cNvPr id="4" name="投影片編號版面配置區 3"/>
          <p:cNvSpPr>
            <a:spLocks noGrp="1"/>
          </p:cNvSpPr>
          <p:nvPr>
            <p:ph type="sldNum" sz="quarter" idx="10"/>
          </p:nvPr>
        </p:nvSpPr>
        <p:spPr/>
        <p:txBody>
          <a:bodyPr/>
          <a:lstStyle/>
          <a:p>
            <a:fld id="{883E5AAE-F5E6-624D-801D-6B3C57E1BD9F}" type="slidenum">
              <a:rPr lang="en-US" smtClean="0"/>
              <a:t>8</a:t>
            </a:fld>
            <a:endParaRPr lang="en-US"/>
          </a:p>
        </p:txBody>
      </p:sp>
    </p:spTree>
    <p:extLst>
      <p:ext uri="{BB962C8B-B14F-4D97-AF65-F5344CB8AC3E}">
        <p14:creationId xmlns:p14="http://schemas.microsoft.com/office/powerpoint/2010/main" val="271563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hlinkClick r:id="rId3"/>
              </a:rPr>
              <a:t>https://www.jinfonet.com/resources/bi-defined/3-tier-architecture-complete-overview/</a:t>
            </a:r>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9</a:t>
            </a:fld>
            <a:endParaRPr lang="en-US"/>
          </a:p>
        </p:txBody>
      </p:sp>
    </p:spTree>
    <p:extLst>
      <p:ext uri="{BB962C8B-B14F-4D97-AF65-F5344CB8AC3E}">
        <p14:creationId xmlns:p14="http://schemas.microsoft.com/office/powerpoint/2010/main" val="89332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附圖是</a:t>
            </a:r>
            <a:r>
              <a:rPr lang="en-US" altLang="zh-TW" dirty="0"/>
              <a:t>Azure Portal</a:t>
            </a:r>
            <a:r>
              <a:rPr lang="zh-TW" altLang="en-US" dirty="0"/>
              <a:t>的</a:t>
            </a:r>
            <a:r>
              <a:rPr lang="en-US" altLang="zh-TW" dirty="0"/>
              <a:t>NSG</a:t>
            </a:r>
            <a:r>
              <a:rPr lang="zh-TW" altLang="en-US" dirty="0"/>
              <a:t>設定圖，可以設定允許</a:t>
            </a:r>
            <a:r>
              <a:rPr lang="en-US" altLang="zh-TW" dirty="0"/>
              <a:t>/</a:t>
            </a:r>
            <a:r>
              <a:rPr lang="zh-TW" altLang="en-US" dirty="0"/>
              <a:t>限制</a:t>
            </a:r>
            <a:r>
              <a:rPr lang="en-US" altLang="zh-TW" dirty="0"/>
              <a:t>port (80 port for HTTP, 22 port for SSH)</a:t>
            </a:r>
            <a:r>
              <a:rPr lang="zh-TW" altLang="en-US" dirty="0"/>
              <a:t>或</a:t>
            </a:r>
            <a:r>
              <a:rPr lang="en-US" altLang="zh-TW" dirty="0"/>
              <a:t>source</a:t>
            </a:r>
            <a:endParaRPr lang="zh-TW" altLang="en-US" dirty="0"/>
          </a:p>
        </p:txBody>
      </p:sp>
      <p:sp>
        <p:nvSpPr>
          <p:cNvPr id="4" name="投影片編號版面配置區 3"/>
          <p:cNvSpPr>
            <a:spLocks noGrp="1"/>
          </p:cNvSpPr>
          <p:nvPr>
            <p:ph type="sldNum" sz="quarter" idx="5"/>
          </p:nvPr>
        </p:nvSpPr>
        <p:spPr/>
        <p:txBody>
          <a:bodyPr/>
          <a:lstStyle/>
          <a:p>
            <a:fld id="{883E5AAE-F5E6-624D-801D-6B3C57E1BD9F}" type="slidenum">
              <a:rPr lang="en-US" smtClean="0"/>
              <a:t>12</a:t>
            </a:fld>
            <a:endParaRPr lang="en-US"/>
          </a:p>
        </p:txBody>
      </p:sp>
    </p:spTree>
    <p:extLst>
      <p:ext uri="{BB962C8B-B14F-4D97-AF65-F5344CB8AC3E}">
        <p14:creationId xmlns:p14="http://schemas.microsoft.com/office/powerpoint/2010/main" val="457769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1656" b="23730"/>
          <a:stretch/>
        </p:blipFill>
        <p:spPr>
          <a:xfrm>
            <a:off x="0" y="-390408"/>
            <a:ext cx="12192000" cy="5368808"/>
          </a:xfrm>
          <a:prstGeom prst="rect">
            <a:avLst/>
          </a:prstGeom>
        </p:spPr>
      </p:pic>
      <p:sp>
        <p:nvSpPr>
          <p:cNvPr id="2" name="Title 1"/>
          <p:cNvSpPr>
            <a:spLocks noGrp="1"/>
          </p:cNvSpPr>
          <p:nvPr>
            <p:ph type="ctrTitle"/>
          </p:nvPr>
        </p:nvSpPr>
        <p:spPr>
          <a:xfrm>
            <a:off x="382494" y="3149600"/>
            <a:ext cx="10666506" cy="1527457"/>
          </a:xfrm>
        </p:spPr>
        <p:txBody>
          <a:bodyPr anchor="b">
            <a:normAutofit/>
          </a:bodyPr>
          <a:lstStyle>
            <a:lvl1pPr algn="l">
              <a:defRPr sz="5400" b="1">
                <a:solidFill>
                  <a:schemeClr val="bg1"/>
                </a:solidFill>
                <a:latin typeface="+mn-lt"/>
                <a:ea typeface="Apple Braille" charset="0"/>
                <a:cs typeface="Apple Braille" charset="0"/>
              </a:defRPr>
            </a:lvl1pPr>
          </a:lstStyle>
          <a:p>
            <a:r>
              <a:rPr lang="en-US" dirty="0"/>
              <a:t>Click to edit Master title style</a:t>
            </a:r>
          </a:p>
        </p:txBody>
      </p:sp>
      <p:sp>
        <p:nvSpPr>
          <p:cNvPr id="3" name="Subtitle 2"/>
          <p:cNvSpPr>
            <a:spLocks noGrp="1"/>
          </p:cNvSpPr>
          <p:nvPr>
            <p:ph type="subTitle" idx="1"/>
          </p:nvPr>
        </p:nvSpPr>
        <p:spPr>
          <a:xfrm>
            <a:off x="382494" y="5113617"/>
            <a:ext cx="9144000" cy="605118"/>
          </a:xfrm>
        </p:spPr>
        <p:txBody>
          <a:bodyPr>
            <a:normAutofit/>
          </a:bodyPr>
          <a:lstStyle>
            <a:lvl1pPr marL="0" indent="0" algn="l">
              <a:buNone/>
              <a:defRPr sz="2800" b="0">
                <a:solidFill>
                  <a:srgbClr val="64646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5">
            <a:extLst>
              <a:ext uri="{FF2B5EF4-FFF2-40B4-BE49-F238E27FC236}">
                <a16:creationId xmlns:a16="http://schemas.microsoft.com/office/drawing/2014/main" id="{F9073738-2E21-284D-8AAC-4385B6A7FF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2" name="圖片 11">
            <a:extLst>
              <a:ext uri="{FF2B5EF4-FFF2-40B4-BE49-F238E27FC236}">
                <a16:creationId xmlns:a16="http://schemas.microsoft.com/office/drawing/2014/main" id="{DF760DD2-8DC0-0143-8876-115098E98300}"/>
              </a:ext>
            </a:extLst>
          </p:cNvPr>
          <p:cNvPicPr>
            <a:picLocks noChangeAspect="1"/>
          </p:cNvPicPr>
          <p:nvPr userDrawn="1"/>
        </p:nvPicPr>
        <p:blipFill>
          <a:blip r:embed="rId4"/>
          <a:stretch>
            <a:fillRect/>
          </a:stretch>
        </p:blipFill>
        <p:spPr>
          <a:xfrm>
            <a:off x="10544262" y="6215827"/>
            <a:ext cx="1588740" cy="611175"/>
          </a:xfrm>
          <a:prstGeom prst="rect">
            <a:avLst/>
          </a:prstGeom>
        </p:spPr>
      </p:pic>
    </p:spTree>
    <p:extLst>
      <p:ext uri="{BB962C8B-B14F-4D97-AF65-F5344CB8AC3E}">
        <p14:creationId xmlns:p14="http://schemas.microsoft.com/office/powerpoint/2010/main" val="133825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6321" t="1658" r="18317" b="23685"/>
          <a:stretch/>
        </p:blipFill>
        <p:spPr>
          <a:xfrm>
            <a:off x="-1" y="0"/>
            <a:ext cx="12192001" cy="6858000"/>
          </a:xfrm>
          <a:prstGeom prst="rect">
            <a:avLst/>
          </a:prstGeom>
        </p:spPr>
      </p:pic>
      <p:sp>
        <p:nvSpPr>
          <p:cNvPr id="5" name="Title 1">
            <a:extLst>
              <a:ext uri="{FF2B5EF4-FFF2-40B4-BE49-F238E27FC236}">
                <a16:creationId xmlns:a16="http://schemas.microsoft.com/office/drawing/2014/main" id="{FDC03013-A17A-E144-9691-F9A0AE90FF4A}"/>
              </a:ext>
            </a:extLst>
          </p:cNvPr>
          <p:cNvSpPr>
            <a:spLocks noGrp="1"/>
          </p:cNvSpPr>
          <p:nvPr>
            <p:ph type="ctrTitle"/>
          </p:nvPr>
        </p:nvSpPr>
        <p:spPr>
          <a:xfrm>
            <a:off x="382494" y="2248023"/>
            <a:ext cx="10666506" cy="2668375"/>
          </a:xfrm>
        </p:spPr>
        <p:txBody>
          <a:bodyPr anchor="b">
            <a:normAutofit/>
          </a:bodyPr>
          <a:lstStyle>
            <a:lvl1pPr algn="l">
              <a:defRPr sz="5400" b="1">
                <a:solidFill>
                  <a:schemeClr val="bg1"/>
                </a:solidFill>
                <a:latin typeface="+mn-lt"/>
                <a:ea typeface="Apple Braille" charset="0"/>
                <a:cs typeface="Apple Braille" charset="0"/>
              </a:defRPr>
            </a:lvl1pPr>
          </a:lstStyle>
          <a:p>
            <a:r>
              <a:rPr lang="en-US" dirty="0"/>
              <a:t>Click to edit Master title style</a:t>
            </a:r>
          </a:p>
        </p:txBody>
      </p:sp>
      <p:sp>
        <p:nvSpPr>
          <p:cNvPr id="6" name="Subtitle 2">
            <a:extLst>
              <a:ext uri="{FF2B5EF4-FFF2-40B4-BE49-F238E27FC236}">
                <a16:creationId xmlns:a16="http://schemas.microsoft.com/office/drawing/2014/main" id="{BFB3B023-A8D7-6746-8C56-88539E560C08}"/>
              </a:ext>
            </a:extLst>
          </p:cNvPr>
          <p:cNvSpPr>
            <a:spLocks noGrp="1"/>
          </p:cNvSpPr>
          <p:nvPr>
            <p:ph type="subTitle" idx="1"/>
          </p:nvPr>
        </p:nvSpPr>
        <p:spPr>
          <a:xfrm>
            <a:off x="382494" y="4952256"/>
            <a:ext cx="10666506" cy="902870"/>
          </a:xfrm>
        </p:spPr>
        <p:txBody>
          <a:bodyPr>
            <a:normAutofit/>
          </a:bodyPr>
          <a:lstStyle>
            <a:lvl1pPr marL="0" indent="0" algn="l">
              <a:buNone/>
              <a:defRPr sz="2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21" t="1658" r="18317" b="23685"/>
          <a:stretch/>
        </p:blipFill>
        <p:spPr>
          <a:xfrm>
            <a:off x="-1" y="0"/>
            <a:ext cx="12192001" cy="6858000"/>
          </a:xfrm>
          <a:prstGeom prst="rect">
            <a:avLst/>
          </a:prstGeom>
        </p:spPr>
      </p:pic>
      <p:sp>
        <p:nvSpPr>
          <p:cNvPr id="9" name="Title 1"/>
          <p:cNvSpPr>
            <a:spLocks noGrp="1"/>
          </p:cNvSpPr>
          <p:nvPr>
            <p:ph type="ctrTitle"/>
          </p:nvPr>
        </p:nvSpPr>
        <p:spPr>
          <a:xfrm>
            <a:off x="382494" y="3060700"/>
            <a:ext cx="10666506" cy="1133757"/>
          </a:xfrm>
        </p:spPr>
        <p:txBody>
          <a:bodyPr anchor="b">
            <a:normAutofit/>
          </a:bodyPr>
          <a:lstStyle>
            <a:lvl1pPr algn="l">
              <a:defRPr sz="5400" b="1" i="0" baseline="0">
                <a:solidFill>
                  <a:schemeClr val="bg1"/>
                </a:solidFill>
                <a:latin typeface="+mn-lt"/>
                <a:ea typeface="Apple Braille" charset="0"/>
                <a:cs typeface="Apple Braille" charset="0"/>
              </a:defRPr>
            </a:lvl1pPr>
          </a:lstStyle>
          <a:p>
            <a:r>
              <a:rPr lang="en-US" dirty="0"/>
              <a:t>Click to edit Master title style</a:t>
            </a:r>
          </a:p>
        </p:txBody>
      </p:sp>
    </p:spTree>
    <p:extLst>
      <p:ext uri="{BB962C8B-B14F-4D97-AF65-F5344CB8AC3E}">
        <p14:creationId xmlns:p14="http://schemas.microsoft.com/office/powerpoint/2010/main" val="156940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BECA982-A003-E548-AE8E-B698E82156AC}"/>
              </a:ext>
            </a:extLst>
          </p:cNvPr>
          <p:cNvSpPr>
            <a:spLocks noGrp="1"/>
          </p:cNvSpPr>
          <p:nvPr>
            <p:ph type="title"/>
          </p:nvPr>
        </p:nvSpPr>
        <p:spPr>
          <a:xfrm>
            <a:off x="309600" y="363600"/>
            <a:ext cx="11520000" cy="940417"/>
          </a:xfrm>
        </p:spPr>
        <p:txBody>
          <a:bodyPr/>
          <a:lstStyle>
            <a:lvl1pPr>
              <a:defRPr b="1" i="0" baseline="0">
                <a:solidFill>
                  <a:srgbClr val="404040"/>
                </a:solidFill>
                <a:latin typeface="+mn-lt"/>
              </a:defRPr>
            </a:lvl1pPr>
          </a:lstStyle>
          <a:p>
            <a:r>
              <a:rPr lang="en-US" dirty="0"/>
              <a:t>Click to edit Master title style</a:t>
            </a:r>
          </a:p>
        </p:txBody>
      </p:sp>
      <p:sp>
        <p:nvSpPr>
          <p:cNvPr id="8" name="Content Placeholder 2">
            <a:extLst>
              <a:ext uri="{FF2B5EF4-FFF2-40B4-BE49-F238E27FC236}">
                <a16:creationId xmlns:a16="http://schemas.microsoft.com/office/drawing/2014/main" id="{E71B0A7E-D9F0-BC4B-A4DD-413F4123F7A2}"/>
              </a:ext>
            </a:extLst>
          </p:cNvPr>
          <p:cNvSpPr>
            <a:spLocks noGrp="1"/>
          </p:cNvSpPr>
          <p:nvPr>
            <p:ph idx="1"/>
          </p:nvPr>
        </p:nvSpPr>
        <p:spPr>
          <a:xfrm>
            <a:off x="304800" y="1413164"/>
            <a:ext cx="11524800" cy="4763799"/>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5">
            <a:extLst>
              <a:ext uri="{FF2B5EF4-FFF2-40B4-BE49-F238E27FC236}">
                <a16:creationId xmlns:a16="http://schemas.microsoft.com/office/drawing/2014/main" id="{BFFB6662-763F-0F45-8EAA-95A0E0DB74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2" name="圖片 11">
            <a:extLst>
              <a:ext uri="{FF2B5EF4-FFF2-40B4-BE49-F238E27FC236}">
                <a16:creationId xmlns:a16="http://schemas.microsoft.com/office/drawing/2014/main" id="{542F1B62-AA15-BF48-B072-2D6267D02394}"/>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3" name="文字方塊 12">
            <a:extLst>
              <a:ext uri="{FF2B5EF4-FFF2-40B4-BE49-F238E27FC236}">
                <a16:creationId xmlns:a16="http://schemas.microsoft.com/office/drawing/2014/main" id="{8EB3E699-DC4A-B246-94F2-7B23AF1A240A}"/>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extLst>
      <p:ext uri="{BB962C8B-B14F-4D97-AF65-F5344CB8AC3E}">
        <p14:creationId xmlns:p14="http://schemas.microsoft.com/office/powerpoint/2010/main" val="137761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B88B68-2EB3-6E46-A84E-CA264AC4E5F4}"/>
              </a:ext>
            </a:extLst>
          </p:cNvPr>
          <p:cNvSpPr>
            <a:spLocks noGrp="1"/>
          </p:cNvSpPr>
          <p:nvPr>
            <p:ph type="title"/>
          </p:nvPr>
        </p:nvSpPr>
        <p:spPr>
          <a:xfrm>
            <a:off x="309600" y="365126"/>
            <a:ext cx="11520000" cy="938892"/>
          </a:xfrm>
        </p:spPr>
        <p:txBody>
          <a:bodyPr/>
          <a:lstStyle>
            <a:lvl1pPr>
              <a:defRPr b="1" i="0" baseline="0">
                <a:solidFill>
                  <a:srgbClr val="404040"/>
                </a:solidFill>
                <a:latin typeface="+mn-lt"/>
              </a:defRPr>
            </a:lvl1pPr>
          </a:lstStyle>
          <a:p>
            <a:r>
              <a:rPr lang="en-US" dirty="0"/>
              <a:t>Click to edit Master title style</a:t>
            </a:r>
          </a:p>
        </p:txBody>
      </p:sp>
      <p:sp>
        <p:nvSpPr>
          <p:cNvPr id="8" name="Content Placeholder 2">
            <a:extLst>
              <a:ext uri="{FF2B5EF4-FFF2-40B4-BE49-F238E27FC236}">
                <a16:creationId xmlns:a16="http://schemas.microsoft.com/office/drawing/2014/main" id="{2C9FA41E-9B1E-0A49-B104-C7886945FA28}"/>
              </a:ext>
            </a:extLst>
          </p:cNvPr>
          <p:cNvSpPr>
            <a:spLocks noGrp="1"/>
          </p:cNvSpPr>
          <p:nvPr>
            <p:ph idx="1"/>
          </p:nvPr>
        </p:nvSpPr>
        <p:spPr>
          <a:xfrm>
            <a:off x="304801" y="1450109"/>
            <a:ext cx="5698434" cy="4726854"/>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79B15A60-65F5-B740-91EC-B6DF38D7FC7C}"/>
              </a:ext>
            </a:extLst>
          </p:cNvPr>
          <p:cNvSpPr>
            <a:spLocks noGrp="1"/>
          </p:cNvSpPr>
          <p:nvPr>
            <p:ph idx="10"/>
          </p:nvPr>
        </p:nvSpPr>
        <p:spPr>
          <a:xfrm>
            <a:off x="6202017" y="1450109"/>
            <a:ext cx="5627583" cy="4726854"/>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5">
            <a:extLst>
              <a:ext uri="{FF2B5EF4-FFF2-40B4-BE49-F238E27FC236}">
                <a16:creationId xmlns:a16="http://schemas.microsoft.com/office/drawing/2014/main" id="{9043A0EC-C755-FC47-A2D6-4B36D3CF0C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1" name="圖片 10">
            <a:extLst>
              <a:ext uri="{FF2B5EF4-FFF2-40B4-BE49-F238E27FC236}">
                <a16:creationId xmlns:a16="http://schemas.microsoft.com/office/drawing/2014/main" id="{8551E774-03A5-DA41-A594-AAA70615C936}"/>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2" name="文字方塊 11">
            <a:extLst>
              <a:ext uri="{FF2B5EF4-FFF2-40B4-BE49-F238E27FC236}">
                <a16:creationId xmlns:a16="http://schemas.microsoft.com/office/drawing/2014/main" id="{3E3D7464-D896-ED44-B40D-70D54585B0A8}"/>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e 3">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7E3AE7-03F0-C546-AB13-DF983B720419}"/>
              </a:ext>
            </a:extLst>
          </p:cNvPr>
          <p:cNvSpPr>
            <a:spLocks noGrp="1"/>
          </p:cNvSpPr>
          <p:nvPr>
            <p:ph type="title"/>
          </p:nvPr>
        </p:nvSpPr>
        <p:spPr>
          <a:xfrm>
            <a:off x="309600" y="365125"/>
            <a:ext cx="11520000" cy="807893"/>
          </a:xfrm>
        </p:spPr>
        <p:txBody>
          <a:bodyPr/>
          <a:lstStyle>
            <a:lvl1pPr>
              <a:defRPr b="1">
                <a:solidFill>
                  <a:srgbClr val="404040"/>
                </a:solidFill>
                <a:latin typeface="+mn-lt"/>
              </a:defRPr>
            </a:lvl1pPr>
          </a:lstStyle>
          <a:p>
            <a:r>
              <a:rPr lang="en-US" dirty="0"/>
              <a:t>Click to edit Master title style</a:t>
            </a:r>
          </a:p>
        </p:txBody>
      </p:sp>
      <p:sp>
        <p:nvSpPr>
          <p:cNvPr id="11" name="Content Placeholder 2">
            <a:extLst>
              <a:ext uri="{FF2B5EF4-FFF2-40B4-BE49-F238E27FC236}">
                <a16:creationId xmlns:a16="http://schemas.microsoft.com/office/drawing/2014/main" id="{110937FA-D63A-244C-82F8-26CF3F30B420}"/>
              </a:ext>
            </a:extLst>
          </p:cNvPr>
          <p:cNvSpPr>
            <a:spLocks noGrp="1"/>
          </p:cNvSpPr>
          <p:nvPr>
            <p:ph idx="1"/>
          </p:nvPr>
        </p:nvSpPr>
        <p:spPr>
          <a:xfrm>
            <a:off x="304801" y="1927661"/>
            <a:ext cx="5698434" cy="4249302"/>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8BFD9E1E-35BF-994B-A33C-E4436C2AD867}"/>
              </a:ext>
            </a:extLst>
          </p:cNvPr>
          <p:cNvSpPr>
            <a:spLocks noGrp="1"/>
          </p:cNvSpPr>
          <p:nvPr>
            <p:ph idx="10"/>
          </p:nvPr>
        </p:nvSpPr>
        <p:spPr>
          <a:xfrm>
            <a:off x="6202017" y="1927661"/>
            <a:ext cx="5627583" cy="4249302"/>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14472BB1-118B-7948-A188-366C1912884E}"/>
              </a:ext>
            </a:extLst>
          </p:cNvPr>
          <p:cNvSpPr>
            <a:spLocks noGrp="1"/>
          </p:cNvSpPr>
          <p:nvPr>
            <p:ph type="body" sz="quarter" idx="11"/>
          </p:nvPr>
        </p:nvSpPr>
        <p:spPr>
          <a:xfrm>
            <a:off x="304800" y="1265383"/>
            <a:ext cx="5699125" cy="569913"/>
          </a:xfrm>
        </p:spPr>
        <p:txBody>
          <a:bodyPr>
            <a:normAutofit/>
          </a:bodyPr>
          <a:lstStyle>
            <a:lvl1pPr marL="0" indent="0">
              <a:buNone/>
              <a:defRPr sz="3200" b="1" u="sng">
                <a:solidFill>
                  <a:srgbClr val="646464"/>
                </a:solidFill>
              </a:defRPr>
            </a:lvl1pPr>
          </a:lstStyle>
          <a:p>
            <a:pPr lvl="0"/>
            <a:endParaRPr lang="en-US" dirty="0"/>
          </a:p>
        </p:txBody>
      </p:sp>
      <p:sp>
        <p:nvSpPr>
          <p:cNvPr id="14" name="Text Placeholder 6">
            <a:extLst>
              <a:ext uri="{FF2B5EF4-FFF2-40B4-BE49-F238E27FC236}">
                <a16:creationId xmlns:a16="http://schemas.microsoft.com/office/drawing/2014/main" id="{2910F615-BCA7-D24D-B90E-E4548CDE9104}"/>
              </a:ext>
            </a:extLst>
          </p:cNvPr>
          <p:cNvSpPr>
            <a:spLocks noGrp="1"/>
          </p:cNvSpPr>
          <p:nvPr>
            <p:ph type="body" sz="quarter" idx="12"/>
          </p:nvPr>
        </p:nvSpPr>
        <p:spPr>
          <a:xfrm>
            <a:off x="6201671" y="1265383"/>
            <a:ext cx="5627929" cy="569913"/>
          </a:xfrm>
        </p:spPr>
        <p:txBody>
          <a:bodyPr>
            <a:normAutofit/>
          </a:bodyPr>
          <a:lstStyle>
            <a:lvl1pPr marL="0" indent="0">
              <a:buNone/>
              <a:defRPr sz="3200" b="1" u="sng">
                <a:solidFill>
                  <a:srgbClr val="646464"/>
                </a:solidFill>
              </a:defRPr>
            </a:lvl1pPr>
          </a:lstStyle>
          <a:p>
            <a:pPr lvl="0"/>
            <a:endParaRPr lang="en-US" dirty="0"/>
          </a:p>
        </p:txBody>
      </p:sp>
      <p:pic>
        <p:nvPicPr>
          <p:cNvPr id="15" name="Picture 5">
            <a:extLst>
              <a:ext uri="{FF2B5EF4-FFF2-40B4-BE49-F238E27FC236}">
                <a16:creationId xmlns:a16="http://schemas.microsoft.com/office/drawing/2014/main" id="{F459EB7D-DFC0-1243-A6A2-7F5CFF7A38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6" name="圖片 15">
            <a:extLst>
              <a:ext uri="{FF2B5EF4-FFF2-40B4-BE49-F238E27FC236}">
                <a16:creationId xmlns:a16="http://schemas.microsoft.com/office/drawing/2014/main" id="{8E059B2E-DA12-F146-81E5-42735ABF5DCB}"/>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7" name="文字方塊 16">
            <a:extLst>
              <a:ext uri="{FF2B5EF4-FFF2-40B4-BE49-F238E27FC236}">
                <a16:creationId xmlns:a16="http://schemas.microsoft.com/office/drawing/2014/main" id="{F57C0C23-E75F-DA47-BB98-65E5055AF2D9}"/>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age ">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C1F89E77-29E8-794A-916C-CBF27CC774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9" name="圖片 8">
            <a:extLst>
              <a:ext uri="{FF2B5EF4-FFF2-40B4-BE49-F238E27FC236}">
                <a16:creationId xmlns:a16="http://schemas.microsoft.com/office/drawing/2014/main" id="{EF5571F7-A3A4-4543-BE4A-4BA84D0DBB71}"/>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0" name="文字方塊 9">
            <a:extLst>
              <a:ext uri="{FF2B5EF4-FFF2-40B4-BE49-F238E27FC236}">
                <a16:creationId xmlns:a16="http://schemas.microsoft.com/office/drawing/2014/main" id="{50C08682-2ADA-214C-BED8-FDBCE2D87262}"/>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extLst>
      <p:ext uri="{BB962C8B-B14F-4D97-AF65-F5344CB8AC3E}">
        <p14:creationId xmlns:p14="http://schemas.microsoft.com/office/powerpoint/2010/main" val="12578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21" t="1658" r="18317" b="23685"/>
          <a:stretch/>
        </p:blipFill>
        <p:spPr>
          <a:xfrm>
            <a:off x="-1" y="0"/>
            <a:ext cx="12192001" cy="6858000"/>
          </a:xfrm>
          <a:prstGeom prst="rect">
            <a:avLst/>
          </a:prstGeom>
        </p:spPr>
      </p:pic>
      <p:sp>
        <p:nvSpPr>
          <p:cNvPr id="5" name="TextBox 1">
            <a:extLst>
              <a:ext uri="{FF2B5EF4-FFF2-40B4-BE49-F238E27FC236}">
                <a16:creationId xmlns:a16="http://schemas.microsoft.com/office/drawing/2014/main" id="{ADDD6F75-3919-1448-88B3-6CB2A3757B17}"/>
              </a:ext>
            </a:extLst>
          </p:cNvPr>
          <p:cNvSpPr txBox="1"/>
          <p:nvPr userDrawn="1"/>
        </p:nvSpPr>
        <p:spPr>
          <a:xfrm>
            <a:off x="635000" y="3136900"/>
            <a:ext cx="8240013" cy="923330"/>
          </a:xfrm>
          <a:prstGeom prst="rect">
            <a:avLst/>
          </a:prstGeom>
          <a:noFill/>
        </p:spPr>
        <p:txBody>
          <a:bodyPr wrap="none" rtlCol="0">
            <a:spAutoFit/>
          </a:bodyPr>
          <a:lstStyle/>
          <a:p>
            <a:r>
              <a:rPr lang="en-US" altLang="zh-TW" sz="5400" b="1" i="0" dirty="0">
                <a:solidFill>
                  <a:schemeClr val="bg1"/>
                </a:solidFill>
              </a:rPr>
              <a:t>Empower Your Cloud Future</a:t>
            </a:r>
            <a:endParaRPr lang="en-US" sz="5400" b="1" i="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9E08D-31E6-EC46-A723-A27356E747C0}" type="datetimeFigureOut">
              <a:rPr lang="en-US" smtClean="0"/>
              <a:t>9/26/19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60E7E-2699-8243-8857-4FC3E8B78A82}" type="slidenum">
              <a:rPr lang="en-US" smtClean="0"/>
              <a:t>‹#›</a:t>
            </a:fld>
            <a:endParaRPr lang="en-US"/>
          </a:p>
        </p:txBody>
      </p:sp>
    </p:spTree>
    <p:extLst>
      <p:ext uri="{BB962C8B-B14F-4D97-AF65-F5344CB8AC3E}">
        <p14:creationId xmlns:p14="http://schemas.microsoft.com/office/powerpoint/2010/main" val="1351280884"/>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0" r:id="rId4"/>
    <p:sldLayoutId id="2147483658" r:id="rId5"/>
    <p:sldLayoutId id="2147483659"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Three</a:t>
            </a:r>
            <a:r>
              <a:rPr lang="en-US" altLang="zh-TW" dirty="0"/>
              <a:t>-Tier</a:t>
            </a:r>
            <a:r>
              <a:rPr lang="zh-TW" altLang="en-US" dirty="0"/>
              <a:t> </a:t>
            </a:r>
            <a:r>
              <a:rPr lang="en-US" altLang="zh-TW"/>
              <a:t>Architecture</a:t>
            </a:r>
            <a:endParaRPr lang="en-US" dirty="0"/>
          </a:p>
        </p:txBody>
      </p:sp>
      <p:sp>
        <p:nvSpPr>
          <p:cNvPr id="3" name="Subtitle 2"/>
          <p:cNvSpPr>
            <a:spLocks noGrp="1"/>
          </p:cNvSpPr>
          <p:nvPr>
            <p:ph type="subTitle" idx="1"/>
          </p:nvPr>
        </p:nvSpPr>
        <p:spPr/>
        <p:txBody>
          <a:bodyPr/>
          <a:lstStyle/>
          <a:p>
            <a:r>
              <a:rPr lang="en-US" dirty="0" err="1"/>
              <a:t>En</a:t>
            </a:r>
            <a:r>
              <a:rPr lang="en-US" dirty="0"/>
              <a:t> Wu, Technical Instructor, </a:t>
            </a:r>
            <a:r>
              <a:rPr lang="en-US" dirty="0" err="1"/>
              <a:t>eCloudvalley</a:t>
            </a:r>
            <a:endParaRPr lang="en-US" dirty="0"/>
          </a:p>
        </p:txBody>
      </p:sp>
    </p:spTree>
    <p:extLst>
      <p:ext uri="{BB962C8B-B14F-4D97-AF65-F5344CB8AC3E}">
        <p14:creationId xmlns:p14="http://schemas.microsoft.com/office/powerpoint/2010/main" val="32022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Azure</a:t>
            </a:r>
            <a:r>
              <a:rPr lang="zh-TW" altLang="en-US" dirty="0"/>
              <a:t> </a:t>
            </a:r>
            <a:r>
              <a:rPr lang="en-US" altLang="zh-TW" dirty="0"/>
              <a:t>Architecture</a:t>
            </a:r>
          </a:p>
        </p:txBody>
      </p:sp>
      <p:sp>
        <p:nvSpPr>
          <p:cNvPr id="3" name="子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214163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4BDEA6-4AC8-412F-9E08-CEDEA4C3FAED}"/>
              </a:ext>
            </a:extLst>
          </p:cNvPr>
          <p:cNvSpPr>
            <a:spLocks noGrp="1"/>
          </p:cNvSpPr>
          <p:nvPr>
            <p:ph type="title"/>
          </p:nvPr>
        </p:nvSpPr>
        <p:spPr/>
        <p:txBody>
          <a:bodyPr/>
          <a:lstStyle/>
          <a:p>
            <a:r>
              <a:rPr lang="en-US" altLang="zh-TW" dirty="0"/>
              <a:t>Azure Virtual Network</a:t>
            </a:r>
            <a:endParaRPr lang="zh-TW" altLang="en-US" dirty="0"/>
          </a:p>
        </p:txBody>
      </p:sp>
      <p:pic>
        <p:nvPicPr>
          <p:cNvPr id="5" name="內容版面配置區 4">
            <a:extLst>
              <a:ext uri="{FF2B5EF4-FFF2-40B4-BE49-F238E27FC236}">
                <a16:creationId xmlns:a16="http://schemas.microsoft.com/office/drawing/2014/main" id="{C1796E8F-67B8-4F9A-9C51-C499F9E059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907313" y="0"/>
            <a:ext cx="1612024" cy="1612024"/>
          </a:xfrm>
        </p:spPr>
      </p:pic>
      <p:sp>
        <p:nvSpPr>
          <p:cNvPr id="6" name="內容版面配置區 2">
            <a:extLst>
              <a:ext uri="{FF2B5EF4-FFF2-40B4-BE49-F238E27FC236}">
                <a16:creationId xmlns:a16="http://schemas.microsoft.com/office/drawing/2014/main" id="{CB62DA3A-B938-4D6B-AD00-E6638FC95DAC}"/>
              </a:ext>
            </a:extLst>
          </p:cNvPr>
          <p:cNvSpPr txBox="1">
            <a:spLocks/>
          </p:cNvSpPr>
          <p:nvPr/>
        </p:nvSpPr>
        <p:spPr>
          <a:xfrm>
            <a:off x="304800" y="1505527"/>
            <a:ext cx="11524800" cy="50086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646464"/>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646464"/>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646464"/>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646464"/>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646464"/>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TW" dirty="0"/>
              <a:t>Logically isolated network on Azure, which allows Azure resources to </a:t>
            </a:r>
            <a:r>
              <a:rPr lang="en-US" altLang="zh-TW" dirty="0">
                <a:solidFill>
                  <a:schemeClr val="accent2"/>
                </a:solidFill>
              </a:rPr>
              <a:t>securely communicate </a:t>
            </a:r>
            <a:r>
              <a:rPr lang="en-US" altLang="zh-TW" dirty="0"/>
              <a:t>with each other, the internet, and on-premises networks</a:t>
            </a:r>
          </a:p>
          <a:p>
            <a:r>
              <a:rPr lang="en-US" altLang="zh-TW" dirty="0"/>
              <a:t>Scoped to a </a:t>
            </a:r>
            <a:r>
              <a:rPr lang="en-US" altLang="zh-TW" dirty="0">
                <a:solidFill>
                  <a:schemeClr val="accent2"/>
                </a:solidFill>
              </a:rPr>
              <a:t>single region</a:t>
            </a:r>
            <a:r>
              <a:rPr lang="en-US" altLang="zh-TW" dirty="0"/>
              <a:t>, however, multiple virtual networks from different regions can be connected together using </a:t>
            </a:r>
            <a:r>
              <a:rPr lang="en-US" altLang="zh-TW" dirty="0">
                <a:solidFill>
                  <a:schemeClr val="accent2"/>
                </a:solidFill>
              </a:rPr>
              <a:t>virtual network peering</a:t>
            </a:r>
          </a:p>
          <a:p>
            <a:r>
              <a:rPr lang="en-US" altLang="zh-TW" dirty="0"/>
              <a:t>Can be segmented into one or more </a:t>
            </a:r>
            <a:r>
              <a:rPr lang="en-US" altLang="zh-TW" dirty="0">
                <a:solidFill>
                  <a:schemeClr val="accent2"/>
                </a:solidFill>
              </a:rPr>
              <a:t>subnets</a:t>
            </a:r>
            <a:r>
              <a:rPr lang="en-US" altLang="zh-TW" dirty="0"/>
              <a:t> that help organize and secure your resources in discrete sections</a:t>
            </a:r>
          </a:p>
          <a:p>
            <a:r>
              <a:rPr lang="en-US" altLang="zh-TW" dirty="0"/>
              <a:t>Azure Virtual Network provide: </a:t>
            </a:r>
          </a:p>
          <a:p>
            <a:pPr lvl="1"/>
            <a:r>
              <a:rPr lang="en-US" altLang="zh-TW" dirty="0"/>
              <a:t>Isolation</a:t>
            </a:r>
          </a:p>
          <a:p>
            <a:pPr lvl="1"/>
            <a:r>
              <a:rPr lang="en-US" altLang="zh-TW" dirty="0"/>
              <a:t>Segmentation</a:t>
            </a:r>
          </a:p>
          <a:p>
            <a:pPr lvl="1"/>
            <a:r>
              <a:rPr lang="en-US" altLang="zh-TW" dirty="0"/>
              <a:t>Communication with on-premises and cloud resources</a:t>
            </a:r>
          </a:p>
          <a:p>
            <a:pPr lvl="1"/>
            <a:r>
              <a:rPr lang="en-US" altLang="zh-TW" dirty="0"/>
              <a:t>Routing</a:t>
            </a:r>
          </a:p>
          <a:p>
            <a:pPr lvl="1"/>
            <a:r>
              <a:rPr lang="en-US" altLang="zh-TW" dirty="0"/>
              <a:t>Filtering of network traffic</a:t>
            </a:r>
          </a:p>
          <a:p>
            <a:pPr lvl="1"/>
            <a:endParaRPr lang="en-US" altLang="zh-TW" dirty="0"/>
          </a:p>
          <a:p>
            <a:endParaRPr lang="en-US" altLang="zh-TW" dirty="0"/>
          </a:p>
          <a:p>
            <a:endParaRPr lang="en-US" altLang="zh-TW" dirty="0"/>
          </a:p>
        </p:txBody>
      </p:sp>
    </p:spTree>
    <p:extLst>
      <p:ext uri="{BB962C8B-B14F-4D97-AF65-F5344CB8AC3E}">
        <p14:creationId xmlns:p14="http://schemas.microsoft.com/office/powerpoint/2010/main" val="244186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D870B-7A5E-41B7-B75C-27855116EE61}"/>
              </a:ext>
            </a:extLst>
          </p:cNvPr>
          <p:cNvSpPr>
            <a:spLocks noGrp="1"/>
          </p:cNvSpPr>
          <p:nvPr>
            <p:ph type="title"/>
          </p:nvPr>
        </p:nvSpPr>
        <p:spPr/>
        <p:txBody>
          <a:bodyPr/>
          <a:lstStyle/>
          <a:p>
            <a:r>
              <a:rPr lang="en-US" altLang="zh-TW" dirty="0"/>
              <a:t>Network Security Group (NSG)</a:t>
            </a:r>
            <a:endParaRPr lang="zh-TW" altLang="en-US" dirty="0"/>
          </a:p>
        </p:txBody>
      </p:sp>
      <p:pic>
        <p:nvPicPr>
          <p:cNvPr id="5" name="內容版面配置區 4">
            <a:extLst>
              <a:ext uri="{FF2B5EF4-FFF2-40B4-BE49-F238E27FC236}">
                <a16:creationId xmlns:a16="http://schemas.microsoft.com/office/drawing/2014/main" id="{1AA44F14-8D12-42E3-868B-B354B18A80E0}"/>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0247187" y="343811"/>
            <a:ext cx="1362611" cy="1362611"/>
          </a:xfrm>
        </p:spPr>
      </p:pic>
      <p:sp>
        <p:nvSpPr>
          <p:cNvPr id="6" name="內容版面配置區 2">
            <a:extLst>
              <a:ext uri="{FF2B5EF4-FFF2-40B4-BE49-F238E27FC236}">
                <a16:creationId xmlns:a16="http://schemas.microsoft.com/office/drawing/2014/main" id="{F2AFBDBA-CCBB-4C68-A4EA-B247A480919A}"/>
              </a:ext>
            </a:extLst>
          </p:cNvPr>
          <p:cNvSpPr txBox="1">
            <a:spLocks/>
          </p:cNvSpPr>
          <p:nvPr/>
        </p:nvSpPr>
        <p:spPr>
          <a:xfrm>
            <a:off x="304800" y="1505527"/>
            <a:ext cx="11524800" cy="4700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646464"/>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646464"/>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646464"/>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646464"/>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646464"/>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TW" dirty="0"/>
              <a:t>Allows or denies inbound network traffic to your Azure resources</a:t>
            </a:r>
          </a:p>
          <a:p>
            <a:r>
              <a:rPr lang="en-US" altLang="zh-TW" dirty="0"/>
              <a:t>Think of a network security group as a </a:t>
            </a:r>
            <a:r>
              <a:rPr lang="en-US" altLang="zh-TW" dirty="0">
                <a:solidFill>
                  <a:schemeClr val="accent2"/>
                </a:solidFill>
              </a:rPr>
              <a:t>cloud-level firewall </a:t>
            </a:r>
            <a:r>
              <a:rPr lang="en-US" altLang="zh-TW" dirty="0"/>
              <a:t>for network</a:t>
            </a:r>
            <a:endParaRPr lang="zh-TW" altLang="en-US" dirty="0"/>
          </a:p>
        </p:txBody>
      </p:sp>
      <p:pic>
        <p:nvPicPr>
          <p:cNvPr id="7" name="圖片 6">
            <a:extLst>
              <a:ext uri="{FF2B5EF4-FFF2-40B4-BE49-F238E27FC236}">
                <a16:creationId xmlns:a16="http://schemas.microsoft.com/office/drawing/2014/main" id="{15785A5B-E132-49E4-B653-EC94BAC1F537}"/>
              </a:ext>
            </a:extLst>
          </p:cNvPr>
          <p:cNvPicPr>
            <a:picLocks noChangeAspect="1"/>
          </p:cNvPicPr>
          <p:nvPr/>
        </p:nvPicPr>
        <p:blipFill>
          <a:blip r:embed="rId5"/>
          <a:stretch>
            <a:fillRect/>
          </a:stretch>
        </p:blipFill>
        <p:spPr>
          <a:xfrm>
            <a:off x="1800183" y="2471218"/>
            <a:ext cx="8124867" cy="3834072"/>
          </a:xfrm>
          <a:prstGeom prst="rect">
            <a:avLst/>
          </a:prstGeom>
        </p:spPr>
      </p:pic>
    </p:spTree>
    <p:extLst>
      <p:ext uri="{BB962C8B-B14F-4D97-AF65-F5344CB8AC3E}">
        <p14:creationId xmlns:p14="http://schemas.microsoft.com/office/powerpoint/2010/main" val="30478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1029A2-14F2-47D4-89FA-A3FF56519EDC}"/>
              </a:ext>
            </a:extLst>
          </p:cNvPr>
          <p:cNvSpPr>
            <a:spLocks noGrp="1"/>
          </p:cNvSpPr>
          <p:nvPr>
            <p:ph type="title"/>
          </p:nvPr>
        </p:nvSpPr>
        <p:spPr/>
        <p:txBody>
          <a:bodyPr/>
          <a:lstStyle/>
          <a:p>
            <a:r>
              <a:rPr lang="en-US" altLang="zh-TW" dirty="0"/>
              <a:t>Availability Set</a:t>
            </a:r>
            <a:endParaRPr lang="zh-TW" altLang="en-US" dirty="0"/>
          </a:p>
        </p:txBody>
      </p:sp>
      <p:sp>
        <p:nvSpPr>
          <p:cNvPr id="3" name="內容版面配置區 2">
            <a:extLst>
              <a:ext uri="{FF2B5EF4-FFF2-40B4-BE49-F238E27FC236}">
                <a16:creationId xmlns:a16="http://schemas.microsoft.com/office/drawing/2014/main" id="{43A3853D-88F3-48A0-8A20-592FF0A9691A}"/>
              </a:ext>
            </a:extLst>
          </p:cNvPr>
          <p:cNvSpPr>
            <a:spLocks noGrp="1"/>
          </p:cNvSpPr>
          <p:nvPr>
            <p:ph idx="1"/>
          </p:nvPr>
        </p:nvSpPr>
        <p:spPr>
          <a:xfrm>
            <a:off x="304800" y="1181100"/>
            <a:ext cx="11524800" cy="4995863"/>
          </a:xfrm>
        </p:spPr>
        <p:txBody>
          <a:bodyPr>
            <a:normAutofit lnSpcReduction="10000"/>
          </a:bodyPr>
          <a:lstStyle/>
          <a:p>
            <a:pPr>
              <a:lnSpc>
                <a:spcPct val="110000"/>
              </a:lnSpc>
            </a:pPr>
            <a:r>
              <a:rPr lang="en-US" altLang="zh-TW" dirty="0">
                <a:solidFill>
                  <a:schemeClr val="accent2"/>
                </a:solidFill>
              </a:rPr>
              <a:t>Logical grouping </a:t>
            </a:r>
            <a:r>
              <a:rPr lang="en-US" altLang="zh-TW" dirty="0"/>
              <a:t>of two or more VMs </a:t>
            </a:r>
          </a:p>
          <a:p>
            <a:pPr>
              <a:lnSpc>
                <a:spcPct val="110000"/>
              </a:lnSpc>
            </a:pPr>
            <a:r>
              <a:rPr lang="en-US" altLang="zh-TW" dirty="0"/>
              <a:t>Keep your application </a:t>
            </a:r>
            <a:r>
              <a:rPr lang="en-US" altLang="zh-TW" dirty="0">
                <a:solidFill>
                  <a:schemeClr val="accent2"/>
                </a:solidFill>
              </a:rPr>
              <a:t>available</a:t>
            </a:r>
            <a:r>
              <a:rPr lang="en-US" altLang="zh-TW" dirty="0"/>
              <a:t> during planned or unplanned maintenance</a:t>
            </a:r>
          </a:p>
          <a:p>
            <a:pPr>
              <a:lnSpc>
                <a:spcPct val="110000"/>
              </a:lnSpc>
            </a:pPr>
            <a:r>
              <a:rPr lang="en-US" altLang="zh-TW" dirty="0"/>
              <a:t>Ensure your application </a:t>
            </a:r>
            <a:r>
              <a:rPr lang="en-US" altLang="zh-TW" dirty="0">
                <a:solidFill>
                  <a:schemeClr val="accent2"/>
                </a:solidFill>
              </a:rPr>
              <a:t>remains online </a:t>
            </a:r>
            <a:r>
              <a:rPr lang="en-US" altLang="zh-TW" dirty="0"/>
              <a:t>if a hardware failure occurs</a:t>
            </a:r>
          </a:p>
          <a:p>
            <a:pPr>
              <a:lnSpc>
                <a:spcPct val="110000"/>
              </a:lnSpc>
            </a:pPr>
            <a:r>
              <a:rPr lang="en-US" altLang="zh-TW" dirty="0">
                <a:solidFill>
                  <a:schemeClr val="accent2"/>
                </a:solidFill>
              </a:rPr>
              <a:t>Fault Domain</a:t>
            </a:r>
            <a:r>
              <a:rPr lang="en-US" altLang="zh-TW" dirty="0"/>
              <a:t>: </a:t>
            </a:r>
          </a:p>
          <a:p>
            <a:pPr lvl="1">
              <a:lnSpc>
                <a:spcPct val="110000"/>
              </a:lnSpc>
            </a:pPr>
            <a:r>
              <a:rPr lang="en-US" altLang="zh-TW" dirty="0"/>
              <a:t>Avoid </a:t>
            </a:r>
            <a:r>
              <a:rPr lang="en-US" altLang="zh-TW" dirty="0">
                <a:solidFill>
                  <a:schemeClr val="accent2"/>
                </a:solidFill>
              </a:rPr>
              <a:t>single point </a:t>
            </a:r>
            <a:r>
              <a:rPr lang="en-US" altLang="zh-TW" dirty="0"/>
              <a:t>failure</a:t>
            </a:r>
          </a:p>
          <a:p>
            <a:pPr lvl="1">
              <a:lnSpc>
                <a:spcPct val="110000"/>
              </a:lnSpc>
            </a:pPr>
            <a:r>
              <a:rPr lang="en-US" altLang="zh-TW" dirty="0"/>
              <a:t>Provide for the </a:t>
            </a:r>
            <a:r>
              <a:rPr lang="en-US" altLang="zh-TW" dirty="0">
                <a:solidFill>
                  <a:schemeClr val="accent2"/>
                </a:solidFill>
              </a:rPr>
              <a:t>physical separation </a:t>
            </a:r>
            <a:r>
              <a:rPr lang="en-US" altLang="zh-TW" dirty="0"/>
              <a:t>of your workload across different hardware in the datacenter</a:t>
            </a:r>
          </a:p>
          <a:p>
            <a:pPr>
              <a:lnSpc>
                <a:spcPct val="110000"/>
              </a:lnSpc>
            </a:pPr>
            <a:r>
              <a:rPr lang="en-US" altLang="zh-TW" dirty="0">
                <a:solidFill>
                  <a:schemeClr val="accent2"/>
                </a:solidFill>
              </a:rPr>
              <a:t>Update Domain</a:t>
            </a:r>
            <a:r>
              <a:rPr lang="en-US" altLang="zh-TW" dirty="0"/>
              <a:t>: </a:t>
            </a:r>
          </a:p>
          <a:p>
            <a:pPr lvl="1">
              <a:lnSpc>
                <a:spcPct val="110000"/>
              </a:lnSpc>
            </a:pPr>
            <a:r>
              <a:rPr lang="en-US" altLang="zh-TW" dirty="0"/>
              <a:t>Avoid all instances under maintenance </a:t>
            </a:r>
            <a:r>
              <a:rPr lang="en-US" altLang="zh-TW" dirty="0">
                <a:solidFill>
                  <a:schemeClr val="accent2"/>
                </a:solidFill>
              </a:rPr>
              <a:t>in the same time</a:t>
            </a:r>
          </a:p>
          <a:p>
            <a:pPr lvl="1">
              <a:lnSpc>
                <a:spcPct val="110000"/>
              </a:lnSpc>
            </a:pPr>
            <a:r>
              <a:rPr lang="en-US" altLang="zh-TW" dirty="0"/>
              <a:t>Update is </a:t>
            </a:r>
            <a:r>
              <a:rPr lang="en-US" altLang="zh-TW" dirty="0">
                <a:solidFill>
                  <a:schemeClr val="accent2"/>
                </a:solidFill>
              </a:rPr>
              <a:t>sequenced</a:t>
            </a:r>
            <a:r>
              <a:rPr lang="en-US" altLang="zh-TW" dirty="0"/>
              <a:t> through update domains</a:t>
            </a:r>
          </a:p>
          <a:p>
            <a:pPr lvl="1">
              <a:lnSpc>
                <a:spcPct val="110000"/>
              </a:lnSpc>
            </a:pPr>
            <a:endParaRPr lang="en-US" altLang="zh-TW" dirty="0"/>
          </a:p>
          <a:p>
            <a:pPr marL="0" indent="0">
              <a:lnSpc>
                <a:spcPct val="110000"/>
              </a:lnSpc>
              <a:buNone/>
            </a:pPr>
            <a:endParaRPr lang="zh-TW" altLang="en-US" dirty="0"/>
          </a:p>
        </p:txBody>
      </p:sp>
    </p:spTree>
    <p:extLst>
      <p:ext uri="{BB962C8B-B14F-4D97-AF65-F5344CB8AC3E}">
        <p14:creationId xmlns:p14="http://schemas.microsoft.com/office/powerpoint/2010/main" val="388911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8FCD05-9FB7-401C-9680-45974936C18E}"/>
              </a:ext>
            </a:extLst>
          </p:cNvPr>
          <p:cNvSpPr>
            <a:spLocks noGrp="1"/>
          </p:cNvSpPr>
          <p:nvPr>
            <p:ph type="title"/>
          </p:nvPr>
        </p:nvSpPr>
        <p:spPr/>
        <p:txBody>
          <a:bodyPr/>
          <a:lstStyle/>
          <a:p>
            <a:r>
              <a:rPr lang="en-US" altLang="zh-TW" dirty="0"/>
              <a:t>Azure Virtual Machines</a:t>
            </a:r>
            <a:endParaRPr lang="zh-TW" altLang="en-US" dirty="0"/>
          </a:p>
        </p:txBody>
      </p:sp>
      <p:sp>
        <p:nvSpPr>
          <p:cNvPr id="3" name="內容版面配置區 2">
            <a:extLst>
              <a:ext uri="{FF2B5EF4-FFF2-40B4-BE49-F238E27FC236}">
                <a16:creationId xmlns:a16="http://schemas.microsoft.com/office/drawing/2014/main" id="{7F141F51-8915-47E3-B407-A4C8A9AB7056}"/>
              </a:ext>
            </a:extLst>
          </p:cNvPr>
          <p:cNvSpPr>
            <a:spLocks noGrp="1"/>
          </p:cNvSpPr>
          <p:nvPr>
            <p:ph idx="1"/>
          </p:nvPr>
        </p:nvSpPr>
        <p:spPr>
          <a:xfrm>
            <a:off x="304800" y="1282538"/>
            <a:ext cx="11524800" cy="4894425"/>
          </a:xfrm>
        </p:spPr>
        <p:txBody>
          <a:bodyPr>
            <a:normAutofit/>
          </a:bodyPr>
          <a:lstStyle/>
          <a:p>
            <a:pPr>
              <a:lnSpc>
                <a:spcPct val="150000"/>
              </a:lnSpc>
            </a:pPr>
            <a:r>
              <a:rPr lang="en-US" altLang="zh-TW" dirty="0">
                <a:solidFill>
                  <a:schemeClr val="accent2"/>
                </a:solidFill>
              </a:rPr>
              <a:t>Software emulations </a:t>
            </a:r>
            <a:r>
              <a:rPr lang="en-US" altLang="zh-TW" dirty="0"/>
              <a:t>of physical computers, include virtual processors, memory, storage, and networking resources </a:t>
            </a:r>
          </a:p>
          <a:p>
            <a:pPr>
              <a:lnSpc>
                <a:spcPct val="150000"/>
              </a:lnSpc>
            </a:pPr>
            <a:r>
              <a:rPr lang="en-US" altLang="zh-TW" dirty="0"/>
              <a:t>Create and use virtual machines </a:t>
            </a:r>
            <a:r>
              <a:rPr lang="en-US" altLang="zh-TW" dirty="0">
                <a:solidFill>
                  <a:schemeClr val="accent2"/>
                </a:solidFill>
              </a:rPr>
              <a:t>in the cloud </a:t>
            </a:r>
            <a:r>
              <a:rPr lang="en-US" altLang="zh-TW" dirty="0"/>
              <a:t>(IaaS)</a:t>
            </a:r>
          </a:p>
          <a:p>
            <a:pPr>
              <a:lnSpc>
                <a:spcPct val="150000"/>
              </a:lnSpc>
            </a:pPr>
            <a:r>
              <a:rPr lang="en-US" altLang="zh-TW" dirty="0"/>
              <a:t>Ideal choice when you need: </a:t>
            </a:r>
          </a:p>
          <a:p>
            <a:pPr lvl="1">
              <a:lnSpc>
                <a:spcPct val="150000"/>
              </a:lnSpc>
            </a:pPr>
            <a:r>
              <a:rPr lang="en-US" altLang="zh-TW" dirty="0"/>
              <a:t>Total control over operating system</a:t>
            </a:r>
          </a:p>
          <a:p>
            <a:pPr lvl="1">
              <a:lnSpc>
                <a:spcPct val="150000"/>
              </a:lnSpc>
            </a:pPr>
            <a:r>
              <a:rPr lang="en-US" altLang="zh-TW" dirty="0"/>
              <a:t>Run custom software</a:t>
            </a:r>
          </a:p>
          <a:p>
            <a:pPr lvl="1">
              <a:lnSpc>
                <a:spcPct val="150000"/>
              </a:lnSpc>
            </a:pPr>
            <a:r>
              <a:rPr lang="en-US" altLang="zh-TW" dirty="0"/>
              <a:t>Use custom hosting configurations	</a:t>
            </a:r>
          </a:p>
          <a:p>
            <a:endParaRPr lang="zh-TW" altLang="en-US" dirty="0"/>
          </a:p>
        </p:txBody>
      </p:sp>
      <p:pic>
        <p:nvPicPr>
          <p:cNvPr id="5" name="圖片 4" descr="一張含有 電子用品 的圖片&#10;&#10;自動產生的描述">
            <a:extLst>
              <a:ext uri="{FF2B5EF4-FFF2-40B4-BE49-F238E27FC236}">
                <a16:creationId xmlns:a16="http://schemas.microsoft.com/office/drawing/2014/main" id="{72A626C3-992B-455A-A6A8-59C61F9C3DC7}"/>
              </a:ext>
            </a:extLst>
          </p:cNvPr>
          <p:cNvPicPr>
            <a:picLocks noChangeAspect="1"/>
          </p:cNvPicPr>
          <p:nvPr/>
        </p:nvPicPr>
        <p:blipFill>
          <a:blip r:embed="rId2"/>
          <a:stretch>
            <a:fillRect/>
          </a:stretch>
        </p:blipFill>
        <p:spPr>
          <a:xfrm>
            <a:off x="9197449" y="3773214"/>
            <a:ext cx="1949547" cy="1802248"/>
          </a:xfrm>
          <a:prstGeom prst="rect">
            <a:avLst/>
          </a:prstGeom>
        </p:spPr>
      </p:pic>
    </p:spTree>
    <p:extLst>
      <p:ext uri="{BB962C8B-B14F-4D97-AF65-F5344CB8AC3E}">
        <p14:creationId xmlns:p14="http://schemas.microsoft.com/office/powerpoint/2010/main" val="91708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7FAD9-8153-43D2-B1FF-042C38043711}"/>
              </a:ext>
            </a:extLst>
          </p:cNvPr>
          <p:cNvSpPr>
            <a:spLocks noGrp="1"/>
          </p:cNvSpPr>
          <p:nvPr>
            <p:ph type="title"/>
          </p:nvPr>
        </p:nvSpPr>
        <p:spPr/>
        <p:txBody>
          <a:bodyPr/>
          <a:lstStyle/>
          <a:p>
            <a:r>
              <a:rPr lang="en-US" altLang="zh-TW" dirty="0"/>
              <a:t>Azure Load Balancer</a:t>
            </a:r>
            <a:endParaRPr lang="zh-TW" altLang="en-US" dirty="0"/>
          </a:p>
        </p:txBody>
      </p:sp>
      <p:sp>
        <p:nvSpPr>
          <p:cNvPr id="3" name="內容版面配置區 2">
            <a:extLst>
              <a:ext uri="{FF2B5EF4-FFF2-40B4-BE49-F238E27FC236}">
                <a16:creationId xmlns:a16="http://schemas.microsoft.com/office/drawing/2014/main" id="{C7171092-77B1-4C32-A4CC-A50BD17CEFAA}"/>
              </a:ext>
            </a:extLst>
          </p:cNvPr>
          <p:cNvSpPr>
            <a:spLocks noGrp="1"/>
          </p:cNvSpPr>
          <p:nvPr>
            <p:ph idx="1"/>
          </p:nvPr>
        </p:nvSpPr>
        <p:spPr/>
        <p:txBody>
          <a:bodyPr>
            <a:normAutofit lnSpcReduction="10000"/>
          </a:bodyPr>
          <a:lstStyle/>
          <a:p>
            <a:r>
              <a:rPr lang="en-US" altLang="zh-TW" dirty="0"/>
              <a:t>Provide </a:t>
            </a:r>
            <a:r>
              <a:rPr lang="en-US" altLang="zh-TW" dirty="0">
                <a:solidFill>
                  <a:schemeClr val="accent2"/>
                </a:solidFill>
              </a:rPr>
              <a:t>scale </a:t>
            </a:r>
            <a:r>
              <a:rPr lang="en-US" altLang="zh-TW" dirty="0"/>
              <a:t>for your applications and create </a:t>
            </a:r>
            <a:r>
              <a:rPr lang="en-US" altLang="zh-TW" dirty="0">
                <a:solidFill>
                  <a:schemeClr val="accent2"/>
                </a:solidFill>
              </a:rPr>
              <a:t>high availability </a:t>
            </a:r>
            <a:r>
              <a:rPr lang="en-US" altLang="zh-TW" dirty="0"/>
              <a:t>for your services</a:t>
            </a:r>
          </a:p>
          <a:p>
            <a:r>
              <a:rPr lang="en-US" altLang="zh-TW" dirty="0"/>
              <a:t>Support </a:t>
            </a:r>
            <a:r>
              <a:rPr lang="en-US" altLang="zh-TW" dirty="0">
                <a:solidFill>
                  <a:schemeClr val="accent2"/>
                </a:solidFill>
              </a:rPr>
              <a:t>inbound</a:t>
            </a:r>
            <a:r>
              <a:rPr lang="en-US" altLang="zh-TW" dirty="0"/>
              <a:t> and </a:t>
            </a:r>
            <a:r>
              <a:rPr lang="en-US" altLang="zh-TW" dirty="0">
                <a:solidFill>
                  <a:schemeClr val="accent2"/>
                </a:solidFill>
              </a:rPr>
              <a:t>outbound</a:t>
            </a:r>
            <a:r>
              <a:rPr lang="en-US" altLang="zh-TW" dirty="0"/>
              <a:t> scenarios</a:t>
            </a:r>
          </a:p>
          <a:p>
            <a:r>
              <a:rPr lang="en-US" altLang="zh-TW" dirty="0"/>
              <a:t>Provides </a:t>
            </a:r>
            <a:r>
              <a:rPr lang="en-US" altLang="zh-TW" dirty="0">
                <a:solidFill>
                  <a:schemeClr val="accent2"/>
                </a:solidFill>
              </a:rPr>
              <a:t>low latency </a:t>
            </a:r>
            <a:r>
              <a:rPr lang="en-US" altLang="zh-TW" dirty="0"/>
              <a:t>and </a:t>
            </a:r>
            <a:r>
              <a:rPr lang="en-US" altLang="zh-TW" dirty="0">
                <a:solidFill>
                  <a:schemeClr val="accent2"/>
                </a:solidFill>
              </a:rPr>
              <a:t>high throughput</a:t>
            </a:r>
          </a:p>
          <a:p>
            <a:r>
              <a:rPr lang="en-US" altLang="zh-TW" dirty="0"/>
              <a:t>Scales up to millions of flows for all Transmission Control Protocol (</a:t>
            </a:r>
            <a:r>
              <a:rPr lang="en-US" altLang="zh-TW" dirty="0">
                <a:solidFill>
                  <a:schemeClr val="accent2"/>
                </a:solidFill>
              </a:rPr>
              <a:t>TCP</a:t>
            </a:r>
            <a:r>
              <a:rPr lang="en-US" altLang="zh-TW" dirty="0"/>
              <a:t>) and User Datagram Protocol (</a:t>
            </a:r>
            <a:r>
              <a:rPr lang="en-US" altLang="zh-TW" dirty="0">
                <a:solidFill>
                  <a:schemeClr val="accent2"/>
                </a:solidFill>
              </a:rPr>
              <a:t>UDP</a:t>
            </a:r>
            <a:r>
              <a:rPr lang="en-US" altLang="zh-TW" dirty="0"/>
              <a:t>) applications</a:t>
            </a:r>
          </a:p>
          <a:p>
            <a:r>
              <a:rPr lang="en-US" altLang="zh-TW" dirty="0"/>
              <a:t>Use Load Balancer with</a:t>
            </a:r>
          </a:p>
          <a:p>
            <a:pPr lvl="1"/>
            <a:r>
              <a:rPr lang="en-US" altLang="zh-TW" dirty="0"/>
              <a:t>Incoming </a:t>
            </a:r>
            <a:r>
              <a:rPr lang="en-US" altLang="zh-TW" dirty="0">
                <a:solidFill>
                  <a:schemeClr val="accent2"/>
                </a:solidFill>
              </a:rPr>
              <a:t>internet traffic</a:t>
            </a:r>
          </a:p>
          <a:p>
            <a:pPr lvl="1"/>
            <a:r>
              <a:rPr lang="en-US" altLang="zh-TW" dirty="0">
                <a:solidFill>
                  <a:schemeClr val="accent2"/>
                </a:solidFill>
              </a:rPr>
              <a:t>Internal traffic </a:t>
            </a:r>
            <a:r>
              <a:rPr lang="en-US" altLang="zh-TW" dirty="0"/>
              <a:t>across Azure services</a:t>
            </a:r>
          </a:p>
          <a:p>
            <a:pPr lvl="1"/>
            <a:r>
              <a:rPr lang="en-US" altLang="zh-TW" dirty="0">
                <a:solidFill>
                  <a:schemeClr val="accent2"/>
                </a:solidFill>
              </a:rPr>
              <a:t>Port forwarding </a:t>
            </a:r>
            <a:r>
              <a:rPr lang="en-US" altLang="zh-TW" dirty="0"/>
              <a:t>for specific traffic</a:t>
            </a:r>
          </a:p>
          <a:p>
            <a:pPr lvl="1"/>
            <a:r>
              <a:rPr lang="en-US" altLang="zh-TW" dirty="0">
                <a:solidFill>
                  <a:schemeClr val="accent2"/>
                </a:solidFill>
              </a:rPr>
              <a:t>Outbound connectivity </a:t>
            </a:r>
            <a:r>
              <a:rPr lang="en-US" altLang="zh-TW" dirty="0"/>
              <a:t>for VMs in your virtual network</a:t>
            </a:r>
          </a:p>
          <a:p>
            <a:endParaRPr lang="zh-TW" altLang="en-US" dirty="0"/>
          </a:p>
        </p:txBody>
      </p:sp>
      <p:pic>
        <p:nvPicPr>
          <p:cNvPr id="4" name="圖片 6">
            <a:extLst>
              <a:ext uri="{FF2B5EF4-FFF2-40B4-BE49-F238E27FC236}">
                <a16:creationId xmlns:a16="http://schemas.microsoft.com/office/drawing/2014/main" id="{5D0BED11-7CFB-4464-BD39-D727D565227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552758" y="89173"/>
            <a:ext cx="1448002" cy="1448002"/>
          </a:xfrm>
          <a:prstGeom prst="rect">
            <a:avLst/>
          </a:prstGeom>
        </p:spPr>
      </p:pic>
    </p:spTree>
    <p:extLst>
      <p:ext uri="{BB962C8B-B14F-4D97-AF65-F5344CB8AC3E}">
        <p14:creationId xmlns:p14="http://schemas.microsoft.com/office/powerpoint/2010/main" val="57463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E212E3-1A71-403E-91A0-12BEAF008938}"/>
              </a:ext>
            </a:extLst>
          </p:cNvPr>
          <p:cNvSpPr>
            <a:spLocks noGrp="1"/>
          </p:cNvSpPr>
          <p:nvPr>
            <p:ph type="title"/>
          </p:nvPr>
        </p:nvSpPr>
        <p:spPr/>
        <p:txBody>
          <a:bodyPr/>
          <a:lstStyle/>
          <a:p>
            <a:r>
              <a:rPr lang="en-US" altLang="zh-TW" dirty="0">
                <a:ea typeface="新細明體"/>
              </a:rPr>
              <a:t>Azure SQL Database</a:t>
            </a:r>
            <a:endParaRPr lang="zh-TW" altLang="en-US" dirty="0"/>
          </a:p>
        </p:txBody>
      </p:sp>
      <p:sp>
        <p:nvSpPr>
          <p:cNvPr id="3" name="內容版面配置區 2">
            <a:extLst>
              <a:ext uri="{FF2B5EF4-FFF2-40B4-BE49-F238E27FC236}">
                <a16:creationId xmlns:a16="http://schemas.microsoft.com/office/drawing/2014/main" id="{4EA954D9-8FB1-4A39-AC20-D07DA6E6F5C4}"/>
              </a:ext>
            </a:extLst>
          </p:cNvPr>
          <p:cNvSpPr>
            <a:spLocks noGrp="1"/>
          </p:cNvSpPr>
          <p:nvPr>
            <p:ph idx="1"/>
          </p:nvPr>
        </p:nvSpPr>
        <p:spPr/>
        <p:txBody>
          <a:bodyPr/>
          <a:lstStyle/>
          <a:p>
            <a:pPr>
              <a:lnSpc>
                <a:spcPct val="150000"/>
              </a:lnSpc>
            </a:pPr>
            <a:r>
              <a:rPr lang="en-US" altLang="zh-TW" dirty="0">
                <a:solidFill>
                  <a:schemeClr val="accent2"/>
                </a:solidFill>
              </a:rPr>
              <a:t>Relational database </a:t>
            </a:r>
            <a:r>
              <a:rPr lang="en-US" altLang="zh-TW" dirty="0"/>
              <a:t>as a service (</a:t>
            </a:r>
            <a:r>
              <a:rPr lang="en-US" altLang="zh-TW" dirty="0" err="1"/>
              <a:t>DaaS</a:t>
            </a:r>
            <a:r>
              <a:rPr lang="en-US" altLang="zh-TW" dirty="0"/>
              <a:t>) based on the latest stable version of Microsoft SQL Server database engine</a:t>
            </a:r>
          </a:p>
          <a:p>
            <a:pPr>
              <a:lnSpc>
                <a:spcPct val="150000"/>
              </a:lnSpc>
            </a:pPr>
            <a:r>
              <a:rPr lang="en-US" altLang="zh-TW" dirty="0"/>
              <a:t>No need to manage infrastructure</a:t>
            </a:r>
          </a:p>
          <a:p>
            <a:endParaRPr lang="zh-TW" altLang="en-US" dirty="0"/>
          </a:p>
        </p:txBody>
      </p:sp>
      <p:pic>
        <p:nvPicPr>
          <p:cNvPr id="4" name="圖片 24">
            <a:extLst>
              <a:ext uri="{FF2B5EF4-FFF2-40B4-BE49-F238E27FC236}">
                <a16:creationId xmlns:a16="http://schemas.microsoft.com/office/drawing/2014/main" id="{9F0E1597-4538-4EC7-BA83-6593F3FEA47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643863" y="128072"/>
            <a:ext cx="1408280" cy="1408280"/>
          </a:xfrm>
          <a:prstGeom prst="rect">
            <a:avLst/>
          </a:prstGeom>
        </p:spPr>
      </p:pic>
    </p:spTree>
    <p:extLst>
      <p:ext uri="{BB962C8B-B14F-4D97-AF65-F5344CB8AC3E}">
        <p14:creationId xmlns:p14="http://schemas.microsoft.com/office/powerpoint/2010/main" val="225057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What</a:t>
            </a:r>
            <a:r>
              <a:rPr lang="zh-TW" altLang="en-US" dirty="0"/>
              <a:t> </a:t>
            </a:r>
            <a:r>
              <a:rPr lang="en-US" altLang="zh-TW" dirty="0"/>
              <a:t>We</a:t>
            </a:r>
            <a:r>
              <a:rPr lang="zh-TW" altLang="en-US" dirty="0"/>
              <a:t> </a:t>
            </a:r>
            <a:r>
              <a:rPr lang="en-US" altLang="zh-TW" dirty="0"/>
              <a:t>will</a:t>
            </a:r>
            <a:r>
              <a:rPr lang="zh-TW" altLang="en-US" dirty="0"/>
              <a:t> </a:t>
            </a:r>
            <a:r>
              <a:rPr lang="en-US" altLang="zh-TW" dirty="0"/>
              <a:t>Create</a:t>
            </a:r>
          </a:p>
        </p:txBody>
      </p:sp>
      <p:sp>
        <p:nvSpPr>
          <p:cNvPr id="3" name="子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168840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E212E3-1A71-403E-91A0-12BEAF008938}"/>
              </a:ext>
            </a:extLst>
          </p:cNvPr>
          <p:cNvSpPr>
            <a:spLocks noGrp="1"/>
          </p:cNvSpPr>
          <p:nvPr>
            <p:ph type="title"/>
          </p:nvPr>
        </p:nvSpPr>
        <p:spPr/>
        <p:txBody>
          <a:bodyPr/>
          <a:lstStyle/>
          <a:p>
            <a:r>
              <a:rPr lang="en-US" altLang="zh-TW" dirty="0">
                <a:ea typeface="新細明體"/>
              </a:rPr>
              <a:t>What</a:t>
            </a:r>
            <a:r>
              <a:rPr lang="zh-TW" altLang="en-US" dirty="0">
                <a:ea typeface="新細明體"/>
              </a:rPr>
              <a:t> </a:t>
            </a:r>
            <a:r>
              <a:rPr lang="en-US" altLang="zh-TW" dirty="0">
                <a:ea typeface="新細明體"/>
              </a:rPr>
              <a:t>We</a:t>
            </a:r>
            <a:r>
              <a:rPr lang="zh-TW" altLang="en-US" dirty="0">
                <a:ea typeface="新細明體"/>
              </a:rPr>
              <a:t> </a:t>
            </a:r>
            <a:r>
              <a:rPr lang="en-US" altLang="zh-TW" dirty="0">
                <a:ea typeface="新細明體"/>
              </a:rPr>
              <a:t>will</a:t>
            </a:r>
            <a:r>
              <a:rPr lang="zh-TW" altLang="en-US" dirty="0">
                <a:ea typeface="新細明體"/>
              </a:rPr>
              <a:t> </a:t>
            </a:r>
            <a:r>
              <a:rPr lang="en-US" altLang="zh-TW">
                <a:ea typeface="新細明體"/>
              </a:rPr>
              <a:t>Create?</a:t>
            </a:r>
            <a:endParaRPr lang="zh-TW" altLang="en-US" dirty="0"/>
          </a:p>
        </p:txBody>
      </p:sp>
      <p:sp>
        <p:nvSpPr>
          <p:cNvPr id="3" name="內容版面配置區 2">
            <a:extLst>
              <a:ext uri="{FF2B5EF4-FFF2-40B4-BE49-F238E27FC236}">
                <a16:creationId xmlns:a16="http://schemas.microsoft.com/office/drawing/2014/main" id="{4EA954D9-8FB1-4A39-AC20-D07DA6E6F5C4}"/>
              </a:ext>
            </a:extLst>
          </p:cNvPr>
          <p:cNvSpPr>
            <a:spLocks noGrp="1"/>
          </p:cNvSpPr>
          <p:nvPr>
            <p:ph idx="1"/>
          </p:nvPr>
        </p:nvSpPr>
        <p:spPr/>
        <p:txBody>
          <a:bodyPr/>
          <a:lstStyle/>
          <a:p>
            <a:pPr>
              <a:lnSpc>
                <a:spcPct val="150000"/>
              </a:lnSpc>
            </a:pPr>
            <a:r>
              <a:rPr lang="en-US" altLang="zh-TW" dirty="0"/>
              <a:t>Public</a:t>
            </a:r>
            <a:r>
              <a:rPr lang="zh-TW" altLang="en-US" dirty="0"/>
              <a:t> </a:t>
            </a:r>
            <a:r>
              <a:rPr lang="en-US" altLang="zh-TW" dirty="0"/>
              <a:t>facing</a:t>
            </a:r>
            <a:r>
              <a:rPr lang="zh-TW" altLang="en-US" dirty="0"/>
              <a:t> </a:t>
            </a:r>
            <a:r>
              <a:rPr lang="en-US" altLang="zh-TW" dirty="0"/>
              <a:t>load</a:t>
            </a:r>
            <a:r>
              <a:rPr lang="zh-TW" altLang="en-US" dirty="0"/>
              <a:t> </a:t>
            </a:r>
            <a:r>
              <a:rPr lang="en-US" altLang="zh-TW" dirty="0"/>
              <a:t>balancer</a:t>
            </a:r>
          </a:p>
          <a:p>
            <a:pPr>
              <a:lnSpc>
                <a:spcPct val="150000"/>
              </a:lnSpc>
            </a:pPr>
            <a:r>
              <a:rPr lang="en-US" altLang="zh-TW" dirty="0"/>
              <a:t>2</a:t>
            </a:r>
            <a:r>
              <a:rPr lang="zh-TW" altLang="en-US" dirty="0"/>
              <a:t> </a:t>
            </a:r>
            <a:r>
              <a:rPr lang="en-US" altLang="zh-TW" dirty="0"/>
              <a:t>Windows</a:t>
            </a:r>
            <a:r>
              <a:rPr lang="zh-TW" altLang="en-US" dirty="0"/>
              <a:t> </a:t>
            </a:r>
            <a:r>
              <a:rPr lang="en-US" altLang="zh-TW" dirty="0"/>
              <a:t>virtual</a:t>
            </a:r>
            <a:r>
              <a:rPr lang="zh-TW" altLang="en-US" dirty="0"/>
              <a:t> </a:t>
            </a:r>
            <a:r>
              <a:rPr lang="en-US" altLang="zh-TW" dirty="0"/>
              <a:t>machines(created</a:t>
            </a:r>
            <a:r>
              <a:rPr lang="zh-TW" altLang="en-US" dirty="0"/>
              <a:t> </a:t>
            </a:r>
            <a:r>
              <a:rPr lang="en-US" altLang="zh-TW" dirty="0"/>
              <a:t>by</a:t>
            </a:r>
            <a:r>
              <a:rPr lang="zh-TW" altLang="en-US" dirty="0"/>
              <a:t> </a:t>
            </a:r>
            <a:r>
              <a:rPr lang="en-US" altLang="zh-TW" dirty="0"/>
              <a:t>Azure</a:t>
            </a:r>
            <a:r>
              <a:rPr lang="zh-TW" altLang="en-US" dirty="0"/>
              <a:t> </a:t>
            </a:r>
            <a:r>
              <a:rPr lang="en-US" altLang="zh-TW" dirty="0"/>
              <a:t>Portal</a:t>
            </a:r>
            <a:r>
              <a:rPr lang="zh-TW" altLang="en-US" dirty="0"/>
              <a:t> </a:t>
            </a:r>
            <a:r>
              <a:rPr lang="en-US" altLang="zh-TW" dirty="0"/>
              <a:t>and</a:t>
            </a:r>
            <a:r>
              <a:rPr lang="zh-TW" altLang="en-US" dirty="0"/>
              <a:t> </a:t>
            </a:r>
            <a:r>
              <a:rPr lang="en-US" altLang="zh-TW" dirty="0"/>
              <a:t>PowerShell)</a:t>
            </a:r>
          </a:p>
          <a:p>
            <a:pPr>
              <a:lnSpc>
                <a:spcPct val="150000"/>
              </a:lnSpc>
            </a:pPr>
            <a:r>
              <a:rPr lang="en-US" altLang="zh-TW" dirty="0"/>
              <a:t>Internal</a:t>
            </a:r>
            <a:r>
              <a:rPr lang="zh-TW" altLang="en-US" dirty="0"/>
              <a:t> </a:t>
            </a:r>
            <a:r>
              <a:rPr lang="en-US" altLang="zh-TW" dirty="0"/>
              <a:t>facing</a:t>
            </a:r>
            <a:r>
              <a:rPr lang="zh-TW" altLang="en-US" dirty="0"/>
              <a:t> </a:t>
            </a:r>
            <a:r>
              <a:rPr lang="en-US" altLang="zh-TW" dirty="0"/>
              <a:t>load</a:t>
            </a:r>
            <a:r>
              <a:rPr lang="zh-TW" altLang="en-US" dirty="0"/>
              <a:t> </a:t>
            </a:r>
            <a:r>
              <a:rPr lang="en-US" altLang="zh-TW" dirty="0"/>
              <a:t>balancer</a:t>
            </a:r>
          </a:p>
          <a:p>
            <a:pPr>
              <a:lnSpc>
                <a:spcPct val="150000"/>
              </a:lnSpc>
            </a:pPr>
            <a:r>
              <a:rPr lang="en-US" altLang="zh-TW" dirty="0"/>
              <a:t>2</a:t>
            </a:r>
            <a:r>
              <a:rPr lang="zh-TW" altLang="en-US" dirty="0"/>
              <a:t> </a:t>
            </a:r>
            <a:r>
              <a:rPr lang="en-US" altLang="zh-TW" dirty="0"/>
              <a:t>Linux</a:t>
            </a:r>
            <a:r>
              <a:rPr lang="zh-TW" altLang="en-US" dirty="0"/>
              <a:t> </a:t>
            </a:r>
            <a:r>
              <a:rPr lang="en-US" altLang="zh-TW" dirty="0"/>
              <a:t>virtual</a:t>
            </a:r>
            <a:r>
              <a:rPr lang="zh-TW" altLang="en-US" dirty="0"/>
              <a:t> </a:t>
            </a:r>
            <a:r>
              <a:rPr lang="en-US" altLang="zh-TW" dirty="0"/>
              <a:t>machines(created</a:t>
            </a:r>
            <a:r>
              <a:rPr lang="zh-TW" altLang="en-US" dirty="0"/>
              <a:t> </a:t>
            </a:r>
            <a:r>
              <a:rPr lang="en-US" altLang="zh-TW" dirty="0"/>
              <a:t>by</a:t>
            </a:r>
            <a:r>
              <a:rPr lang="zh-TW" altLang="en-US" dirty="0"/>
              <a:t> </a:t>
            </a:r>
            <a:r>
              <a:rPr lang="en-US" altLang="zh-TW" dirty="0"/>
              <a:t>Azure</a:t>
            </a:r>
            <a:r>
              <a:rPr lang="zh-TW" altLang="en-US" dirty="0"/>
              <a:t> </a:t>
            </a:r>
            <a:r>
              <a:rPr lang="en-US" altLang="zh-TW" dirty="0"/>
              <a:t>Portal</a:t>
            </a:r>
            <a:r>
              <a:rPr lang="zh-TW" altLang="en-US" dirty="0"/>
              <a:t> </a:t>
            </a:r>
            <a:r>
              <a:rPr lang="en-US" altLang="zh-TW" dirty="0"/>
              <a:t>and</a:t>
            </a:r>
            <a:r>
              <a:rPr lang="zh-TW" altLang="en-US" dirty="0"/>
              <a:t> </a:t>
            </a:r>
            <a:r>
              <a:rPr lang="en-US" altLang="zh-TW" dirty="0"/>
              <a:t>CLI)</a:t>
            </a:r>
          </a:p>
          <a:p>
            <a:pPr>
              <a:lnSpc>
                <a:spcPct val="150000"/>
              </a:lnSpc>
            </a:pPr>
            <a:r>
              <a:rPr lang="en-US" altLang="zh-TW" dirty="0"/>
              <a:t>Azure</a:t>
            </a:r>
            <a:r>
              <a:rPr lang="zh-TW" altLang="en-US" dirty="0"/>
              <a:t> </a:t>
            </a:r>
            <a:r>
              <a:rPr lang="en-US" altLang="zh-TW" dirty="0"/>
              <a:t>SQL</a:t>
            </a:r>
            <a:r>
              <a:rPr lang="zh-TW" altLang="en-US" dirty="0"/>
              <a:t> </a:t>
            </a:r>
            <a:r>
              <a:rPr lang="en-US" altLang="zh-TW" dirty="0"/>
              <a:t>Database(with</a:t>
            </a:r>
            <a:r>
              <a:rPr lang="zh-TW" altLang="en-US" dirty="0"/>
              <a:t> </a:t>
            </a:r>
            <a:r>
              <a:rPr lang="en-US" altLang="zh-TW" dirty="0"/>
              <a:t>failover</a:t>
            </a:r>
            <a:r>
              <a:rPr lang="zh-TW" altLang="en-US" dirty="0"/>
              <a:t> </a:t>
            </a:r>
            <a:r>
              <a:rPr lang="en-US" altLang="zh-TW" dirty="0"/>
              <a:t>configuration</a:t>
            </a:r>
            <a:r>
              <a:rPr lang="zh-TW" altLang="en-US" dirty="0"/>
              <a:t> </a:t>
            </a:r>
            <a:r>
              <a:rPr lang="en-US" altLang="zh-TW" dirty="0"/>
              <a:t>to</a:t>
            </a:r>
            <a:r>
              <a:rPr lang="zh-TW" altLang="en-US" dirty="0"/>
              <a:t> </a:t>
            </a:r>
            <a:r>
              <a:rPr lang="en-US" altLang="zh-TW" dirty="0"/>
              <a:t>another</a:t>
            </a:r>
            <a:r>
              <a:rPr lang="zh-TW" altLang="en-US" dirty="0"/>
              <a:t> </a:t>
            </a:r>
            <a:r>
              <a:rPr lang="en-US" altLang="zh-TW" dirty="0"/>
              <a:t>region)</a:t>
            </a:r>
            <a:endParaRPr lang="zh-TW" altLang="en-US" dirty="0"/>
          </a:p>
        </p:txBody>
      </p:sp>
    </p:spTree>
    <p:extLst>
      <p:ext uri="{BB962C8B-B14F-4D97-AF65-F5344CB8AC3E}">
        <p14:creationId xmlns:p14="http://schemas.microsoft.com/office/powerpoint/2010/main" val="16614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Thank you very much.</a:t>
            </a:r>
            <a:endParaRPr kumimoji="1" lang="zh-TW" altLang="en-US" dirty="0"/>
          </a:p>
        </p:txBody>
      </p:sp>
    </p:spTree>
    <p:extLst>
      <p:ext uri="{BB962C8B-B14F-4D97-AF65-F5344CB8AC3E}">
        <p14:creationId xmlns:p14="http://schemas.microsoft.com/office/powerpoint/2010/main" val="261554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35546" y="1357142"/>
            <a:ext cx="11524800" cy="4763799"/>
          </a:xfrm>
        </p:spPr>
        <p:txBody>
          <a:bodyPr>
            <a:noAutofit/>
          </a:bodyPr>
          <a:lstStyle/>
          <a:p>
            <a:r>
              <a:rPr lang="en-US" sz="2400" dirty="0"/>
              <a:t>Intro </a:t>
            </a:r>
            <a:r>
              <a:rPr lang="en-US" altLang="zh-TW" sz="2400" dirty="0"/>
              <a:t>3-tier</a:t>
            </a:r>
            <a:r>
              <a:rPr lang="zh-TW" altLang="en-US" sz="2400" dirty="0"/>
              <a:t> </a:t>
            </a:r>
            <a:r>
              <a:rPr lang="en-US" altLang="zh-TW" sz="2400" dirty="0"/>
              <a:t>Architecture</a:t>
            </a:r>
          </a:p>
          <a:p>
            <a:r>
              <a:rPr lang="en-US" altLang="zh-TW" sz="2400" dirty="0"/>
              <a:t>Azure</a:t>
            </a:r>
            <a:r>
              <a:rPr lang="zh-TW" altLang="en-US" sz="2400" dirty="0"/>
              <a:t> </a:t>
            </a:r>
            <a:r>
              <a:rPr lang="en-US" altLang="zh-TW" sz="2400" dirty="0"/>
              <a:t>Architecture</a:t>
            </a:r>
          </a:p>
          <a:p>
            <a:pPr marL="685800" lvl="2">
              <a:spcBef>
                <a:spcPts val="1000"/>
              </a:spcBef>
            </a:pPr>
            <a:r>
              <a:rPr lang="en-US" altLang="zh-TW" dirty="0"/>
              <a:t>Virtual</a:t>
            </a:r>
            <a:r>
              <a:rPr lang="zh-TW" altLang="en-US" dirty="0"/>
              <a:t> </a:t>
            </a:r>
            <a:r>
              <a:rPr lang="en-US" altLang="zh-TW" dirty="0"/>
              <a:t>Network</a:t>
            </a:r>
          </a:p>
          <a:p>
            <a:pPr marL="685800" lvl="2">
              <a:spcBef>
                <a:spcPts val="1000"/>
              </a:spcBef>
            </a:pPr>
            <a:r>
              <a:rPr lang="en-US" altLang="zh-TW" dirty="0"/>
              <a:t>Subnet</a:t>
            </a:r>
          </a:p>
          <a:p>
            <a:pPr marL="685800" lvl="2">
              <a:spcBef>
                <a:spcPts val="1000"/>
              </a:spcBef>
            </a:pPr>
            <a:r>
              <a:rPr lang="en-US" altLang="zh-TW" dirty="0"/>
              <a:t>Network</a:t>
            </a:r>
            <a:r>
              <a:rPr lang="zh-TW" altLang="en-US" dirty="0"/>
              <a:t> </a:t>
            </a:r>
            <a:r>
              <a:rPr lang="en-US" altLang="zh-TW" dirty="0"/>
              <a:t>Security</a:t>
            </a:r>
            <a:r>
              <a:rPr lang="zh-TW" altLang="en-US" dirty="0"/>
              <a:t> </a:t>
            </a:r>
            <a:r>
              <a:rPr lang="en-US" altLang="zh-TW" dirty="0"/>
              <a:t>Group</a:t>
            </a:r>
          </a:p>
          <a:p>
            <a:pPr marL="685800" lvl="2">
              <a:spcBef>
                <a:spcPts val="1000"/>
              </a:spcBef>
            </a:pPr>
            <a:r>
              <a:rPr lang="en-US" altLang="zh-TW" dirty="0"/>
              <a:t>Availability</a:t>
            </a:r>
            <a:r>
              <a:rPr lang="zh-TW" altLang="en-US" dirty="0"/>
              <a:t> </a:t>
            </a:r>
            <a:r>
              <a:rPr lang="en-US" altLang="zh-TW" dirty="0"/>
              <a:t>Set</a:t>
            </a:r>
          </a:p>
          <a:p>
            <a:pPr marL="685800" lvl="2">
              <a:spcBef>
                <a:spcPts val="1000"/>
              </a:spcBef>
            </a:pPr>
            <a:r>
              <a:rPr lang="en-US" altLang="zh-TW" dirty="0"/>
              <a:t>Windows</a:t>
            </a:r>
            <a:r>
              <a:rPr lang="zh-TW" altLang="en-US" dirty="0"/>
              <a:t> </a:t>
            </a:r>
            <a:r>
              <a:rPr lang="en-US" altLang="zh-TW" dirty="0"/>
              <a:t>&amp;</a:t>
            </a:r>
            <a:r>
              <a:rPr lang="zh-TW" altLang="en-US" dirty="0"/>
              <a:t> </a:t>
            </a:r>
            <a:r>
              <a:rPr lang="en-US" altLang="zh-TW" dirty="0"/>
              <a:t>Linux</a:t>
            </a:r>
            <a:r>
              <a:rPr lang="zh-TW" altLang="en-US" dirty="0"/>
              <a:t> </a:t>
            </a:r>
            <a:r>
              <a:rPr lang="en-US" altLang="zh-TW" dirty="0"/>
              <a:t>VM</a:t>
            </a:r>
          </a:p>
          <a:p>
            <a:pPr marL="685800" lvl="2">
              <a:spcBef>
                <a:spcPts val="1000"/>
              </a:spcBef>
            </a:pPr>
            <a:r>
              <a:rPr lang="en-US" altLang="zh-TW" dirty="0"/>
              <a:t>Load</a:t>
            </a:r>
            <a:r>
              <a:rPr lang="zh-TW" altLang="en-US" dirty="0"/>
              <a:t> </a:t>
            </a:r>
            <a:r>
              <a:rPr lang="en-US" altLang="zh-TW" dirty="0"/>
              <a:t>Balancer</a:t>
            </a:r>
          </a:p>
          <a:p>
            <a:pPr marL="685800" lvl="2">
              <a:spcBef>
                <a:spcPts val="1000"/>
              </a:spcBef>
            </a:pPr>
            <a:r>
              <a:rPr lang="en-US" altLang="zh-TW" dirty="0"/>
              <a:t>SQL</a:t>
            </a:r>
            <a:r>
              <a:rPr lang="zh-TW" altLang="en-US" dirty="0"/>
              <a:t> </a:t>
            </a:r>
            <a:r>
              <a:rPr lang="en-US" altLang="zh-TW" dirty="0"/>
              <a:t>Database</a:t>
            </a:r>
          </a:p>
          <a:p>
            <a:r>
              <a:rPr lang="en-US" altLang="zh-TW" sz="2400" dirty="0"/>
              <a:t>What</a:t>
            </a:r>
            <a:r>
              <a:rPr lang="zh-TW" altLang="en-US" sz="2400" dirty="0"/>
              <a:t> </a:t>
            </a:r>
            <a:r>
              <a:rPr lang="en-US" altLang="zh-TW" sz="2400" dirty="0"/>
              <a:t>We</a:t>
            </a:r>
            <a:r>
              <a:rPr lang="zh-TW" altLang="en-US" sz="2400" dirty="0"/>
              <a:t> </a:t>
            </a:r>
            <a:r>
              <a:rPr lang="en-US" altLang="zh-TW" sz="2400" dirty="0"/>
              <a:t>will</a:t>
            </a:r>
            <a:r>
              <a:rPr lang="zh-TW" altLang="en-US" sz="2400" dirty="0"/>
              <a:t> </a:t>
            </a:r>
            <a:r>
              <a:rPr lang="en-US" altLang="zh-TW" sz="2400" dirty="0"/>
              <a:t>Create</a:t>
            </a:r>
          </a:p>
          <a:p>
            <a:pPr marL="0" indent="0">
              <a:buNone/>
            </a:pPr>
            <a:endParaRPr lang="en-US" altLang="zh-TW" sz="2400" dirty="0"/>
          </a:p>
          <a:p>
            <a:endParaRPr lang="en-US" altLang="zh-TW" sz="2000" dirty="0"/>
          </a:p>
          <a:p>
            <a:pPr lvl="1"/>
            <a:endParaRPr lang="en-US" altLang="zh-TW" sz="2000" dirty="0"/>
          </a:p>
        </p:txBody>
      </p:sp>
    </p:spTree>
    <p:extLst>
      <p:ext uri="{BB962C8B-B14F-4D97-AF65-F5344CB8AC3E}">
        <p14:creationId xmlns:p14="http://schemas.microsoft.com/office/powerpoint/2010/main" val="35631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a:t>Intro </a:t>
            </a:r>
            <a:r>
              <a:rPr lang="en-US" altLang="zh-TW" dirty="0"/>
              <a:t>3-tier</a:t>
            </a:r>
            <a:r>
              <a:rPr lang="zh-TW" altLang="en-US" dirty="0"/>
              <a:t> </a:t>
            </a:r>
            <a:r>
              <a:rPr lang="en-US" altLang="zh-TW" dirty="0"/>
              <a:t>Architecture</a:t>
            </a:r>
            <a:endParaRPr lang="en-US" altLang="zh-TW" sz="4800" dirty="0"/>
          </a:p>
        </p:txBody>
      </p:sp>
      <p:sp>
        <p:nvSpPr>
          <p:cNvPr id="3" name="子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252029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What</a:t>
            </a:r>
            <a:r>
              <a:rPr kumimoji="1" lang="zh-TW" altLang="en-US" dirty="0"/>
              <a:t> </a:t>
            </a:r>
            <a:r>
              <a:rPr kumimoji="1" lang="en-US" altLang="zh-TW" dirty="0"/>
              <a:t>is</a:t>
            </a:r>
            <a:r>
              <a:rPr kumimoji="1" lang="zh-TW" altLang="en-US" dirty="0"/>
              <a:t> </a:t>
            </a:r>
            <a:r>
              <a:rPr kumimoji="1" lang="en-US" altLang="zh-TW" dirty="0"/>
              <a:t>3-Tier</a:t>
            </a:r>
            <a:r>
              <a:rPr kumimoji="1" lang="zh-TW" altLang="en-US" dirty="0"/>
              <a:t> </a:t>
            </a:r>
            <a:r>
              <a:rPr kumimoji="1" lang="en-US" altLang="zh-TW" dirty="0"/>
              <a:t>Architecture</a:t>
            </a:r>
            <a:endParaRPr kumimoji="1" lang="zh-TW" altLang="en-US" dirty="0"/>
          </a:p>
        </p:txBody>
      </p:sp>
      <p:sp>
        <p:nvSpPr>
          <p:cNvPr id="4" name="Content Placeholder 3">
            <a:extLst>
              <a:ext uri="{FF2B5EF4-FFF2-40B4-BE49-F238E27FC236}">
                <a16:creationId xmlns:a16="http://schemas.microsoft.com/office/drawing/2014/main" id="{AA5A5A48-11AC-1746-8098-89D0E8B7B531}"/>
              </a:ext>
            </a:extLst>
          </p:cNvPr>
          <p:cNvSpPr>
            <a:spLocks noGrp="1"/>
          </p:cNvSpPr>
          <p:nvPr>
            <p:ph idx="1"/>
          </p:nvPr>
        </p:nvSpPr>
        <p:spPr>
          <a:xfrm>
            <a:off x="304800" y="1413164"/>
            <a:ext cx="11520000" cy="4763799"/>
          </a:xfrm>
        </p:spPr>
        <p:txBody>
          <a:bodyPr>
            <a:normAutofit/>
          </a:bodyPr>
          <a:lstStyle/>
          <a:p>
            <a:pPr>
              <a:lnSpc>
                <a:spcPct val="150000"/>
              </a:lnSpc>
            </a:pPr>
            <a:r>
              <a:rPr lang="en-US" dirty="0"/>
              <a:t>A type of </a:t>
            </a:r>
            <a:r>
              <a:rPr lang="en-US" dirty="0">
                <a:solidFill>
                  <a:schemeClr val="accent2"/>
                </a:solidFill>
              </a:rPr>
              <a:t>software architecture</a:t>
            </a:r>
            <a:r>
              <a:rPr lang="en-US" altLang="zh-TW" dirty="0"/>
              <a:t>.</a:t>
            </a:r>
            <a:endParaRPr lang="en-US" dirty="0"/>
          </a:p>
          <a:p>
            <a:pPr>
              <a:lnSpc>
                <a:spcPct val="150000"/>
              </a:lnSpc>
            </a:pPr>
            <a:r>
              <a:rPr lang="en-US" dirty="0"/>
              <a:t>Composed of three </a:t>
            </a:r>
            <a:r>
              <a:rPr lang="en-US" altLang="zh-TW" dirty="0"/>
              <a:t>“</a:t>
            </a:r>
            <a:r>
              <a:rPr lang="en-US" dirty="0">
                <a:solidFill>
                  <a:schemeClr val="accent2"/>
                </a:solidFill>
              </a:rPr>
              <a:t>tiers</a:t>
            </a:r>
            <a:r>
              <a:rPr lang="en-US" altLang="zh-TW" dirty="0"/>
              <a:t>”</a:t>
            </a:r>
            <a:r>
              <a:rPr lang="en-US" dirty="0"/>
              <a:t> or “</a:t>
            </a:r>
            <a:r>
              <a:rPr lang="en-US" dirty="0">
                <a:solidFill>
                  <a:schemeClr val="accent2"/>
                </a:solidFill>
              </a:rPr>
              <a:t>layers</a:t>
            </a:r>
            <a:r>
              <a:rPr lang="en-US" dirty="0"/>
              <a:t>” of </a:t>
            </a:r>
            <a:r>
              <a:rPr lang="en-US" dirty="0">
                <a:solidFill>
                  <a:schemeClr val="tx1"/>
                </a:solidFill>
              </a:rPr>
              <a:t>logical</a:t>
            </a:r>
            <a:r>
              <a:rPr lang="en-US" dirty="0"/>
              <a:t> computing</a:t>
            </a:r>
            <a:r>
              <a:rPr lang="en-US" altLang="zh-TW" dirty="0"/>
              <a:t>.</a:t>
            </a:r>
            <a:endParaRPr lang="en-US" dirty="0"/>
          </a:p>
          <a:p>
            <a:pPr>
              <a:lnSpc>
                <a:spcPct val="150000"/>
              </a:lnSpc>
            </a:pPr>
            <a:r>
              <a:rPr lang="en-US" dirty="0"/>
              <a:t>Allow</a:t>
            </a:r>
            <a:r>
              <a:rPr lang="zh-TW" altLang="en-US" dirty="0"/>
              <a:t> </a:t>
            </a:r>
            <a:r>
              <a:rPr lang="en-US" dirty="0"/>
              <a:t>to </a:t>
            </a:r>
            <a:r>
              <a:rPr lang="en-US" dirty="0">
                <a:solidFill>
                  <a:schemeClr val="accent2"/>
                </a:solidFill>
              </a:rPr>
              <a:t>update a specific part </a:t>
            </a:r>
            <a:r>
              <a:rPr lang="en-US" dirty="0"/>
              <a:t>of an application </a:t>
            </a:r>
            <a:r>
              <a:rPr lang="en-US" dirty="0">
                <a:solidFill>
                  <a:schemeClr val="accent2"/>
                </a:solidFill>
              </a:rPr>
              <a:t>independently</a:t>
            </a:r>
            <a:r>
              <a:rPr lang="en-US" dirty="0"/>
              <a:t> of the other parts</a:t>
            </a:r>
            <a:r>
              <a:rPr lang="en-US" altLang="zh-TW" dirty="0"/>
              <a:t>.</a:t>
            </a:r>
            <a:endParaRPr lang="en-US" dirty="0"/>
          </a:p>
          <a:p>
            <a:pPr>
              <a:lnSpc>
                <a:spcPct val="150000"/>
              </a:lnSpc>
            </a:pPr>
            <a:r>
              <a:rPr lang="en-US" dirty="0"/>
              <a:t>Improve overall </a:t>
            </a:r>
            <a:r>
              <a:rPr lang="en-US" dirty="0">
                <a:solidFill>
                  <a:schemeClr val="accent2"/>
                </a:solidFill>
              </a:rPr>
              <a:t>time-to-market</a:t>
            </a:r>
            <a:r>
              <a:rPr lang="en-US" dirty="0"/>
              <a:t> and decrease </a:t>
            </a:r>
            <a:r>
              <a:rPr lang="en-US" dirty="0">
                <a:solidFill>
                  <a:schemeClr val="accent2"/>
                </a:solidFill>
              </a:rPr>
              <a:t>development cycle times</a:t>
            </a:r>
            <a:r>
              <a:rPr lang="en-US" altLang="zh-TW" dirty="0"/>
              <a:t>.</a:t>
            </a:r>
            <a:endParaRPr lang="en-US" dirty="0"/>
          </a:p>
        </p:txBody>
      </p:sp>
    </p:spTree>
    <p:extLst>
      <p:ext uri="{BB962C8B-B14F-4D97-AF65-F5344CB8AC3E}">
        <p14:creationId xmlns:p14="http://schemas.microsoft.com/office/powerpoint/2010/main" val="9805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9600" y="363600"/>
            <a:ext cx="11520000" cy="940417"/>
          </a:xfrm>
        </p:spPr>
        <p:txBody>
          <a:bodyPr>
            <a:normAutofit/>
          </a:bodyPr>
          <a:lstStyle/>
          <a:p>
            <a:r>
              <a:rPr kumimoji="1" lang="en-US" altLang="zh-TW" dirty="0"/>
              <a:t>What</a:t>
            </a:r>
            <a:r>
              <a:rPr kumimoji="1" lang="zh-TW" altLang="en-US" dirty="0"/>
              <a:t> </a:t>
            </a:r>
            <a:r>
              <a:rPr kumimoji="1" lang="en-US" altLang="zh-TW" dirty="0"/>
              <a:t>do</a:t>
            </a:r>
            <a:r>
              <a:rPr kumimoji="1" lang="zh-TW" altLang="en-US" dirty="0"/>
              <a:t> </a:t>
            </a:r>
            <a:r>
              <a:rPr kumimoji="1" lang="en-US" altLang="zh-TW" dirty="0"/>
              <a:t>the</a:t>
            </a:r>
            <a:r>
              <a:rPr kumimoji="1" lang="zh-TW" altLang="en-US" dirty="0"/>
              <a:t> </a:t>
            </a:r>
            <a:r>
              <a:rPr kumimoji="1" lang="en-US" altLang="zh-TW" dirty="0"/>
              <a:t>3-Tier</a:t>
            </a:r>
            <a:r>
              <a:rPr kumimoji="1" lang="zh-TW" altLang="en-US" dirty="0"/>
              <a:t> </a:t>
            </a:r>
            <a:r>
              <a:rPr kumimoji="1" lang="en-US" altLang="zh-TW" dirty="0"/>
              <a:t>Means?</a:t>
            </a:r>
            <a:endParaRPr kumimoji="1" lang="zh-TW" altLang="en-US" dirty="0"/>
          </a:p>
        </p:txBody>
      </p:sp>
      <p:pic>
        <p:nvPicPr>
          <p:cNvPr id="37" name="Picture 36">
            <a:extLst>
              <a:ext uri="{FF2B5EF4-FFF2-40B4-BE49-F238E27FC236}">
                <a16:creationId xmlns:a16="http://schemas.microsoft.com/office/drawing/2014/main" id="{9503832D-E4EE-E148-B3CD-00DBEECA36A6}"/>
              </a:ext>
            </a:extLst>
          </p:cNvPr>
          <p:cNvPicPr>
            <a:picLocks noChangeAspect="1"/>
          </p:cNvPicPr>
          <p:nvPr/>
        </p:nvPicPr>
        <p:blipFill>
          <a:blip r:embed="rId3"/>
          <a:stretch>
            <a:fillRect/>
          </a:stretch>
        </p:blipFill>
        <p:spPr>
          <a:xfrm>
            <a:off x="2840681" y="1713984"/>
            <a:ext cx="6179751" cy="3736227"/>
          </a:xfrm>
          <a:prstGeom prst="rect">
            <a:avLst/>
          </a:prstGeom>
        </p:spPr>
      </p:pic>
    </p:spTree>
    <p:extLst>
      <p:ext uri="{BB962C8B-B14F-4D97-AF65-F5344CB8AC3E}">
        <p14:creationId xmlns:p14="http://schemas.microsoft.com/office/powerpoint/2010/main" val="249149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9600" y="363600"/>
            <a:ext cx="11520000" cy="940417"/>
          </a:xfrm>
        </p:spPr>
        <p:txBody>
          <a:bodyPr>
            <a:normAutofit/>
          </a:bodyPr>
          <a:lstStyle/>
          <a:p>
            <a:r>
              <a:rPr kumimoji="1" lang="en-US" altLang="zh-TW" dirty="0"/>
              <a:t>Presentation</a:t>
            </a:r>
            <a:r>
              <a:rPr kumimoji="1" lang="zh-TW" altLang="en-US" dirty="0"/>
              <a:t> </a:t>
            </a:r>
            <a:r>
              <a:rPr kumimoji="1" lang="en-US" altLang="zh-TW" dirty="0"/>
              <a:t>Layer</a:t>
            </a:r>
            <a:endParaRPr kumimoji="1" lang="zh-TW" altLang="en-US" dirty="0"/>
          </a:p>
        </p:txBody>
      </p:sp>
      <p:pic>
        <p:nvPicPr>
          <p:cNvPr id="4" name="Picture 3">
            <a:extLst>
              <a:ext uri="{FF2B5EF4-FFF2-40B4-BE49-F238E27FC236}">
                <a16:creationId xmlns:a16="http://schemas.microsoft.com/office/drawing/2014/main" id="{E9982027-C9DA-D941-8DD4-B961E096A7CB}"/>
              </a:ext>
            </a:extLst>
          </p:cNvPr>
          <p:cNvPicPr>
            <a:picLocks noChangeAspect="1"/>
          </p:cNvPicPr>
          <p:nvPr/>
        </p:nvPicPr>
        <p:blipFill>
          <a:blip r:embed="rId3"/>
          <a:stretch>
            <a:fillRect/>
          </a:stretch>
        </p:blipFill>
        <p:spPr>
          <a:xfrm>
            <a:off x="3625850" y="1800000"/>
            <a:ext cx="4940300" cy="1219200"/>
          </a:xfrm>
          <a:prstGeom prst="rect">
            <a:avLst/>
          </a:prstGeom>
        </p:spPr>
      </p:pic>
      <p:sp>
        <p:nvSpPr>
          <p:cNvPr id="7" name="Content Placeholder 3">
            <a:extLst>
              <a:ext uri="{FF2B5EF4-FFF2-40B4-BE49-F238E27FC236}">
                <a16:creationId xmlns:a16="http://schemas.microsoft.com/office/drawing/2014/main" id="{6E4B4A53-E312-EC4D-A258-7F7043B607C1}"/>
              </a:ext>
            </a:extLst>
          </p:cNvPr>
          <p:cNvSpPr>
            <a:spLocks noGrp="1"/>
          </p:cNvSpPr>
          <p:nvPr>
            <p:ph idx="1"/>
          </p:nvPr>
        </p:nvSpPr>
        <p:spPr>
          <a:xfrm>
            <a:off x="304800" y="3188677"/>
            <a:ext cx="11520000" cy="2988286"/>
          </a:xfrm>
        </p:spPr>
        <p:txBody>
          <a:bodyPr>
            <a:normAutofit/>
          </a:bodyPr>
          <a:lstStyle/>
          <a:p>
            <a:pPr>
              <a:lnSpc>
                <a:spcPct val="150000"/>
              </a:lnSpc>
            </a:pPr>
            <a:r>
              <a:rPr lang="en-US" dirty="0">
                <a:solidFill>
                  <a:schemeClr val="tx1"/>
                </a:solidFill>
              </a:rPr>
              <a:t>the front end layer in the 3-tier system</a:t>
            </a:r>
            <a:endParaRPr lang="en-US" dirty="0"/>
          </a:p>
        </p:txBody>
      </p:sp>
    </p:spTree>
    <p:extLst>
      <p:ext uri="{BB962C8B-B14F-4D97-AF65-F5344CB8AC3E}">
        <p14:creationId xmlns:p14="http://schemas.microsoft.com/office/powerpoint/2010/main" val="347066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9600" y="363600"/>
            <a:ext cx="11520000" cy="940417"/>
          </a:xfrm>
        </p:spPr>
        <p:txBody>
          <a:bodyPr>
            <a:normAutofit/>
          </a:bodyPr>
          <a:lstStyle/>
          <a:p>
            <a:r>
              <a:rPr kumimoji="1" lang="en-US" altLang="zh-TW" dirty="0"/>
              <a:t>Application</a:t>
            </a:r>
            <a:r>
              <a:rPr kumimoji="1" lang="zh-TW" altLang="en-US" dirty="0"/>
              <a:t> </a:t>
            </a:r>
            <a:r>
              <a:rPr kumimoji="1" lang="en-US" altLang="zh-TW" dirty="0"/>
              <a:t>Tier</a:t>
            </a:r>
            <a:endParaRPr kumimoji="1" lang="zh-TW" altLang="en-US" dirty="0"/>
          </a:p>
        </p:txBody>
      </p:sp>
      <p:pic>
        <p:nvPicPr>
          <p:cNvPr id="4" name="Picture 3">
            <a:extLst>
              <a:ext uri="{FF2B5EF4-FFF2-40B4-BE49-F238E27FC236}">
                <a16:creationId xmlns:a16="http://schemas.microsoft.com/office/drawing/2014/main" id="{682AB4FE-439D-7B49-9DED-F3DF52F90BB6}"/>
              </a:ext>
            </a:extLst>
          </p:cNvPr>
          <p:cNvPicPr>
            <a:picLocks noChangeAspect="1"/>
          </p:cNvPicPr>
          <p:nvPr/>
        </p:nvPicPr>
        <p:blipFill>
          <a:blip r:embed="rId3"/>
          <a:stretch>
            <a:fillRect/>
          </a:stretch>
        </p:blipFill>
        <p:spPr>
          <a:xfrm>
            <a:off x="3625850" y="1800000"/>
            <a:ext cx="4940300" cy="1231900"/>
          </a:xfrm>
          <a:prstGeom prst="rect">
            <a:avLst/>
          </a:prstGeom>
        </p:spPr>
      </p:pic>
    </p:spTree>
    <p:extLst>
      <p:ext uri="{BB962C8B-B14F-4D97-AF65-F5344CB8AC3E}">
        <p14:creationId xmlns:p14="http://schemas.microsoft.com/office/powerpoint/2010/main" val="279475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9600" y="363600"/>
            <a:ext cx="11520000" cy="940417"/>
          </a:xfrm>
        </p:spPr>
        <p:txBody>
          <a:bodyPr>
            <a:normAutofit/>
          </a:bodyPr>
          <a:lstStyle/>
          <a:p>
            <a:r>
              <a:rPr kumimoji="1" lang="en-US" altLang="zh-TW" dirty="0"/>
              <a:t>Data</a:t>
            </a:r>
            <a:r>
              <a:rPr kumimoji="1" lang="zh-TW" altLang="en-US" dirty="0"/>
              <a:t> </a:t>
            </a:r>
            <a:r>
              <a:rPr kumimoji="1" lang="en-US" altLang="zh-TW" dirty="0"/>
              <a:t>Tier</a:t>
            </a:r>
            <a:endParaRPr kumimoji="1" lang="zh-TW" altLang="en-US" dirty="0"/>
          </a:p>
        </p:txBody>
      </p:sp>
      <p:pic>
        <p:nvPicPr>
          <p:cNvPr id="4" name="Picture 3">
            <a:extLst>
              <a:ext uri="{FF2B5EF4-FFF2-40B4-BE49-F238E27FC236}">
                <a16:creationId xmlns:a16="http://schemas.microsoft.com/office/drawing/2014/main" id="{CF27F478-A8A5-2849-947B-CD5C084407A8}"/>
              </a:ext>
            </a:extLst>
          </p:cNvPr>
          <p:cNvPicPr>
            <a:picLocks noChangeAspect="1"/>
          </p:cNvPicPr>
          <p:nvPr/>
        </p:nvPicPr>
        <p:blipFill>
          <a:blip r:embed="rId3"/>
          <a:stretch>
            <a:fillRect/>
          </a:stretch>
        </p:blipFill>
        <p:spPr>
          <a:xfrm>
            <a:off x="3600000" y="1800000"/>
            <a:ext cx="4978400" cy="1219200"/>
          </a:xfrm>
          <a:prstGeom prst="rect">
            <a:avLst/>
          </a:prstGeom>
        </p:spPr>
      </p:pic>
    </p:spTree>
    <p:extLst>
      <p:ext uri="{BB962C8B-B14F-4D97-AF65-F5344CB8AC3E}">
        <p14:creationId xmlns:p14="http://schemas.microsoft.com/office/powerpoint/2010/main" val="352071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4416295-EE23-3340-B7F1-7FB84F0B471A}"/>
              </a:ext>
            </a:extLst>
          </p:cNvPr>
          <p:cNvGrpSpPr/>
          <p:nvPr/>
        </p:nvGrpSpPr>
        <p:grpSpPr>
          <a:xfrm>
            <a:off x="5921791" y="3383403"/>
            <a:ext cx="4960099" cy="1235584"/>
            <a:chOff x="5921791" y="3383403"/>
            <a:chExt cx="4960099" cy="1235584"/>
          </a:xfrm>
        </p:grpSpPr>
        <p:sp>
          <p:nvSpPr>
            <p:cNvPr id="15" name="Parallelogram 5">
              <a:extLst>
                <a:ext uri="{FF2B5EF4-FFF2-40B4-BE49-F238E27FC236}">
                  <a16:creationId xmlns:a16="http://schemas.microsoft.com/office/drawing/2014/main" id="{8F5DE939-0028-AE4B-8122-E64DDC05C3D3}"/>
                </a:ext>
              </a:extLst>
            </p:cNvPr>
            <p:cNvSpPr/>
            <p:nvPr/>
          </p:nvSpPr>
          <p:spPr>
            <a:xfrm rot="5400000">
              <a:off x="6696726" y="2910713"/>
              <a:ext cx="940415" cy="2476132"/>
            </a:xfrm>
            <a:custGeom>
              <a:avLst/>
              <a:gdLst>
                <a:gd name="connsiteX0" fmla="*/ 0 w 824783"/>
                <a:gd name="connsiteY0" fmla="*/ 2470521 h 2470521"/>
                <a:gd name="connsiteX1" fmla="*/ 185510 w 824783"/>
                <a:gd name="connsiteY1" fmla="*/ 0 h 2470521"/>
                <a:gd name="connsiteX2" fmla="*/ 824783 w 824783"/>
                <a:gd name="connsiteY2" fmla="*/ 0 h 2470521"/>
                <a:gd name="connsiteX3" fmla="*/ 639273 w 824783"/>
                <a:gd name="connsiteY3" fmla="*/ 2470521 h 2470521"/>
                <a:gd name="connsiteX4" fmla="*/ 0 w 824783"/>
                <a:gd name="connsiteY4" fmla="*/ 2470521 h 2470521"/>
                <a:gd name="connsiteX0" fmla="*/ 0 w 942589"/>
                <a:gd name="connsiteY0" fmla="*/ 2476131 h 2476131"/>
                <a:gd name="connsiteX1" fmla="*/ 185510 w 942589"/>
                <a:gd name="connsiteY1" fmla="*/ 5610 h 2476131"/>
                <a:gd name="connsiteX2" fmla="*/ 942589 w 942589"/>
                <a:gd name="connsiteY2" fmla="*/ 0 h 2476131"/>
                <a:gd name="connsiteX3" fmla="*/ 639273 w 942589"/>
                <a:gd name="connsiteY3" fmla="*/ 2476131 h 2476131"/>
                <a:gd name="connsiteX4" fmla="*/ 0 w 942589"/>
                <a:gd name="connsiteY4" fmla="*/ 2476131 h 2476131"/>
                <a:gd name="connsiteX0" fmla="*/ 0 w 942589"/>
                <a:gd name="connsiteY0" fmla="*/ 2481741 h 2481741"/>
                <a:gd name="connsiteX1" fmla="*/ 376244 w 942589"/>
                <a:gd name="connsiteY1" fmla="*/ 0 h 2481741"/>
                <a:gd name="connsiteX2" fmla="*/ 942589 w 942589"/>
                <a:gd name="connsiteY2" fmla="*/ 5610 h 2481741"/>
                <a:gd name="connsiteX3" fmla="*/ 639273 w 942589"/>
                <a:gd name="connsiteY3" fmla="*/ 2481741 h 2481741"/>
                <a:gd name="connsiteX4" fmla="*/ 0 w 942589"/>
                <a:gd name="connsiteY4" fmla="*/ 2481741 h 2481741"/>
                <a:gd name="connsiteX0" fmla="*/ 0 w 942589"/>
                <a:gd name="connsiteY0" fmla="*/ 2476132 h 2476132"/>
                <a:gd name="connsiteX1" fmla="*/ 297707 w 942589"/>
                <a:gd name="connsiteY1" fmla="*/ 0 h 2476132"/>
                <a:gd name="connsiteX2" fmla="*/ 942589 w 942589"/>
                <a:gd name="connsiteY2" fmla="*/ 1 h 2476132"/>
                <a:gd name="connsiteX3" fmla="*/ 639273 w 942589"/>
                <a:gd name="connsiteY3" fmla="*/ 2476132 h 2476132"/>
                <a:gd name="connsiteX4" fmla="*/ 0 w 942589"/>
                <a:gd name="connsiteY4" fmla="*/ 2476132 h 247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89" h="2476132">
                  <a:moveTo>
                    <a:pt x="0" y="2476132"/>
                  </a:moveTo>
                  <a:lnTo>
                    <a:pt x="297707" y="0"/>
                  </a:lnTo>
                  <a:lnTo>
                    <a:pt x="942589" y="1"/>
                  </a:lnTo>
                  <a:lnTo>
                    <a:pt x="639273" y="2476132"/>
                  </a:lnTo>
                  <a:lnTo>
                    <a:pt x="0" y="247613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7">
              <a:extLst>
                <a:ext uri="{FF2B5EF4-FFF2-40B4-BE49-F238E27FC236}">
                  <a16:creationId xmlns:a16="http://schemas.microsoft.com/office/drawing/2014/main" id="{A30B5139-8BE3-B344-B6DC-9A0443DC4A8C}"/>
                </a:ext>
              </a:extLst>
            </p:cNvPr>
            <p:cNvSpPr/>
            <p:nvPr/>
          </p:nvSpPr>
          <p:spPr>
            <a:xfrm>
              <a:off x="5921791" y="3383403"/>
              <a:ext cx="4960099" cy="590336"/>
            </a:xfrm>
            <a:custGeom>
              <a:avLst/>
              <a:gdLst>
                <a:gd name="connsiteX0" fmla="*/ 0 w 4583875"/>
                <a:gd name="connsiteY0" fmla="*/ 0 h 1308554"/>
                <a:gd name="connsiteX1" fmla="*/ 4583875 w 4583875"/>
                <a:gd name="connsiteY1" fmla="*/ 0 h 1308554"/>
                <a:gd name="connsiteX2" fmla="*/ 4583875 w 4583875"/>
                <a:gd name="connsiteY2" fmla="*/ 1308554 h 1308554"/>
                <a:gd name="connsiteX3" fmla="*/ 0 w 4583875"/>
                <a:gd name="connsiteY3" fmla="*/ 1308554 h 1308554"/>
                <a:gd name="connsiteX4" fmla="*/ 0 w 4583875"/>
                <a:gd name="connsiteY4" fmla="*/ 0 h 1308554"/>
                <a:gd name="connsiteX0" fmla="*/ 0 w 4583875"/>
                <a:gd name="connsiteY0" fmla="*/ 0 h 1973573"/>
                <a:gd name="connsiteX1" fmla="*/ 4583875 w 4583875"/>
                <a:gd name="connsiteY1" fmla="*/ 0 h 1973573"/>
                <a:gd name="connsiteX2" fmla="*/ 2850077 w 4583875"/>
                <a:gd name="connsiteY2" fmla="*/ 1973573 h 1973573"/>
                <a:gd name="connsiteX3" fmla="*/ 0 w 4583875"/>
                <a:gd name="connsiteY3" fmla="*/ 1308554 h 1973573"/>
                <a:gd name="connsiteX4" fmla="*/ 0 w 4583875"/>
                <a:gd name="connsiteY4" fmla="*/ 0 h 1973573"/>
                <a:gd name="connsiteX0" fmla="*/ 0 w 5272644"/>
                <a:gd name="connsiteY0" fmla="*/ 0 h 1973573"/>
                <a:gd name="connsiteX1" fmla="*/ 5272644 w 5272644"/>
                <a:gd name="connsiteY1" fmla="*/ 1626919 h 1973573"/>
                <a:gd name="connsiteX2" fmla="*/ 2850077 w 5272644"/>
                <a:gd name="connsiteY2" fmla="*/ 1973573 h 1973573"/>
                <a:gd name="connsiteX3" fmla="*/ 0 w 5272644"/>
                <a:gd name="connsiteY3" fmla="*/ 1308554 h 1973573"/>
                <a:gd name="connsiteX4" fmla="*/ 0 w 5272644"/>
                <a:gd name="connsiteY4" fmla="*/ 0 h 1973573"/>
                <a:gd name="connsiteX0" fmla="*/ 510639 w 5783283"/>
                <a:gd name="connsiteY0" fmla="*/ 0 h 1973573"/>
                <a:gd name="connsiteX1" fmla="*/ 5783283 w 5783283"/>
                <a:gd name="connsiteY1" fmla="*/ 1626919 h 1973573"/>
                <a:gd name="connsiteX2" fmla="*/ 3360716 w 5783283"/>
                <a:gd name="connsiteY2" fmla="*/ 1973573 h 1973573"/>
                <a:gd name="connsiteX3" fmla="*/ 0 w 5783283"/>
                <a:gd name="connsiteY3" fmla="*/ 1629188 h 1973573"/>
                <a:gd name="connsiteX4" fmla="*/ 510639 w 5783283"/>
                <a:gd name="connsiteY4" fmla="*/ 0 h 1973573"/>
                <a:gd name="connsiteX0" fmla="*/ 3135085 w 5783283"/>
                <a:gd name="connsiteY0" fmla="*/ 0 h 1166051"/>
                <a:gd name="connsiteX1" fmla="*/ 5783283 w 5783283"/>
                <a:gd name="connsiteY1" fmla="*/ 819397 h 1166051"/>
                <a:gd name="connsiteX2" fmla="*/ 3360716 w 5783283"/>
                <a:gd name="connsiteY2" fmla="*/ 1166051 h 1166051"/>
                <a:gd name="connsiteX3" fmla="*/ 0 w 5783283"/>
                <a:gd name="connsiteY3" fmla="*/ 821666 h 1166051"/>
                <a:gd name="connsiteX4" fmla="*/ 3135085 w 5783283"/>
                <a:gd name="connsiteY4" fmla="*/ 0 h 1166051"/>
                <a:gd name="connsiteX0" fmla="*/ 3253838 w 5783283"/>
                <a:gd name="connsiteY0" fmla="*/ 0 h 714789"/>
                <a:gd name="connsiteX1" fmla="*/ 5783283 w 5783283"/>
                <a:gd name="connsiteY1" fmla="*/ 368135 h 714789"/>
                <a:gd name="connsiteX2" fmla="*/ 3360716 w 5783283"/>
                <a:gd name="connsiteY2" fmla="*/ 714789 h 714789"/>
                <a:gd name="connsiteX3" fmla="*/ 0 w 5783283"/>
                <a:gd name="connsiteY3" fmla="*/ 370404 h 714789"/>
                <a:gd name="connsiteX4" fmla="*/ 3253838 w 5783283"/>
                <a:gd name="connsiteY4" fmla="*/ 0 h 714789"/>
                <a:gd name="connsiteX0" fmla="*/ 3253838 w 6721433"/>
                <a:gd name="connsiteY0" fmla="*/ 0 h 714789"/>
                <a:gd name="connsiteX1" fmla="*/ 6721433 w 6721433"/>
                <a:gd name="connsiteY1" fmla="*/ 368135 h 714789"/>
                <a:gd name="connsiteX2" fmla="*/ 3360716 w 6721433"/>
                <a:gd name="connsiteY2" fmla="*/ 714789 h 714789"/>
                <a:gd name="connsiteX3" fmla="*/ 0 w 6721433"/>
                <a:gd name="connsiteY3" fmla="*/ 370404 h 714789"/>
                <a:gd name="connsiteX4" fmla="*/ 3253838 w 6721433"/>
                <a:gd name="connsiteY4" fmla="*/ 0 h 714789"/>
                <a:gd name="connsiteX0" fmla="*/ 3253838 w 6764975"/>
                <a:gd name="connsiteY0" fmla="*/ 0 h 714789"/>
                <a:gd name="connsiteX1" fmla="*/ 6764975 w 6764975"/>
                <a:gd name="connsiteY1" fmla="*/ 461907 h 714789"/>
                <a:gd name="connsiteX2" fmla="*/ 3360716 w 6764975"/>
                <a:gd name="connsiteY2" fmla="*/ 714789 h 714789"/>
                <a:gd name="connsiteX3" fmla="*/ 0 w 6764975"/>
                <a:gd name="connsiteY3" fmla="*/ 370404 h 714789"/>
                <a:gd name="connsiteX4" fmla="*/ 3253838 w 6764975"/>
                <a:gd name="connsiteY4" fmla="*/ 0 h 714789"/>
                <a:gd name="connsiteX0" fmla="*/ 3253838 w 6756700"/>
                <a:gd name="connsiteY0" fmla="*/ 0 h 714789"/>
                <a:gd name="connsiteX1" fmla="*/ 6756700 w 6756700"/>
                <a:gd name="connsiteY1" fmla="*/ 465052 h 714789"/>
                <a:gd name="connsiteX2" fmla="*/ 3360716 w 6756700"/>
                <a:gd name="connsiteY2" fmla="*/ 714789 h 714789"/>
                <a:gd name="connsiteX3" fmla="*/ 0 w 6756700"/>
                <a:gd name="connsiteY3" fmla="*/ 370404 h 714789"/>
                <a:gd name="connsiteX4" fmla="*/ 3253838 w 6756700"/>
                <a:gd name="connsiteY4" fmla="*/ 0 h 714789"/>
                <a:gd name="connsiteX0" fmla="*/ 3253838 w 6727737"/>
                <a:gd name="connsiteY0" fmla="*/ 0 h 714789"/>
                <a:gd name="connsiteX1" fmla="*/ 6727737 w 6727737"/>
                <a:gd name="connsiteY1" fmla="*/ 468197 h 714789"/>
                <a:gd name="connsiteX2" fmla="*/ 3360716 w 6727737"/>
                <a:gd name="connsiteY2" fmla="*/ 714789 h 714789"/>
                <a:gd name="connsiteX3" fmla="*/ 0 w 6727737"/>
                <a:gd name="connsiteY3" fmla="*/ 370404 h 714789"/>
                <a:gd name="connsiteX4" fmla="*/ 3253838 w 6727737"/>
                <a:gd name="connsiteY4" fmla="*/ 0 h 714789"/>
                <a:gd name="connsiteX0" fmla="*/ 3253838 w 6690499"/>
                <a:gd name="connsiteY0" fmla="*/ 0 h 714789"/>
                <a:gd name="connsiteX1" fmla="*/ 6690499 w 6690499"/>
                <a:gd name="connsiteY1" fmla="*/ 471343 h 714789"/>
                <a:gd name="connsiteX2" fmla="*/ 3360716 w 6690499"/>
                <a:gd name="connsiteY2" fmla="*/ 714789 h 714789"/>
                <a:gd name="connsiteX3" fmla="*/ 0 w 6690499"/>
                <a:gd name="connsiteY3" fmla="*/ 370404 h 714789"/>
                <a:gd name="connsiteX4" fmla="*/ 3253838 w 6690499"/>
                <a:gd name="connsiteY4" fmla="*/ 0 h 714789"/>
                <a:gd name="connsiteX0" fmla="*/ 3253838 w 6744287"/>
                <a:gd name="connsiteY0" fmla="*/ 0 h 714789"/>
                <a:gd name="connsiteX1" fmla="*/ 6744287 w 6744287"/>
                <a:gd name="connsiteY1" fmla="*/ 471343 h 714789"/>
                <a:gd name="connsiteX2" fmla="*/ 3360716 w 6744287"/>
                <a:gd name="connsiteY2" fmla="*/ 714789 h 714789"/>
                <a:gd name="connsiteX3" fmla="*/ 0 w 6744287"/>
                <a:gd name="connsiteY3" fmla="*/ 370404 h 714789"/>
                <a:gd name="connsiteX4" fmla="*/ 3253838 w 6744287"/>
                <a:gd name="connsiteY4" fmla="*/ 0 h 714789"/>
                <a:gd name="connsiteX0" fmla="*/ 3253838 w 6723599"/>
                <a:gd name="connsiteY0" fmla="*/ 0 h 714789"/>
                <a:gd name="connsiteX1" fmla="*/ 6723599 w 6723599"/>
                <a:gd name="connsiteY1" fmla="*/ 474488 h 714789"/>
                <a:gd name="connsiteX2" fmla="*/ 3360716 w 6723599"/>
                <a:gd name="connsiteY2" fmla="*/ 714789 h 714789"/>
                <a:gd name="connsiteX3" fmla="*/ 0 w 6723599"/>
                <a:gd name="connsiteY3" fmla="*/ 370404 h 714789"/>
                <a:gd name="connsiteX4" fmla="*/ 3253838 w 6723599"/>
                <a:gd name="connsiteY4" fmla="*/ 0 h 714789"/>
                <a:gd name="connsiteX0" fmla="*/ 3253838 w 6744286"/>
                <a:gd name="connsiteY0" fmla="*/ 0 h 714789"/>
                <a:gd name="connsiteX1" fmla="*/ 6744286 w 6744286"/>
                <a:gd name="connsiteY1" fmla="*/ 461908 h 714789"/>
                <a:gd name="connsiteX2" fmla="*/ 3360716 w 6744286"/>
                <a:gd name="connsiteY2" fmla="*/ 714789 h 714789"/>
                <a:gd name="connsiteX3" fmla="*/ 0 w 6744286"/>
                <a:gd name="connsiteY3" fmla="*/ 370404 h 714789"/>
                <a:gd name="connsiteX4" fmla="*/ 3253838 w 6744286"/>
                <a:gd name="connsiteY4" fmla="*/ 0 h 714789"/>
                <a:gd name="connsiteX0" fmla="*/ 3253838 w 6744286"/>
                <a:gd name="connsiteY0" fmla="*/ 0 h 661326"/>
                <a:gd name="connsiteX1" fmla="*/ 6744286 w 6744286"/>
                <a:gd name="connsiteY1" fmla="*/ 461908 h 661326"/>
                <a:gd name="connsiteX2" fmla="*/ 3385541 w 6744286"/>
                <a:gd name="connsiteY2" fmla="*/ 661326 h 661326"/>
                <a:gd name="connsiteX3" fmla="*/ 0 w 6744286"/>
                <a:gd name="connsiteY3" fmla="*/ 370404 h 661326"/>
                <a:gd name="connsiteX4" fmla="*/ 3253838 w 6744286"/>
                <a:gd name="connsiteY4" fmla="*/ 0 h 661326"/>
                <a:gd name="connsiteX0" fmla="*/ 3253838 w 6744286"/>
                <a:gd name="connsiteY0" fmla="*/ 0 h 711644"/>
                <a:gd name="connsiteX1" fmla="*/ 6744286 w 6744286"/>
                <a:gd name="connsiteY1" fmla="*/ 461908 h 711644"/>
                <a:gd name="connsiteX2" fmla="*/ 3406229 w 6744286"/>
                <a:gd name="connsiteY2" fmla="*/ 711644 h 711644"/>
                <a:gd name="connsiteX3" fmla="*/ 0 w 6744286"/>
                <a:gd name="connsiteY3" fmla="*/ 370404 h 711644"/>
                <a:gd name="connsiteX4" fmla="*/ 3253838 w 6744286"/>
                <a:gd name="connsiteY4" fmla="*/ 0 h 711644"/>
                <a:gd name="connsiteX0" fmla="*/ 3241426 w 6731874"/>
                <a:gd name="connsiteY0" fmla="*/ 0 h 711644"/>
                <a:gd name="connsiteX1" fmla="*/ 6731874 w 6731874"/>
                <a:gd name="connsiteY1" fmla="*/ 461908 h 711644"/>
                <a:gd name="connsiteX2" fmla="*/ 3393817 w 6731874"/>
                <a:gd name="connsiteY2" fmla="*/ 711644 h 711644"/>
                <a:gd name="connsiteX3" fmla="*/ 0 w 6731874"/>
                <a:gd name="connsiteY3" fmla="*/ 458460 h 711644"/>
                <a:gd name="connsiteX4" fmla="*/ 3241426 w 6731874"/>
                <a:gd name="connsiteY4" fmla="*/ 0 h 711644"/>
                <a:gd name="connsiteX0" fmla="*/ 3216601 w 6707049"/>
                <a:gd name="connsiteY0" fmla="*/ 0 h 711644"/>
                <a:gd name="connsiteX1" fmla="*/ 6707049 w 6707049"/>
                <a:gd name="connsiteY1" fmla="*/ 461908 h 711644"/>
                <a:gd name="connsiteX2" fmla="*/ 3368992 w 6707049"/>
                <a:gd name="connsiteY2" fmla="*/ 711644 h 711644"/>
                <a:gd name="connsiteX3" fmla="*/ 0 w 6707049"/>
                <a:gd name="connsiteY3" fmla="*/ 461605 h 711644"/>
                <a:gd name="connsiteX4" fmla="*/ 3216601 w 6707049"/>
                <a:gd name="connsiteY4" fmla="*/ 0 h 711644"/>
                <a:gd name="connsiteX0" fmla="*/ 3377239 w 6707049"/>
                <a:gd name="connsiteY0" fmla="*/ 0 h 467450"/>
                <a:gd name="connsiteX1" fmla="*/ 6707049 w 6707049"/>
                <a:gd name="connsiteY1" fmla="*/ 217714 h 467450"/>
                <a:gd name="connsiteX2" fmla="*/ 3368992 w 6707049"/>
                <a:gd name="connsiteY2" fmla="*/ 467450 h 467450"/>
                <a:gd name="connsiteX3" fmla="*/ 0 w 6707049"/>
                <a:gd name="connsiteY3" fmla="*/ 217411 h 467450"/>
                <a:gd name="connsiteX4" fmla="*/ 3377239 w 6707049"/>
                <a:gd name="connsiteY4" fmla="*/ 0 h 467450"/>
                <a:gd name="connsiteX0" fmla="*/ 3377239 w 6707049"/>
                <a:gd name="connsiteY0" fmla="*/ 0 h 270216"/>
                <a:gd name="connsiteX1" fmla="*/ 6707049 w 6707049"/>
                <a:gd name="connsiteY1" fmla="*/ 20480 h 270216"/>
                <a:gd name="connsiteX2" fmla="*/ 3368992 w 6707049"/>
                <a:gd name="connsiteY2" fmla="*/ 270216 h 270216"/>
                <a:gd name="connsiteX3" fmla="*/ 0 w 6707049"/>
                <a:gd name="connsiteY3" fmla="*/ 20177 h 270216"/>
                <a:gd name="connsiteX4" fmla="*/ 3377239 w 6707049"/>
                <a:gd name="connsiteY4" fmla="*/ 0 h 270216"/>
                <a:gd name="connsiteX0" fmla="*/ 3340168 w 6707049"/>
                <a:gd name="connsiteY0" fmla="*/ 0 h 429881"/>
                <a:gd name="connsiteX1" fmla="*/ 6707049 w 6707049"/>
                <a:gd name="connsiteY1" fmla="*/ 180145 h 429881"/>
                <a:gd name="connsiteX2" fmla="*/ 3368992 w 6707049"/>
                <a:gd name="connsiteY2" fmla="*/ 429881 h 429881"/>
                <a:gd name="connsiteX3" fmla="*/ 0 w 6707049"/>
                <a:gd name="connsiteY3" fmla="*/ 179842 h 429881"/>
                <a:gd name="connsiteX4" fmla="*/ 3340168 w 6707049"/>
                <a:gd name="connsiteY4" fmla="*/ 0 h 429881"/>
                <a:gd name="connsiteX0" fmla="*/ 3377239 w 6707049"/>
                <a:gd name="connsiteY0" fmla="*/ 0 h 382921"/>
                <a:gd name="connsiteX1" fmla="*/ 6707049 w 6707049"/>
                <a:gd name="connsiteY1" fmla="*/ 133185 h 382921"/>
                <a:gd name="connsiteX2" fmla="*/ 3368992 w 6707049"/>
                <a:gd name="connsiteY2" fmla="*/ 382921 h 382921"/>
                <a:gd name="connsiteX3" fmla="*/ 0 w 6707049"/>
                <a:gd name="connsiteY3" fmla="*/ 132882 h 382921"/>
                <a:gd name="connsiteX4" fmla="*/ 3377239 w 6707049"/>
                <a:gd name="connsiteY4" fmla="*/ 0 h 382921"/>
                <a:gd name="connsiteX0" fmla="*/ 3352525 w 6707049"/>
                <a:gd name="connsiteY0" fmla="*/ 0 h 495626"/>
                <a:gd name="connsiteX1" fmla="*/ 6707049 w 6707049"/>
                <a:gd name="connsiteY1" fmla="*/ 245890 h 495626"/>
                <a:gd name="connsiteX2" fmla="*/ 3368992 w 6707049"/>
                <a:gd name="connsiteY2" fmla="*/ 495626 h 495626"/>
                <a:gd name="connsiteX3" fmla="*/ 0 w 6707049"/>
                <a:gd name="connsiteY3" fmla="*/ 245587 h 495626"/>
                <a:gd name="connsiteX4" fmla="*/ 3352525 w 6707049"/>
                <a:gd name="connsiteY4" fmla="*/ 0 h 495626"/>
                <a:gd name="connsiteX0" fmla="*/ 3330803 w 6707049"/>
                <a:gd name="connsiteY0" fmla="*/ 0 h 365544"/>
                <a:gd name="connsiteX1" fmla="*/ 6707049 w 6707049"/>
                <a:gd name="connsiteY1" fmla="*/ 115808 h 365544"/>
                <a:gd name="connsiteX2" fmla="*/ 3368992 w 6707049"/>
                <a:gd name="connsiteY2" fmla="*/ 365544 h 365544"/>
                <a:gd name="connsiteX3" fmla="*/ 0 w 6707049"/>
                <a:gd name="connsiteY3" fmla="*/ 115505 h 365544"/>
                <a:gd name="connsiteX4" fmla="*/ 3330803 w 6707049"/>
                <a:gd name="connsiteY4" fmla="*/ 0 h 365544"/>
                <a:gd name="connsiteX0" fmla="*/ 3381487 w 6707049"/>
                <a:gd name="connsiteY0" fmla="*/ 0 h 436160"/>
                <a:gd name="connsiteX1" fmla="*/ 6707049 w 6707049"/>
                <a:gd name="connsiteY1" fmla="*/ 186424 h 436160"/>
                <a:gd name="connsiteX2" fmla="*/ 3368992 w 6707049"/>
                <a:gd name="connsiteY2" fmla="*/ 436160 h 436160"/>
                <a:gd name="connsiteX3" fmla="*/ 0 w 6707049"/>
                <a:gd name="connsiteY3" fmla="*/ 186121 h 436160"/>
                <a:gd name="connsiteX4" fmla="*/ 3381487 w 6707049"/>
                <a:gd name="connsiteY4" fmla="*/ 0 h 436160"/>
                <a:gd name="connsiteX0" fmla="*/ 3381487 w 7003913"/>
                <a:gd name="connsiteY0" fmla="*/ 0 h 436160"/>
                <a:gd name="connsiteX1" fmla="*/ 7003913 w 7003913"/>
                <a:gd name="connsiteY1" fmla="*/ 201290 h 436160"/>
                <a:gd name="connsiteX2" fmla="*/ 3368992 w 7003913"/>
                <a:gd name="connsiteY2" fmla="*/ 436160 h 436160"/>
                <a:gd name="connsiteX3" fmla="*/ 0 w 7003913"/>
                <a:gd name="connsiteY3" fmla="*/ 186121 h 436160"/>
                <a:gd name="connsiteX4" fmla="*/ 3381487 w 7003913"/>
                <a:gd name="connsiteY4" fmla="*/ 0 h 436160"/>
                <a:gd name="connsiteX0" fmla="*/ 3685590 w 7308016"/>
                <a:gd name="connsiteY0" fmla="*/ 0 h 436160"/>
                <a:gd name="connsiteX1" fmla="*/ 7308016 w 7308016"/>
                <a:gd name="connsiteY1" fmla="*/ 201290 h 436160"/>
                <a:gd name="connsiteX2" fmla="*/ 3673095 w 7308016"/>
                <a:gd name="connsiteY2" fmla="*/ 436160 h 436160"/>
                <a:gd name="connsiteX3" fmla="*/ 0 w 7308016"/>
                <a:gd name="connsiteY3" fmla="*/ 204704 h 436160"/>
                <a:gd name="connsiteX4" fmla="*/ 3685590 w 7308016"/>
                <a:gd name="connsiteY4" fmla="*/ 0 h 436160"/>
                <a:gd name="connsiteX0" fmla="*/ 3700072 w 7322498"/>
                <a:gd name="connsiteY0" fmla="*/ 0 h 436160"/>
                <a:gd name="connsiteX1" fmla="*/ 7322498 w 7322498"/>
                <a:gd name="connsiteY1" fmla="*/ 201290 h 436160"/>
                <a:gd name="connsiteX2" fmla="*/ 3687577 w 7322498"/>
                <a:gd name="connsiteY2" fmla="*/ 436160 h 436160"/>
                <a:gd name="connsiteX3" fmla="*/ 0 w 7322498"/>
                <a:gd name="connsiteY3" fmla="*/ 204704 h 436160"/>
                <a:gd name="connsiteX4" fmla="*/ 3700072 w 7322498"/>
                <a:gd name="connsiteY4" fmla="*/ 0 h 436160"/>
                <a:gd name="connsiteX0" fmla="*/ 3678349 w 7322498"/>
                <a:gd name="connsiteY0" fmla="*/ 0 h 443594"/>
                <a:gd name="connsiteX1" fmla="*/ 7322498 w 7322498"/>
                <a:gd name="connsiteY1" fmla="*/ 208724 h 443594"/>
                <a:gd name="connsiteX2" fmla="*/ 3687577 w 7322498"/>
                <a:gd name="connsiteY2" fmla="*/ 443594 h 443594"/>
                <a:gd name="connsiteX3" fmla="*/ 0 w 7322498"/>
                <a:gd name="connsiteY3" fmla="*/ 212138 h 443594"/>
                <a:gd name="connsiteX4" fmla="*/ 3678349 w 7322498"/>
                <a:gd name="connsiteY4" fmla="*/ 0 h 443594"/>
                <a:gd name="connsiteX0" fmla="*/ 3692831 w 7336980"/>
                <a:gd name="connsiteY0" fmla="*/ 0 h 443594"/>
                <a:gd name="connsiteX1" fmla="*/ 7336980 w 7336980"/>
                <a:gd name="connsiteY1" fmla="*/ 208724 h 443594"/>
                <a:gd name="connsiteX2" fmla="*/ 3702059 w 7336980"/>
                <a:gd name="connsiteY2" fmla="*/ 443594 h 443594"/>
                <a:gd name="connsiteX3" fmla="*/ 0 w 7336980"/>
                <a:gd name="connsiteY3" fmla="*/ 204704 h 443594"/>
                <a:gd name="connsiteX4" fmla="*/ 3692831 w 7336980"/>
                <a:gd name="connsiteY4" fmla="*/ 0 h 443594"/>
                <a:gd name="connsiteX0" fmla="*/ 3692831 w 7353976"/>
                <a:gd name="connsiteY0" fmla="*/ 0 h 443594"/>
                <a:gd name="connsiteX1" fmla="*/ 7353976 w 7353976"/>
                <a:gd name="connsiteY1" fmla="*/ 202908 h 443594"/>
                <a:gd name="connsiteX2" fmla="*/ 3702059 w 7353976"/>
                <a:gd name="connsiteY2" fmla="*/ 443594 h 443594"/>
                <a:gd name="connsiteX3" fmla="*/ 0 w 7353976"/>
                <a:gd name="connsiteY3" fmla="*/ 204704 h 443594"/>
                <a:gd name="connsiteX4" fmla="*/ 3692831 w 7353976"/>
                <a:gd name="connsiteY4" fmla="*/ 0 h 443594"/>
                <a:gd name="connsiteX0" fmla="*/ 3692831 w 7359641"/>
                <a:gd name="connsiteY0" fmla="*/ 0 h 443594"/>
                <a:gd name="connsiteX1" fmla="*/ 7359641 w 7359641"/>
                <a:gd name="connsiteY1" fmla="*/ 208658 h 443594"/>
                <a:gd name="connsiteX2" fmla="*/ 3702059 w 7359641"/>
                <a:gd name="connsiteY2" fmla="*/ 443594 h 443594"/>
                <a:gd name="connsiteX3" fmla="*/ 0 w 7359641"/>
                <a:gd name="connsiteY3" fmla="*/ 204704 h 443594"/>
                <a:gd name="connsiteX4" fmla="*/ 3692831 w 7359641"/>
                <a:gd name="connsiteY4" fmla="*/ 0 h 443594"/>
                <a:gd name="connsiteX0" fmla="*/ 3655220 w 7322030"/>
                <a:gd name="connsiteY0" fmla="*/ 0 h 443594"/>
                <a:gd name="connsiteX1" fmla="*/ 7322030 w 7322030"/>
                <a:gd name="connsiteY1" fmla="*/ 208658 h 443594"/>
                <a:gd name="connsiteX2" fmla="*/ 3664448 w 7322030"/>
                <a:gd name="connsiteY2" fmla="*/ 443594 h 443594"/>
                <a:gd name="connsiteX3" fmla="*/ 0 w 7322030"/>
                <a:gd name="connsiteY3" fmla="*/ 219973 h 443594"/>
                <a:gd name="connsiteX4" fmla="*/ 3655220 w 7322030"/>
                <a:gd name="connsiteY4" fmla="*/ 0 h 443594"/>
                <a:gd name="connsiteX0" fmla="*/ 3655220 w 7337074"/>
                <a:gd name="connsiteY0" fmla="*/ 0 h 443594"/>
                <a:gd name="connsiteX1" fmla="*/ 7337074 w 7337074"/>
                <a:gd name="connsiteY1" fmla="*/ 216293 h 443594"/>
                <a:gd name="connsiteX2" fmla="*/ 3664448 w 7337074"/>
                <a:gd name="connsiteY2" fmla="*/ 443594 h 443594"/>
                <a:gd name="connsiteX3" fmla="*/ 0 w 7337074"/>
                <a:gd name="connsiteY3" fmla="*/ 219973 h 443594"/>
                <a:gd name="connsiteX4" fmla="*/ 3655220 w 7337074"/>
                <a:gd name="connsiteY4" fmla="*/ 0 h 443594"/>
                <a:gd name="connsiteX0" fmla="*/ 3655220 w 7344596"/>
                <a:gd name="connsiteY0" fmla="*/ 0 h 443594"/>
                <a:gd name="connsiteX1" fmla="*/ 7344596 w 7344596"/>
                <a:gd name="connsiteY1" fmla="*/ 220110 h 443594"/>
                <a:gd name="connsiteX2" fmla="*/ 3664448 w 7344596"/>
                <a:gd name="connsiteY2" fmla="*/ 443594 h 443594"/>
                <a:gd name="connsiteX3" fmla="*/ 0 w 7344596"/>
                <a:gd name="connsiteY3" fmla="*/ 219973 h 443594"/>
                <a:gd name="connsiteX4" fmla="*/ 3655220 w 7344596"/>
                <a:gd name="connsiteY4" fmla="*/ 0 h 443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596" h="443594">
                  <a:moveTo>
                    <a:pt x="3655220" y="0"/>
                  </a:moveTo>
                  <a:lnTo>
                    <a:pt x="7344596" y="220110"/>
                  </a:lnTo>
                  <a:lnTo>
                    <a:pt x="3664448" y="443594"/>
                  </a:lnTo>
                  <a:lnTo>
                    <a:pt x="0" y="219973"/>
                  </a:lnTo>
                  <a:lnTo>
                    <a:pt x="3655220" y="0"/>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5">
              <a:extLst>
                <a:ext uri="{FF2B5EF4-FFF2-40B4-BE49-F238E27FC236}">
                  <a16:creationId xmlns:a16="http://schemas.microsoft.com/office/drawing/2014/main" id="{9020F099-AF7F-0F4E-A439-05BDCBD94583}"/>
                </a:ext>
              </a:extLst>
            </p:cNvPr>
            <p:cNvSpPr/>
            <p:nvPr/>
          </p:nvSpPr>
          <p:spPr>
            <a:xfrm rot="16200000" flipH="1">
              <a:off x="9171031" y="2910714"/>
              <a:ext cx="940415" cy="2476132"/>
            </a:xfrm>
            <a:custGeom>
              <a:avLst/>
              <a:gdLst>
                <a:gd name="connsiteX0" fmla="*/ 0 w 824783"/>
                <a:gd name="connsiteY0" fmla="*/ 2470521 h 2470521"/>
                <a:gd name="connsiteX1" fmla="*/ 185510 w 824783"/>
                <a:gd name="connsiteY1" fmla="*/ 0 h 2470521"/>
                <a:gd name="connsiteX2" fmla="*/ 824783 w 824783"/>
                <a:gd name="connsiteY2" fmla="*/ 0 h 2470521"/>
                <a:gd name="connsiteX3" fmla="*/ 639273 w 824783"/>
                <a:gd name="connsiteY3" fmla="*/ 2470521 h 2470521"/>
                <a:gd name="connsiteX4" fmla="*/ 0 w 824783"/>
                <a:gd name="connsiteY4" fmla="*/ 2470521 h 2470521"/>
                <a:gd name="connsiteX0" fmla="*/ 0 w 942589"/>
                <a:gd name="connsiteY0" fmla="*/ 2476131 h 2476131"/>
                <a:gd name="connsiteX1" fmla="*/ 185510 w 942589"/>
                <a:gd name="connsiteY1" fmla="*/ 5610 h 2476131"/>
                <a:gd name="connsiteX2" fmla="*/ 942589 w 942589"/>
                <a:gd name="connsiteY2" fmla="*/ 0 h 2476131"/>
                <a:gd name="connsiteX3" fmla="*/ 639273 w 942589"/>
                <a:gd name="connsiteY3" fmla="*/ 2476131 h 2476131"/>
                <a:gd name="connsiteX4" fmla="*/ 0 w 942589"/>
                <a:gd name="connsiteY4" fmla="*/ 2476131 h 2476131"/>
                <a:gd name="connsiteX0" fmla="*/ 0 w 942589"/>
                <a:gd name="connsiteY0" fmla="*/ 2481741 h 2481741"/>
                <a:gd name="connsiteX1" fmla="*/ 376244 w 942589"/>
                <a:gd name="connsiteY1" fmla="*/ 0 h 2481741"/>
                <a:gd name="connsiteX2" fmla="*/ 942589 w 942589"/>
                <a:gd name="connsiteY2" fmla="*/ 5610 h 2481741"/>
                <a:gd name="connsiteX3" fmla="*/ 639273 w 942589"/>
                <a:gd name="connsiteY3" fmla="*/ 2481741 h 2481741"/>
                <a:gd name="connsiteX4" fmla="*/ 0 w 942589"/>
                <a:gd name="connsiteY4" fmla="*/ 2481741 h 2481741"/>
                <a:gd name="connsiteX0" fmla="*/ 0 w 942589"/>
                <a:gd name="connsiteY0" fmla="*/ 2476132 h 2476132"/>
                <a:gd name="connsiteX1" fmla="*/ 297707 w 942589"/>
                <a:gd name="connsiteY1" fmla="*/ 0 h 2476132"/>
                <a:gd name="connsiteX2" fmla="*/ 942589 w 942589"/>
                <a:gd name="connsiteY2" fmla="*/ 1 h 2476132"/>
                <a:gd name="connsiteX3" fmla="*/ 639273 w 942589"/>
                <a:gd name="connsiteY3" fmla="*/ 2476132 h 2476132"/>
                <a:gd name="connsiteX4" fmla="*/ 0 w 942589"/>
                <a:gd name="connsiteY4" fmla="*/ 2476132 h 247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89" h="2476132">
                  <a:moveTo>
                    <a:pt x="0" y="2476132"/>
                  </a:moveTo>
                  <a:lnTo>
                    <a:pt x="297707" y="0"/>
                  </a:lnTo>
                  <a:lnTo>
                    <a:pt x="942589" y="1"/>
                  </a:lnTo>
                  <a:lnTo>
                    <a:pt x="639273" y="2476132"/>
                  </a:lnTo>
                  <a:lnTo>
                    <a:pt x="0" y="2476132"/>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標題 1"/>
          <p:cNvSpPr>
            <a:spLocks noGrp="1"/>
          </p:cNvSpPr>
          <p:nvPr>
            <p:ph type="title"/>
          </p:nvPr>
        </p:nvSpPr>
        <p:spPr/>
        <p:txBody>
          <a:bodyPr>
            <a:normAutofit/>
          </a:bodyPr>
          <a:lstStyle/>
          <a:p>
            <a:r>
              <a:rPr kumimoji="1" lang="en-US" altLang="zh-TW" dirty="0"/>
              <a:t>What</a:t>
            </a:r>
            <a:r>
              <a:rPr kumimoji="1" lang="zh-TW" altLang="en-US" dirty="0"/>
              <a:t> </a:t>
            </a:r>
            <a:r>
              <a:rPr kumimoji="1" lang="en-US" altLang="zh-TW" dirty="0"/>
              <a:t>do</a:t>
            </a:r>
            <a:r>
              <a:rPr kumimoji="1" lang="zh-TW" altLang="en-US" dirty="0"/>
              <a:t> </a:t>
            </a:r>
            <a:r>
              <a:rPr kumimoji="1" lang="en-US" altLang="zh-TW" dirty="0"/>
              <a:t>the</a:t>
            </a:r>
            <a:r>
              <a:rPr kumimoji="1" lang="zh-TW" altLang="en-US" dirty="0"/>
              <a:t> </a:t>
            </a:r>
            <a:r>
              <a:rPr kumimoji="1" lang="en-US" altLang="zh-TW" dirty="0"/>
              <a:t>3-Tier</a:t>
            </a:r>
            <a:r>
              <a:rPr kumimoji="1" lang="zh-TW" altLang="en-US" dirty="0"/>
              <a:t> </a:t>
            </a:r>
            <a:r>
              <a:rPr kumimoji="1" lang="en-US" altLang="zh-TW" dirty="0"/>
              <a:t>Means?</a:t>
            </a:r>
            <a:endParaRPr kumimoji="1" lang="zh-TW" altLang="en-US" dirty="0"/>
          </a:p>
        </p:txBody>
      </p:sp>
      <p:grpSp>
        <p:nvGrpSpPr>
          <p:cNvPr id="31" name="Group 30">
            <a:extLst>
              <a:ext uri="{FF2B5EF4-FFF2-40B4-BE49-F238E27FC236}">
                <a16:creationId xmlns:a16="http://schemas.microsoft.com/office/drawing/2014/main" id="{9D32794C-FD74-5C40-BD24-85ECAB6D707B}"/>
              </a:ext>
            </a:extLst>
          </p:cNvPr>
          <p:cNvGrpSpPr/>
          <p:nvPr/>
        </p:nvGrpSpPr>
        <p:grpSpPr>
          <a:xfrm>
            <a:off x="5907639" y="2525830"/>
            <a:ext cx="4960099" cy="1235584"/>
            <a:chOff x="5907639" y="2525830"/>
            <a:chExt cx="4960099" cy="1235584"/>
          </a:xfrm>
        </p:grpSpPr>
        <p:sp>
          <p:nvSpPr>
            <p:cNvPr id="6" name="Parallelogram 5">
              <a:extLst>
                <a:ext uri="{FF2B5EF4-FFF2-40B4-BE49-F238E27FC236}">
                  <a16:creationId xmlns:a16="http://schemas.microsoft.com/office/drawing/2014/main" id="{CB2A6381-E8CA-B644-9686-FDB9C8593399}"/>
                </a:ext>
              </a:extLst>
            </p:cNvPr>
            <p:cNvSpPr/>
            <p:nvPr/>
          </p:nvSpPr>
          <p:spPr>
            <a:xfrm rot="5400000">
              <a:off x="6682574" y="2053140"/>
              <a:ext cx="940415" cy="2476132"/>
            </a:xfrm>
            <a:custGeom>
              <a:avLst/>
              <a:gdLst>
                <a:gd name="connsiteX0" fmla="*/ 0 w 824783"/>
                <a:gd name="connsiteY0" fmla="*/ 2470521 h 2470521"/>
                <a:gd name="connsiteX1" fmla="*/ 185510 w 824783"/>
                <a:gd name="connsiteY1" fmla="*/ 0 h 2470521"/>
                <a:gd name="connsiteX2" fmla="*/ 824783 w 824783"/>
                <a:gd name="connsiteY2" fmla="*/ 0 h 2470521"/>
                <a:gd name="connsiteX3" fmla="*/ 639273 w 824783"/>
                <a:gd name="connsiteY3" fmla="*/ 2470521 h 2470521"/>
                <a:gd name="connsiteX4" fmla="*/ 0 w 824783"/>
                <a:gd name="connsiteY4" fmla="*/ 2470521 h 2470521"/>
                <a:gd name="connsiteX0" fmla="*/ 0 w 942589"/>
                <a:gd name="connsiteY0" fmla="*/ 2476131 h 2476131"/>
                <a:gd name="connsiteX1" fmla="*/ 185510 w 942589"/>
                <a:gd name="connsiteY1" fmla="*/ 5610 h 2476131"/>
                <a:gd name="connsiteX2" fmla="*/ 942589 w 942589"/>
                <a:gd name="connsiteY2" fmla="*/ 0 h 2476131"/>
                <a:gd name="connsiteX3" fmla="*/ 639273 w 942589"/>
                <a:gd name="connsiteY3" fmla="*/ 2476131 h 2476131"/>
                <a:gd name="connsiteX4" fmla="*/ 0 w 942589"/>
                <a:gd name="connsiteY4" fmla="*/ 2476131 h 2476131"/>
                <a:gd name="connsiteX0" fmla="*/ 0 w 942589"/>
                <a:gd name="connsiteY0" fmla="*/ 2481741 h 2481741"/>
                <a:gd name="connsiteX1" fmla="*/ 376244 w 942589"/>
                <a:gd name="connsiteY1" fmla="*/ 0 h 2481741"/>
                <a:gd name="connsiteX2" fmla="*/ 942589 w 942589"/>
                <a:gd name="connsiteY2" fmla="*/ 5610 h 2481741"/>
                <a:gd name="connsiteX3" fmla="*/ 639273 w 942589"/>
                <a:gd name="connsiteY3" fmla="*/ 2481741 h 2481741"/>
                <a:gd name="connsiteX4" fmla="*/ 0 w 942589"/>
                <a:gd name="connsiteY4" fmla="*/ 2481741 h 2481741"/>
                <a:gd name="connsiteX0" fmla="*/ 0 w 942589"/>
                <a:gd name="connsiteY0" fmla="*/ 2476132 h 2476132"/>
                <a:gd name="connsiteX1" fmla="*/ 297707 w 942589"/>
                <a:gd name="connsiteY1" fmla="*/ 0 h 2476132"/>
                <a:gd name="connsiteX2" fmla="*/ 942589 w 942589"/>
                <a:gd name="connsiteY2" fmla="*/ 1 h 2476132"/>
                <a:gd name="connsiteX3" fmla="*/ 639273 w 942589"/>
                <a:gd name="connsiteY3" fmla="*/ 2476132 h 2476132"/>
                <a:gd name="connsiteX4" fmla="*/ 0 w 942589"/>
                <a:gd name="connsiteY4" fmla="*/ 2476132 h 247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89" h="2476132">
                  <a:moveTo>
                    <a:pt x="0" y="2476132"/>
                  </a:moveTo>
                  <a:lnTo>
                    <a:pt x="297707" y="0"/>
                  </a:lnTo>
                  <a:lnTo>
                    <a:pt x="942589" y="1"/>
                  </a:lnTo>
                  <a:lnTo>
                    <a:pt x="639273" y="2476132"/>
                  </a:lnTo>
                  <a:lnTo>
                    <a:pt x="0" y="2476132"/>
                  </a:lnTo>
                  <a:close/>
                </a:path>
              </a:pathLst>
            </a:custGeom>
            <a:solidFill>
              <a:srgbClr val="007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BF09DE-2B99-1949-894E-38F95CCB7E2C}"/>
                </a:ext>
              </a:extLst>
            </p:cNvPr>
            <p:cNvSpPr/>
            <p:nvPr/>
          </p:nvSpPr>
          <p:spPr>
            <a:xfrm>
              <a:off x="5907639" y="2525830"/>
              <a:ext cx="4960099" cy="590336"/>
            </a:xfrm>
            <a:custGeom>
              <a:avLst/>
              <a:gdLst>
                <a:gd name="connsiteX0" fmla="*/ 0 w 4583875"/>
                <a:gd name="connsiteY0" fmla="*/ 0 h 1308554"/>
                <a:gd name="connsiteX1" fmla="*/ 4583875 w 4583875"/>
                <a:gd name="connsiteY1" fmla="*/ 0 h 1308554"/>
                <a:gd name="connsiteX2" fmla="*/ 4583875 w 4583875"/>
                <a:gd name="connsiteY2" fmla="*/ 1308554 h 1308554"/>
                <a:gd name="connsiteX3" fmla="*/ 0 w 4583875"/>
                <a:gd name="connsiteY3" fmla="*/ 1308554 h 1308554"/>
                <a:gd name="connsiteX4" fmla="*/ 0 w 4583875"/>
                <a:gd name="connsiteY4" fmla="*/ 0 h 1308554"/>
                <a:gd name="connsiteX0" fmla="*/ 0 w 4583875"/>
                <a:gd name="connsiteY0" fmla="*/ 0 h 1973573"/>
                <a:gd name="connsiteX1" fmla="*/ 4583875 w 4583875"/>
                <a:gd name="connsiteY1" fmla="*/ 0 h 1973573"/>
                <a:gd name="connsiteX2" fmla="*/ 2850077 w 4583875"/>
                <a:gd name="connsiteY2" fmla="*/ 1973573 h 1973573"/>
                <a:gd name="connsiteX3" fmla="*/ 0 w 4583875"/>
                <a:gd name="connsiteY3" fmla="*/ 1308554 h 1973573"/>
                <a:gd name="connsiteX4" fmla="*/ 0 w 4583875"/>
                <a:gd name="connsiteY4" fmla="*/ 0 h 1973573"/>
                <a:gd name="connsiteX0" fmla="*/ 0 w 5272644"/>
                <a:gd name="connsiteY0" fmla="*/ 0 h 1973573"/>
                <a:gd name="connsiteX1" fmla="*/ 5272644 w 5272644"/>
                <a:gd name="connsiteY1" fmla="*/ 1626919 h 1973573"/>
                <a:gd name="connsiteX2" fmla="*/ 2850077 w 5272644"/>
                <a:gd name="connsiteY2" fmla="*/ 1973573 h 1973573"/>
                <a:gd name="connsiteX3" fmla="*/ 0 w 5272644"/>
                <a:gd name="connsiteY3" fmla="*/ 1308554 h 1973573"/>
                <a:gd name="connsiteX4" fmla="*/ 0 w 5272644"/>
                <a:gd name="connsiteY4" fmla="*/ 0 h 1973573"/>
                <a:gd name="connsiteX0" fmla="*/ 510639 w 5783283"/>
                <a:gd name="connsiteY0" fmla="*/ 0 h 1973573"/>
                <a:gd name="connsiteX1" fmla="*/ 5783283 w 5783283"/>
                <a:gd name="connsiteY1" fmla="*/ 1626919 h 1973573"/>
                <a:gd name="connsiteX2" fmla="*/ 3360716 w 5783283"/>
                <a:gd name="connsiteY2" fmla="*/ 1973573 h 1973573"/>
                <a:gd name="connsiteX3" fmla="*/ 0 w 5783283"/>
                <a:gd name="connsiteY3" fmla="*/ 1629188 h 1973573"/>
                <a:gd name="connsiteX4" fmla="*/ 510639 w 5783283"/>
                <a:gd name="connsiteY4" fmla="*/ 0 h 1973573"/>
                <a:gd name="connsiteX0" fmla="*/ 3135085 w 5783283"/>
                <a:gd name="connsiteY0" fmla="*/ 0 h 1166051"/>
                <a:gd name="connsiteX1" fmla="*/ 5783283 w 5783283"/>
                <a:gd name="connsiteY1" fmla="*/ 819397 h 1166051"/>
                <a:gd name="connsiteX2" fmla="*/ 3360716 w 5783283"/>
                <a:gd name="connsiteY2" fmla="*/ 1166051 h 1166051"/>
                <a:gd name="connsiteX3" fmla="*/ 0 w 5783283"/>
                <a:gd name="connsiteY3" fmla="*/ 821666 h 1166051"/>
                <a:gd name="connsiteX4" fmla="*/ 3135085 w 5783283"/>
                <a:gd name="connsiteY4" fmla="*/ 0 h 1166051"/>
                <a:gd name="connsiteX0" fmla="*/ 3253838 w 5783283"/>
                <a:gd name="connsiteY0" fmla="*/ 0 h 714789"/>
                <a:gd name="connsiteX1" fmla="*/ 5783283 w 5783283"/>
                <a:gd name="connsiteY1" fmla="*/ 368135 h 714789"/>
                <a:gd name="connsiteX2" fmla="*/ 3360716 w 5783283"/>
                <a:gd name="connsiteY2" fmla="*/ 714789 h 714789"/>
                <a:gd name="connsiteX3" fmla="*/ 0 w 5783283"/>
                <a:gd name="connsiteY3" fmla="*/ 370404 h 714789"/>
                <a:gd name="connsiteX4" fmla="*/ 3253838 w 5783283"/>
                <a:gd name="connsiteY4" fmla="*/ 0 h 714789"/>
                <a:gd name="connsiteX0" fmla="*/ 3253838 w 6721433"/>
                <a:gd name="connsiteY0" fmla="*/ 0 h 714789"/>
                <a:gd name="connsiteX1" fmla="*/ 6721433 w 6721433"/>
                <a:gd name="connsiteY1" fmla="*/ 368135 h 714789"/>
                <a:gd name="connsiteX2" fmla="*/ 3360716 w 6721433"/>
                <a:gd name="connsiteY2" fmla="*/ 714789 h 714789"/>
                <a:gd name="connsiteX3" fmla="*/ 0 w 6721433"/>
                <a:gd name="connsiteY3" fmla="*/ 370404 h 714789"/>
                <a:gd name="connsiteX4" fmla="*/ 3253838 w 6721433"/>
                <a:gd name="connsiteY4" fmla="*/ 0 h 714789"/>
                <a:gd name="connsiteX0" fmla="*/ 3253838 w 6764975"/>
                <a:gd name="connsiteY0" fmla="*/ 0 h 714789"/>
                <a:gd name="connsiteX1" fmla="*/ 6764975 w 6764975"/>
                <a:gd name="connsiteY1" fmla="*/ 461907 h 714789"/>
                <a:gd name="connsiteX2" fmla="*/ 3360716 w 6764975"/>
                <a:gd name="connsiteY2" fmla="*/ 714789 h 714789"/>
                <a:gd name="connsiteX3" fmla="*/ 0 w 6764975"/>
                <a:gd name="connsiteY3" fmla="*/ 370404 h 714789"/>
                <a:gd name="connsiteX4" fmla="*/ 3253838 w 6764975"/>
                <a:gd name="connsiteY4" fmla="*/ 0 h 714789"/>
                <a:gd name="connsiteX0" fmla="*/ 3253838 w 6756700"/>
                <a:gd name="connsiteY0" fmla="*/ 0 h 714789"/>
                <a:gd name="connsiteX1" fmla="*/ 6756700 w 6756700"/>
                <a:gd name="connsiteY1" fmla="*/ 465052 h 714789"/>
                <a:gd name="connsiteX2" fmla="*/ 3360716 w 6756700"/>
                <a:gd name="connsiteY2" fmla="*/ 714789 h 714789"/>
                <a:gd name="connsiteX3" fmla="*/ 0 w 6756700"/>
                <a:gd name="connsiteY3" fmla="*/ 370404 h 714789"/>
                <a:gd name="connsiteX4" fmla="*/ 3253838 w 6756700"/>
                <a:gd name="connsiteY4" fmla="*/ 0 h 714789"/>
                <a:gd name="connsiteX0" fmla="*/ 3253838 w 6727737"/>
                <a:gd name="connsiteY0" fmla="*/ 0 h 714789"/>
                <a:gd name="connsiteX1" fmla="*/ 6727737 w 6727737"/>
                <a:gd name="connsiteY1" fmla="*/ 468197 h 714789"/>
                <a:gd name="connsiteX2" fmla="*/ 3360716 w 6727737"/>
                <a:gd name="connsiteY2" fmla="*/ 714789 h 714789"/>
                <a:gd name="connsiteX3" fmla="*/ 0 w 6727737"/>
                <a:gd name="connsiteY3" fmla="*/ 370404 h 714789"/>
                <a:gd name="connsiteX4" fmla="*/ 3253838 w 6727737"/>
                <a:gd name="connsiteY4" fmla="*/ 0 h 714789"/>
                <a:gd name="connsiteX0" fmla="*/ 3253838 w 6690499"/>
                <a:gd name="connsiteY0" fmla="*/ 0 h 714789"/>
                <a:gd name="connsiteX1" fmla="*/ 6690499 w 6690499"/>
                <a:gd name="connsiteY1" fmla="*/ 471343 h 714789"/>
                <a:gd name="connsiteX2" fmla="*/ 3360716 w 6690499"/>
                <a:gd name="connsiteY2" fmla="*/ 714789 h 714789"/>
                <a:gd name="connsiteX3" fmla="*/ 0 w 6690499"/>
                <a:gd name="connsiteY3" fmla="*/ 370404 h 714789"/>
                <a:gd name="connsiteX4" fmla="*/ 3253838 w 6690499"/>
                <a:gd name="connsiteY4" fmla="*/ 0 h 714789"/>
                <a:gd name="connsiteX0" fmla="*/ 3253838 w 6744287"/>
                <a:gd name="connsiteY0" fmla="*/ 0 h 714789"/>
                <a:gd name="connsiteX1" fmla="*/ 6744287 w 6744287"/>
                <a:gd name="connsiteY1" fmla="*/ 471343 h 714789"/>
                <a:gd name="connsiteX2" fmla="*/ 3360716 w 6744287"/>
                <a:gd name="connsiteY2" fmla="*/ 714789 h 714789"/>
                <a:gd name="connsiteX3" fmla="*/ 0 w 6744287"/>
                <a:gd name="connsiteY3" fmla="*/ 370404 h 714789"/>
                <a:gd name="connsiteX4" fmla="*/ 3253838 w 6744287"/>
                <a:gd name="connsiteY4" fmla="*/ 0 h 714789"/>
                <a:gd name="connsiteX0" fmla="*/ 3253838 w 6723599"/>
                <a:gd name="connsiteY0" fmla="*/ 0 h 714789"/>
                <a:gd name="connsiteX1" fmla="*/ 6723599 w 6723599"/>
                <a:gd name="connsiteY1" fmla="*/ 474488 h 714789"/>
                <a:gd name="connsiteX2" fmla="*/ 3360716 w 6723599"/>
                <a:gd name="connsiteY2" fmla="*/ 714789 h 714789"/>
                <a:gd name="connsiteX3" fmla="*/ 0 w 6723599"/>
                <a:gd name="connsiteY3" fmla="*/ 370404 h 714789"/>
                <a:gd name="connsiteX4" fmla="*/ 3253838 w 6723599"/>
                <a:gd name="connsiteY4" fmla="*/ 0 h 714789"/>
                <a:gd name="connsiteX0" fmla="*/ 3253838 w 6744286"/>
                <a:gd name="connsiteY0" fmla="*/ 0 h 714789"/>
                <a:gd name="connsiteX1" fmla="*/ 6744286 w 6744286"/>
                <a:gd name="connsiteY1" fmla="*/ 461908 h 714789"/>
                <a:gd name="connsiteX2" fmla="*/ 3360716 w 6744286"/>
                <a:gd name="connsiteY2" fmla="*/ 714789 h 714789"/>
                <a:gd name="connsiteX3" fmla="*/ 0 w 6744286"/>
                <a:gd name="connsiteY3" fmla="*/ 370404 h 714789"/>
                <a:gd name="connsiteX4" fmla="*/ 3253838 w 6744286"/>
                <a:gd name="connsiteY4" fmla="*/ 0 h 714789"/>
                <a:gd name="connsiteX0" fmla="*/ 3253838 w 6744286"/>
                <a:gd name="connsiteY0" fmla="*/ 0 h 661326"/>
                <a:gd name="connsiteX1" fmla="*/ 6744286 w 6744286"/>
                <a:gd name="connsiteY1" fmla="*/ 461908 h 661326"/>
                <a:gd name="connsiteX2" fmla="*/ 3385541 w 6744286"/>
                <a:gd name="connsiteY2" fmla="*/ 661326 h 661326"/>
                <a:gd name="connsiteX3" fmla="*/ 0 w 6744286"/>
                <a:gd name="connsiteY3" fmla="*/ 370404 h 661326"/>
                <a:gd name="connsiteX4" fmla="*/ 3253838 w 6744286"/>
                <a:gd name="connsiteY4" fmla="*/ 0 h 661326"/>
                <a:gd name="connsiteX0" fmla="*/ 3253838 w 6744286"/>
                <a:gd name="connsiteY0" fmla="*/ 0 h 711644"/>
                <a:gd name="connsiteX1" fmla="*/ 6744286 w 6744286"/>
                <a:gd name="connsiteY1" fmla="*/ 461908 h 711644"/>
                <a:gd name="connsiteX2" fmla="*/ 3406229 w 6744286"/>
                <a:gd name="connsiteY2" fmla="*/ 711644 h 711644"/>
                <a:gd name="connsiteX3" fmla="*/ 0 w 6744286"/>
                <a:gd name="connsiteY3" fmla="*/ 370404 h 711644"/>
                <a:gd name="connsiteX4" fmla="*/ 3253838 w 6744286"/>
                <a:gd name="connsiteY4" fmla="*/ 0 h 711644"/>
                <a:gd name="connsiteX0" fmla="*/ 3241426 w 6731874"/>
                <a:gd name="connsiteY0" fmla="*/ 0 h 711644"/>
                <a:gd name="connsiteX1" fmla="*/ 6731874 w 6731874"/>
                <a:gd name="connsiteY1" fmla="*/ 461908 h 711644"/>
                <a:gd name="connsiteX2" fmla="*/ 3393817 w 6731874"/>
                <a:gd name="connsiteY2" fmla="*/ 711644 h 711644"/>
                <a:gd name="connsiteX3" fmla="*/ 0 w 6731874"/>
                <a:gd name="connsiteY3" fmla="*/ 458460 h 711644"/>
                <a:gd name="connsiteX4" fmla="*/ 3241426 w 6731874"/>
                <a:gd name="connsiteY4" fmla="*/ 0 h 711644"/>
                <a:gd name="connsiteX0" fmla="*/ 3216601 w 6707049"/>
                <a:gd name="connsiteY0" fmla="*/ 0 h 711644"/>
                <a:gd name="connsiteX1" fmla="*/ 6707049 w 6707049"/>
                <a:gd name="connsiteY1" fmla="*/ 461908 h 711644"/>
                <a:gd name="connsiteX2" fmla="*/ 3368992 w 6707049"/>
                <a:gd name="connsiteY2" fmla="*/ 711644 h 711644"/>
                <a:gd name="connsiteX3" fmla="*/ 0 w 6707049"/>
                <a:gd name="connsiteY3" fmla="*/ 461605 h 711644"/>
                <a:gd name="connsiteX4" fmla="*/ 3216601 w 6707049"/>
                <a:gd name="connsiteY4" fmla="*/ 0 h 711644"/>
                <a:gd name="connsiteX0" fmla="*/ 3377239 w 6707049"/>
                <a:gd name="connsiteY0" fmla="*/ 0 h 467450"/>
                <a:gd name="connsiteX1" fmla="*/ 6707049 w 6707049"/>
                <a:gd name="connsiteY1" fmla="*/ 217714 h 467450"/>
                <a:gd name="connsiteX2" fmla="*/ 3368992 w 6707049"/>
                <a:gd name="connsiteY2" fmla="*/ 467450 h 467450"/>
                <a:gd name="connsiteX3" fmla="*/ 0 w 6707049"/>
                <a:gd name="connsiteY3" fmla="*/ 217411 h 467450"/>
                <a:gd name="connsiteX4" fmla="*/ 3377239 w 6707049"/>
                <a:gd name="connsiteY4" fmla="*/ 0 h 467450"/>
                <a:gd name="connsiteX0" fmla="*/ 3377239 w 6707049"/>
                <a:gd name="connsiteY0" fmla="*/ 0 h 270216"/>
                <a:gd name="connsiteX1" fmla="*/ 6707049 w 6707049"/>
                <a:gd name="connsiteY1" fmla="*/ 20480 h 270216"/>
                <a:gd name="connsiteX2" fmla="*/ 3368992 w 6707049"/>
                <a:gd name="connsiteY2" fmla="*/ 270216 h 270216"/>
                <a:gd name="connsiteX3" fmla="*/ 0 w 6707049"/>
                <a:gd name="connsiteY3" fmla="*/ 20177 h 270216"/>
                <a:gd name="connsiteX4" fmla="*/ 3377239 w 6707049"/>
                <a:gd name="connsiteY4" fmla="*/ 0 h 270216"/>
                <a:gd name="connsiteX0" fmla="*/ 3340168 w 6707049"/>
                <a:gd name="connsiteY0" fmla="*/ 0 h 429881"/>
                <a:gd name="connsiteX1" fmla="*/ 6707049 w 6707049"/>
                <a:gd name="connsiteY1" fmla="*/ 180145 h 429881"/>
                <a:gd name="connsiteX2" fmla="*/ 3368992 w 6707049"/>
                <a:gd name="connsiteY2" fmla="*/ 429881 h 429881"/>
                <a:gd name="connsiteX3" fmla="*/ 0 w 6707049"/>
                <a:gd name="connsiteY3" fmla="*/ 179842 h 429881"/>
                <a:gd name="connsiteX4" fmla="*/ 3340168 w 6707049"/>
                <a:gd name="connsiteY4" fmla="*/ 0 h 429881"/>
                <a:gd name="connsiteX0" fmla="*/ 3377239 w 6707049"/>
                <a:gd name="connsiteY0" fmla="*/ 0 h 382921"/>
                <a:gd name="connsiteX1" fmla="*/ 6707049 w 6707049"/>
                <a:gd name="connsiteY1" fmla="*/ 133185 h 382921"/>
                <a:gd name="connsiteX2" fmla="*/ 3368992 w 6707049"/>
                <a:gd name="connsiteY2" fmla="*/ 382921 h 382921"/>
                <a:gd name="connsiteX3" fmla="*/ 0 w 6707049"/>
                <a:gd name="connsiteY3" fmla="*/ 132882 h 382921"/>
                <a:gd name="connsiteX4" fmla="*/ 3377239 w 6707049"/>
                <a:gd name="connsiteY4" fmla="*/ 0 h 382921"/>
                <a:gd name="connsiteX0" fmla="*/ 3352525 w 6707049"/>
                <a:gd name="connsiteY0" fmla="*/ 0 h 495626"/>
                <a:gd name="connsiteX1" fmla="*/ 6707049 w 6707049"/>
                <a:gd name="connsiteY1" fmla="*/ 245890 h 495626"/>
                <a:gd name="connsiteX2" fmla="*/ 3368992 w 6707049"/>
                <a:gd name="connsiteY2" fmla="*/ 495626 h 495626"/>
                <a:gd name="connsiteX3" fmla="*/ 0 w 6707049"/>
                <a:gd name="connsiteY3" fmla="*/ 245587 h 495626"/>
                <a:gd name="connsiteX4" fmla="*/ 3352525 w 6707049"/>
                <a:gd name="connsiteY4" fmla="*/ 0 h 495626"/>
                <a:gd name="connsiteX0" fmla="*/ 3330803 w 6707049"/>
                <a:gd name="connsiteY0" fmla="*/ 0 h 365544"/>
                <a:gd name="connsiteX1" fmla="*/ 6707049 w 6707049"/>
                <a:gd name="connsiteY1" fmla="*/ 115808 h 365544"/>
                <a:gd name="connsiteX2" fmla="*/ 3368992 w 6707049"/>
                <a:gd name="connsiteY2" fmla="*/ 365544 h 365544"/>
                <a:gd name="connsiteX3" fmla="*/ 0 w 6707049"/>
                <a:gd name="connsiteY3" fmla="*/ 115505 h 365544"/>
                <a:gd name="connsiteX4" fmla="*/ 3330803 w 6707049"/>
                <a:gd name="connsiteY4" fmla="*/ 0 h 365544"/>
                <a:gd name="connsiteX0" fmla="*/ 3381487 w 6707049"/>
                <a:gd name="connsiteY0" fmla="*/ 0 h 436160"/>
                <a:gd name="connsiteX1" fmla="*/ 6707049 w 6707049"/>
                <a:gd name="connsiteY1" fmla="*/ 186424 h 436160"/>
                <a:gd name="connsiteX2" fmla="*/ 3368992 w 6707049"/>
                <a:gd name="connsiteY2" fmla="*/ 436160 h 436160"/>
                <a:gd name="connsiteX3" fmla="*/ 0 w 6707049"/>
                <a:gd name="connsiteY3" fmla="*/ 186121 h 436160"/>
                <a:gd name="connsiteX4" fmla="*/ 3381487 w 6707049"/>
                <a:gd name="connsiteY4" fmla="*/ 0 h 436160"/>
                <a:gd name="connsiteX0" fmla="*/ 3381487 w 7003913"/>
                <a:gd name="connsiteY0" fmla="*/ 0 h 436160"/>
                <a:gd name="connsiteX1" fmla="*/ 7003913 w 7003913"/>
                <a:gd name="connsiteY1" fmla="*/ 201290 h 436160"/>
                <a:gd name="connsiteX2" fmla="*/ 3368992 w 7003913"/>
                <a:gd name="connsiteY2" fmla="*/ 436160 h 436160"/>
                <a:gd name="connsiteX3" fmla="*/ 0 w 7003913"/>
                <a:gd name="connsiteY3" fmla="*/ 186121 h 436160"/>
                <a:gd name="connsiteX4" fmla="*/ 3381487 w 7003913"/>
                <a:gd name="connsiteY4" fmla="*/ 0 h 436160"/>
                <a:gd name="connsiteX0" fmla="*/ 3685590 w 7308016"/>
                <a:gd name="connsiteY0" fmla="*/ 0 h 436160"/>
                <a:gd name="connsiteX1" fmla="*/ 7308016 w 7308016"/>
                <a:gd name="connsiteY1" fmla="*/ 201290 h 436160"/>
                <a:gd name="connsiteX2" fmla="*/ 3673095 w 7308016"/>
                <a:gd name="connsiteY2" fmla="*/ 436160 h 436160"/>
                <a:gd name="connsiteX3" fmla="*/ 0 w 7308016"/>
                <a:gd name="connsiteY3" fmla="*/ 204704 h 436160"/>
                <a:gd name="connsiteX4" fmla="*/ 3685590 w 7308016"/>
                <a:gd name="connsiteY4" fmla="*/ 0 h 436160"/>
                <a:gd name="connsiteX0" fmla="*/ 3700072 w 7322498"/>
                <a:gd name="connsiteY0" fmla="*/ 0 h 436160"/>
                <a:gd name="connsiteX1" fmla="*/ 7322498 w 7322498"/>
                <a:gd name="connsiteY1" fmla="*/ 201290 h 436160"/>
                <a:gd name="connsiteX2" fmla="*/ 3687577 w 7322498"/>
                <a:gd name="connsiteY2" fmla="*/ 436160 h 436160"/>
                <a:gd name="connsiteX3" fmla="*/ 0 w 7322498"/>
                <a:gd name="connsiteY3" fmla="*/ 204704 h 436160"/>
                <a:gd name="connsiteX4" fmla="*/ 3700072 w 7322498"/>
                <a:gd name="connsiteY4" fmla="*/ 0 h 436160"/>
                <a:gd name="connsiteX0" fmla="*/ 3678349 w 7322498"/>
                <a:gd name="connsiteY0" fmla="*/ 0 h 443594"/>
                <a:gd name="connsiteX1" fmla="*/ 7322498 w 7322498"/>
                <a:gd name="connsiteY1" fmla="*/ 208724 h 443594"/>
                <a:gd name="connsiteX2" fmla="*/ 3687577 w 7322498"/>
                <a:gd name="connsiteY2" fmla="*/ 443594 h 443594"/>
                <a:gd name="connsiteX3" fmla="*/ 0 w 7322498"/>
                <a:gd name="connsiteY3" fmla="*/ 212138 h 443594"/>
                <a:gd name="connsiteX4" fmla="*/ 3678349 w 7322498"/>
                <a:gd name="connsiteY4" fmla="*/ 0 h 443594"/>
                <a:gd name="connsiteX0" fmla="*/ 3692831 w 7336980"/>
                <a:gd name="connsiteY0" fmla="*/ 0 h 443594"/>
                <a:gd name="connsiteX1" fmla="*/ 7336980 w 7336980"/>
                <a:gd name="connsiteY1" fmla="*/ 208724 h 443594"/>
                <a:gd name="connsiteX2" fmla="*/ 3702059 w 7336980"/>
                <a:gd name="connsiteY2" fmla="*/ 443594 h 443594"/>
                <a:gd name="connsiteX3" fmla="*/ 0 w 7336980"/>
                <a:gd name="connsiteY3" fmla="*/ 204704 h 443594"/>
                <a:gd name="connsiteX4" fmla="*/ 3692831 w 7336980"/>
                <a:gd name="connsiteY4" fmla="*/ 0 h 443594"/>
                <a:gd name="connsiteX0" fmla="*/ 3692831 w 7353976"/>
                <a:gd name="connsiteY0" fmla="*/ 0 h 443594"/>
                <a:gd name="connsiteX1" fmla="*/ 7353976 w 7353976"/>
                <a:gd name="connsiteY1" fmla="*/ 202908 h 443594"/>
                <a:gd name="connsiteX2" fmla="*/ 3702059 w 7353976"/>
                <a:gd name="connsiteY2" fmla="*/ 443594 h 443594"/>
                <a:gd name="connsiteX3" fmla="*/ 0 w 7353976"/>
                <a:gd name="connsiteY3" fmla="*/ 204704 h 443594"/>
                <a:gd name="connsiteX4" fmla="*/ 3692831 w 7353976"/>
                <a:gd name="connsiteY4" fmla="*/ 0 h 443594"/>
                <a:gd name="connsiteX0" fmla="*/ 3692831 w 7359641"/>
                <a:gd name="connsiteY0" fmla="*/ 0 h 443594"/>
                <a:gd name="connsiteX1" fmla="*/ 7359641 w 7359641"/>
                <a:gd name="connsiteY1" fmla="*/ 208658 h 443594"/>
                <a:gd name="connsiteX2" fmla="*/ 3702059 w 7359641"/>
                <a:gd name="connsiteY2" fmla="*/ 443594 h 443594"/>
                <a:gd name="connsiteX3" fmla="*/ 0 w 7359641"/>
                <a:gd name="connsiteY3" fmla="*/ 204704 h 443594"/>
                <a:gd name="connsiteX4" fmla="*/ 3692831 w 7359641"/>
                <a:gd name="connsiteY4" fmla="*/ 0 h 443594"/>
                <a:gd name="connsiteX0" fmla="*/ 3655220 w 7322030"/>
                <a:gd name="connsiteY0" fmla="*/ 0 h 443594"/>
                <a:gd name="connsiteX1" fmla="*/ 7322030 w 7322030"/>
                <a:gd name="connsiteY1" fmla="*/ 208658 h 443594"/>
                <a:gd name="connsiteX2" fmla="*/ 3664448 w 7322030"/>
                <a:gd name="connsiteY2" fmla="*/ 443594 h 443594"/>
                <a:gd name="connsiteX3" fmla="*/ 0 w 7322030"/>
                <a:gd name="connsiteY3" fmla="*/ 219973 h 443594"/>
                <a:gd name="connsiteX4" fmla="*/ 3655220 w 7322030"/>
                <a:gd name="connsiteY4" fmla="*/ 0 h 443594"/>
                <a:gd name="connsiteX0" fmla="*/ 3655220 w 7337074"/>
                <a:gd name="connsiteY0" fmla="*/ 0 h 443594"/>
                <a:gd name="connsiteX1" fmla="*/ 7337074 w 7337074"/>
                <a:gd name="connsiteY1" fmla="*/ 216293 h 443594"/>
                <a:gd name="connsiteX2" fmla="*/ 3664448 w 7337074"/>
                <a:gd name="connsiteY2" fmla="*/ 443594 h 443594"/>
                <a:gd name="connsiteX3" fmla="*/ 0 w 7337074"/>
                <a:gd name="connsiteY3" fmla="*/ 219973 h 443594"/>
                <a:gd name="connsiteX4" fmla="*/ 3655220 w 7337074"/>
                <a:gd name="connsiteY4" fmla="*/ 0 h 443594"/>
                <a:gd name="connsiteX0" fmla="*/ 3655220 w 7344596"/>
                <a:gd name="connsiteY0" fmla="*/ 0 h 443594"/>
                <a:gd name="connsiteX1" fmla="*/ 7344596 w 7344596"/>
                <a:gd name="connsiteY1" fmla="*/ 220110 h 443594"/>
                <a:gd name="connsiteX2" fmla="*/ 3664448 w 7344596"/>
                <a:gd name="connsiteY2" fmla="*/ 443594 h 443594"/>
                <a:gd name="connsiteX3" fmla="*/ 0 w 7344596"/>
                <a:gd name="connsiteY3" fmla="*/ 219973 h 443594"/>
                <a:gd name="connsiteX4" fmla="*/ 3655220 w 7344596"/>
                <a:gd name="connsiteY4" fmla="*/ 0 h 443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596" h="443594">
                  <a:moveTo>
                    <a:pt x="3655220" y="0"/>
                  </a:moveTo>
                  <a:lnTo>
                    <a:pt x="7344596" y="220110"/>
                  </a:lnTo>
                  <a:lnTo>
                    <a:pt x="3664448" y="443594"/>
                  </a:lnTo>
                  <a:lnTo>
                    <a:pt x="0" y="219973"/>
                  </a:lnTo>
                  <a:lnTo>
                    <a:pt x="3655220" y="0"/>
                  </a:lnTo>
                  <a:close/>
                </a:path>
              </a:pathLst>
            </a:custGeom>
            <a:solidFill>
              <a:srgbClr val="018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5">
              <a:extLst>
                <a:ext uri="{FF2B5EF4-FFF2-40B4-BE49-F238E27FC236}">
                  <a16:creationId xmlns:a16="http://schemas.microsoft.com/office/drawing/2014/main" id="{A6C3C41E-2CD6-8B4E-A550-B0D51400D855}"/>
                </a:ext>
              </a:extLst>
            </p:cNvPr>
            <p:cNvSpPr/>
            <p:nvPr/>
          </p:nvSpPr>
          <p:spPr>
            <a:xfrm rot="16200000" flipH="1">
              <a:off x="9156879" y="2053141"/>
              <a:ext cx="940415" cy="2476132"/>
            </a:xfrm>
            <a:custGeom>
              <a:avLst/>
              <a:gdLst>
                <a:gd name="connsiteX0" fmla="*/ 0 w 824783"/>
                <a:gd name="connsiteY0" fmla="*/ 2470521 h 2470521"/>
                <a:gd name="connsiteX1" fmla="*/ 185510 w 824783"/>
                <a:gd name="connsiteY1" fmla="*/ 0 h 2470521"/>
                <a:gd name="connsiteX2" fmla="*/ 824783 w 824783"/>
                <a:gd name="connsiteY2" fmla="*/ 0 h 2470521"/>
                <a:gd name="connsiteX3" fmla="*/ 639273 w 824783"/>
                <a:gd name="connsiteY3" fmla="*/ 2470521 h 2470521"/>
                <a:gd name="connsiteX4" fmla="*/ 0 w 824783"/>
                <a:gd name="connsiteY4" fmla="*/ 2470521 h 2470521"/>
                <a:gd name="connsiteX0" fmla="*/ 0 w 942589"/>
                <a:gd name="connsiteY0" fmla="*/ 2476131 h 2476131"/>
                <a:gd name="connsiteX1" fmla="*/ 185510 w 942589"/>
                <a:gd name="connsiteY1" fmla="*/ 5610 h 2476131"/>
                <a:gd name="connsiteX2" fmla="*/ 942589 w 942589"/>
                <a:gd name="connsiteY2" fmla="*/ 0 h 2476131"/>
                <a:gd name="connsiteX3" fmla="*/ 639273 w 942589"/>
                <a:gd name="connsiteY3" fmla="*/ 2476131 h 2476131"/>
                <a:gd name="connsiteX4" fmla="*/ 0 w 942589"/>
                <a:gd name="connsiteY4" fmla="*/ 2476131 h 2476131"/>
                <a:gd name="connsiteX0" fmla="*/ 0 w 942589"/>
                <a:gd name="connsiteY0" fmla="*/ 2481741 h 2481741"/>
                <a:gd name="connsiteX1" fmla="*/ 376244 w 942589"/>
                <a:gd name="connsiteY1" fmla="*/ 0 h 2481741"/>
                <a:gd name="connsiteX2" fmla="*/ 942589 w 942589"/>
                <a:gd name="connsiteY2" fmla="*/ 5610 h 2481741"/>
                <a:gd name="connsiteX3" fmla="*/ 639273 w 942589"/>
                <a:gd name="connsiteY3" fmla="*/ 2481741 h 2481741"/>
                <a:gd name="connsiteX4" fmla="*/ 0 w 942589"/>
                <a:gd name="connsiteY4" fmla="*/ 2481741 h 2481741"/>
                <a:gd name="connsiteX0" fmla="*/ 0 w 942589"/>
                <a:gd name="connsiteY0" fmla="*/ 2476132 h 2476132"/>
                <a:gd name="connsiteX1" fmla="*/ 297707 w 942589"/>
                <a:gd name="connsiteY1" fmla="*/ 0 h 2476132"/>
                <a:gd name="connsiteX2" fmla="*/ 942589 w 942589"/>
                <a:gd name="connsiteY2" fmla="*/ 1 h 2476132"/>
                <a:gd name="connsiteX3" fmla="*/ 639273 w 942589"/>
                <a:gd name="connsiteY3" fmla="*/ 2476132 h 2476132"/>
                <a:gd name="connsiteX4" fmla="*/ 0 w 942589"/>
                <a:gd name="connsiteY4" fmla="*/ 2476132 h 247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89" h="2476132">
                  <a:moveTo>
                    <a:pt x="0" y="2476132"/>
                  </a:moveTo>
                  <a:lnTo>
                    <a:pt x="297707" y="0"/>
                  </a:lnTo>
                  <a:lnTo>
                    <a:pt x="942589" y="1"/>
                  </a:lnTo>
                  <a:lnTo>
                    <a:pt x="639273" y="2476132"/>
                  </a:lnTo>
                  <a:lnTo>
                    <a:pt x="0" y="2476132"/>
                  </a:lnTo>
                  <a:close/>
                </a:path>
              </a:pathLst>
            </a:custGeom>
            <a:solidFill>
              <a:srgbClr val="01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0C234F8-227E-1C4E-A879-3BA69BD9C3BB}"/>
              </a:ext>
            </a:extLst>
          </p:cNvPr>
          <p:cNvGrpSpPr/>
          <p:nvPr/>
        </p:nvGrpSpPr>
        <p:grpSpPr>
          <a:xfrm>
            <a:off x="5921791" y="1594226"/>
            <a:ext cx="4960099" cy="1235584"/>
            <a:chOff x="5921791" y="1594226"/>
            <a:chExt cx="4960099" cy="1235584"/>
          </a:xfrm>
        </p:grpSpPr>
        <p:sp>
          <p:nvSpPr>
            <p:cNvPr id="18" name="Parallelogram 5">
              <a:extLst>
                <a:ext uri="{FF2B5EF4-FFF2-40B4-BE49-F238E27FC236}">
                  <a16:creationId xmlns:a16="http://schemas.microsoft.com/office/drawing/2014/main" id="{CD8D0A50-700C-8A41-85DD-987B0F3EFE68}"/>
                </a:ext>
              </a:extLst>
            </p:cNvPr>
            <p:cNvSpPr/>
            <p:nvPr/>
          </p:nvSpPr>
          <p:spPr>
            <a:xfrm rot="5400000">
              <a:off x="6696726" y="1121536"/>
              <a:ext cx="940415" cy="2476132"/>
            </a:xfrm>
            <a:custGeom>
              <a:avLst/>
              <a:gdLst>
                <a:gd name="connsiteX0" fmla="*/ 0 w 824783"/>
                <a:gd name="connsiteY0" fmla="*/ 2470521 h 2470521"/>
                <a:gd name="connsiteX1" fmla="*/ 185510 w 824783"/>
                <a:gd name="connsiteY1" fmla="*/ 0 h 2470521"/>
                <a:gd name="connsiteX2" fmla="*/ 824783 w 824783"/>
                <a:gd name="connsiteY2" fmla="*/ 0 h 2470521"/>
                <a:gd name="connsiteX3" fmla="*/ 639273 w 824783"/>
                <a:gd name="connsiteY3" fmla="*/ 2470521 h 2470521"/>
                <a:gd name="connsiteX4" fmla="*/ 0 w 824783"/>
                <a:gd name="connsiteY4" fmla="*/ 2470521 h 2470521"/>
                <a:gd name="connsiteX0" fmla="*/ 0 w 942589"/>
                <a:gd name="connsiteY0" fmla="*/ 2476131 h 2476131"/>
                <a:gd name="connsiteX1" fmla="*/ 185510 w 942589"/>
                <a:gd name="connsiteY1" fmla="*/ 5610 h 2476131"/>
                <a:gd name="connsiteX2" fmla="*/ 942589 w 942589"/>
                <a:gd name="connsiteY2" fmla="*/ 0 h 2476131"/>
                <a:gd name="connsiteX3" fmla="*/ 639273 w 942589"/>
                <a:gd name="connsiteY3" fmla="*/ 2476131 h 2476131"/>
                <a:gd name="connsiteX4" fmla="*/ 0 w 942589"/>
                <a:gd name="connsiteY4" fmla="*/ 2476131 h 2476131"/>
                <a:gd name="connsiteX0" fmla="*/ 0 w 942589"/>
                <a:gd name="connsiteY0" fmla="*/ 2481741 h 2481741"/>
                <a:gd name="connsiteX1" fmla="*/ 376244 w 942589"/>
                <a:gd name="connsiteY1" fmla="*/ 0 h 2481741"/>
                <a:gd name="connsiteX2" fmla="*/ 942589 w 942589"/>
                <a:gd name="connsiteY2" fmla="*/ 5610 h 2481741"/>
                <a:gd name="connsiteX3" fmla="*/ 639273 w 942589"/>
                <a:gd name="connsiteY3" fmla="*/ 2481741 h 2481741"/>
                <a:gd name="connsiteX4" fmla="*/ 0 w 942589"/>
                <a:gd name="connsiteY4" fmla="*/ 2481741 h 2481741"/>
                <a:gd name="connsiteX0" fmla="*/ 0 w 942589"/>
                <a:gd name="connsiteY0" fmla="*/ 2476132 h 2476132"/>
                <a:gd name="connsiteX1" fmla="*/ 297707 w 942589"/>
                <a:gd name="connsiteY1" fmla="*/ 0 h 2476132"/>
                <a:gd name="connsiteX2" fmla="*/ 942589 w 942589"/>
                <a:gd name="connsiteY2" fmla="*/ 1 h 2476132"/>
                <a:gd name="connsiteX3" fmla="*/ 639273 w 942589"/>
                <a:gd name="connsiteY3" fmla="*/ 2476132 h 2476132"/>
                <a:gd name="connsiteX4" fmla="*/ 0 w 942589"/>
                <a:gd name="connsiteY4" fmla="*/ 2476132 h 247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89" h="2476132">
                  <a:moveTo>
                    <a:pt x="0" y="2476132"/>
                  </a:moveTo>
                  <a:lnTo>
                    <a:pt x="297707" y="0"/>
                  </a:lnTo>
                  <a:lnTo>
                    <a:pt x="942589" y="1"/>
                  </a:lnTo>
                  <a:lnTo>
                    <a:pt x="639273" y="2476132"/>
                  </a:lnTo>
                  <a:lnTo>
                    <a:pt x="0" y="2476132"/>
                  </a:lnTo>
                  <a:close/>
                </a:path>
              </a:pathLst>
            </a:custGeom>
            <a:solidFill>
              <a:srgbClr val="D251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7">
              <a:extLst>
                <a:ext uri="{FF2B5EF4-FFF2-40B4-BE49-F238E27FC236}">
                  <a16:creationId xmlns:a16="http://schemas.microsoft.com/office/drawing/2014/main" id="{A1DCE97E-664A-F34E-A073-51BAFD014419}"/>
                </a:ext>
              </a:extLst>
            </p:cNvPr>
            <p:cNvSpPr/>
            <p:nvPr/>
          </p:nvSpPr>
          <p:spPr>
            <a:xfrm>
              <a:off x="5921791" y="1594226"/>
              <a:ext cx="4960099" cy="590336"/>
            </a:xfrm>
            <a:custGeom>
              <a:avLst/>
              <a:gdLst>
                <a:gd name="connsiteX0" fmla="*/ 0 w 4583875"/>
                <a:gd name="connsiteY0" fmla="*/ 0 h 1308554"/>
                <a:gd name="connsiteX1" fmla="*/ 4583875 w 4583875"/>
                <a:gd name="connsiteY1" fmla="*/ 0 h 1308554"/>
                <a:gd name="connsiteX2" fmla="*/ 4583875 w 4583875"/>
                <a:gd name="connsiteY2" fmla="*/ 1308554 h 1308554"/>
                <a:gd name="connsiteX3" fmla="*/ 0 w 4583875"/>
                <a:gd name="connsiteY3" fmla="*/ 1308554 h 1308554"/>
                <a:gd name="connsiteX4" fmla="*/ 0 w 4583875"/>
                <a:gd name="connsiteY4" fmla="*/ 0 h 1308554"/>
                <a:gd name="connsiteX0" fmla="*/ 0 w 4583875"/>
                <a:gd name="connsiteY0" fmla="*/ 0 h 1973573"/>
                <a:gd name="connsiteX1" fmla="*/ 4583875 w 4583875"/>
                <a:gd name="connsiteY1" fmla="*/ 0 h 1973573"/>
                <a:gd name="connsiteX2" fmla="*/ 2850077 w 4583875"/>
                <a:gd name="connsiteY2" fmla="*/ 1973573 h 1973573"/>
                <a:gd name="connsiteX3" fmla="*/ 0 w 4583875"/>
                <a:gd name="connsiteY3" fmla="*/ 1308554 h 1973573"/>
                <a:gd name="connsiteX4" fmla="*/ 0 w 4583875"/>
                <a:gd name="connsiteY4" fmla="*/ 0 h 1973573"/>
                <a:gd name="connsiteX0" fmla="*/ 0 w 5272644"/>
                <a:gd name="connsiteY0" fmla="*/ 0 h 1973573"/>
                <a:gd name="connsiteX1" fmla="*/ 5272644 w 5272644"/>
                <a:gd name="connsiteY1" fmla="*/ 1626919 h 1973573"/>
                <a:gd name="connsiteX2" fmla="*/ 2850077 w 5272644"/>
                <a:gd name="connsiteY2" fmla="*/ 1973573 h 1973573"/>
                <a:gd name="connsiteX3" fmla="*/ 0 w 5272644"/>
                <a:gd name="connsiteY3" fmla="*/ 1308554 h 1973573"/>
                <a:gd name="connsiteX4" fmla="*/ 0 w 5272644"/>
                <a:gd name="connsiteY4" fmla="*/ 0 h 1973573"/>
                <a:gd name="connsiteX0" fmla="*/ 510639 w 5783283"/>
                <a:gd name="connsiteY0" fmla="*/ 0 h 1973573"/>
                <a:gd name="connsiteX1" fmla="*/ 5783283 w 5783283"/>
                <a:gd name="connsiteY1" fmla="*/ 1626919 h 1973573"/>
                <a:gd name="connsiteX2" fmla="*/ 3360716 w 5783283"/>
                <a:gd name="connsiteY2" fmla="*/ 1973573 h 1973573"/>
                <a:gd name="connsiteX3" fmla="*/ 0 w 5783283"/>
                <a:gd name="connsiteY3" fmla="*/ 1629188 h 1973573"/>
                <a:gd name="connsiteX4" fmla="*/ 510639 w 5783283"/>
                <a:gd name="connsiteY4" fmla="*/ 0 h 1973573"/>
                <a:gd name="connsiteX0" fmla="*/ 3135085 w 5783283"/>
                <a:gd name="connsiteY0" fmla="*/ 0 h 1166051"/>
                <a:gd name="connsiteX1" fmla="*/ 5783283 w 5783283"/>
                <a:gd name="connsiteY1" fmla="*/ 819397 h 1166051"/>
                <a:gd name="connsiteX2" fmla="*/ 3360716 w 5783283"/>
                <a:gd name="connsiteY2" fmla="*/ 1166051 h 1166051"/>
                <a:gd name="connsiteX3" fmla="*/ 0 w 5783283"/>
                <a:gd name="connsiteY3" fmla="*/ 821666 h 1166051"/>
                <a:gd name="connsiteX4" fmla="*/ 3135085 w 5783283"/>
                <a:gd name="connsiteY4" fmla="*/ 0 h 1166051"/>
                <a:gd name="connsiteX0" fmla="*/ 3253838 w 5783283"/>
                <a:gd name="connsiteY0" fmla="*/ 0 h 714789"/>
                <a:gd name="connsiteX1" fmla="*/ 5783283 w 5783283"/>
                <a:gd name="connsiteY1" fmla="*/ 368135 h 714789"/>
                <a:gd name="connsiteX2" fmla="*/ 3360716 w 5783283"/>
                <a:gd name="connsiteY2" fmla="*/ 714789 h 714789"/>
                <a:gd name="connsiteX3" fmla="*/ 0 w 5783283"/>
                <a:gd name="connsiteY3" fmla="*/ 370404 h 714789"/>
                <a:gd name="connsiteX4" fmla="*/ 3253838 w 5783283"/>
                <a:gd name="connsiteY4" fmla="*/ 0 h 714789"/>
                <a:gd name="connsiteX0" fmla="*/ 3253838 w 6721433"/>
                <a:gd name="connsiteY0" fmla="*/ 0 h 714789"/>
                <a:gd name="connsiteX1" fmla="*/ 6721433 w 6721433"/>
                <a:gd name="connsiteY1" fmla="*/ 368135 h 714789"/>
                <a:gd name="connsiteX2" fmla="*/ 3360716 w 6721433"/>
                <a:gd name="connsiteY2" fmla="*/ 714789 h 714789"/>
                <a:gd name="connsiteX3" fmla="*/ 0 w 6721433"/>
                <a:gd name="connsiteY3" fmla="*/ 370404 h 714789"/>
                <a:gd name="connsiteX4" fmla="*/ 3253838 w 6721433"/>
                <a:gd name="connsiteY4" fmla="*/ 0 h 714789"/>
                <a:gd name="connsiteX0" fmla="*/ 3253838 w 6764975"/>
                <a:gd name="connsiteY0" fmla="*/ 0 h 714789"/>
                <a:gd name="connsiteX1" fmla="*/ 6764975 w 6764975"/>
                <a:gd name="connsiteY1" fmla="*/ 461907 h 714789"/>
                <a:gd name="connsiteX2" fmla="*/ 3360716 w 6764975"/>
                <a:gd name="connsiteY2" fmla="*/ 714789 h 714789"/>
                <a:gd name="connsiteX3" fmla="*/ 0 w 6764975"/>
                <a:gd name="connsiteY3" fmla="*/ 370404 h 714789"/>
                <a:gd name="connsiteX4" fmla="*/ 3253838 w 6764975"/>
                <a:gd name="connsiteY4" fmla="*/ 0 h 714789"/>
                <a:gd name="connsiteX0" fmla="*/ 3253838 w 6756700"/>
                <a:gd name="connsiteY0" fmla="*/ 0 h 714789"/>
                <a:gd name="connsiteX1" fmla="*/ 6756700 w 6756700"/>
                <a:gd name="connsiteY1" fmla="*/ 465052 h 714789"/>
                <a:gd name="connsiteX2" fmla="*/ 3360716 w 6756700"/>
                <a:gd name="connsiteY2" fmla="*/ 714789 h 714789"/>
                <a:gd name="connsiteX3" fmla="*/ 0 w 6756700"/>
                <a:gd name="connsiteY3" fmla="*/ 370404 h 714789"/>
                <a:gd name="connsiteX4" fmla="*/ 3253838 w 6756700"/>
                <a:gd name="connsiteY4" fmla="*/ 0 h 714789"/>
                <a:gd name="connsiteX0" fmla="*/ 3253838 w 6727737"/>
                <a:gd name="connsiteY0" fmla="*/ 0 h 714789"/>
                <a:gd name="connsiteX1" fmla="*/ 6727737 w 6727737"/>
                <a:gd name="connsiteY1" fmla="*/ 468197 h 714789"/>
                <a:gd name="connsiteX2" fmla="*/ 3360716 w 6727737"/>
                <a:gd name="connsiteY2" fmla="*/ 714789 h 714789"/>
                <a:gd name="connsiteX3" fmla="*/ 0 w 6727737"/>
                <a:gd name="connsiteY3" fmla="*/ 370404 h 714789"/>
                <a:gd name="connsiteX4" fmla="*/ 3253838 w 6727737"/>
                <a:gd name="connsiteY4" fmla="*/ 0 h 714789"/>
                <a:gd name="connsiteX0" fmla="*/ 3253838 w 6690499"/>
                <a:gd name="connsiteY0" fmla="*/ 0 h 714789"/>
                <a:gd name="connsiteX1" fmla="*/ 6690499 w 6690499"/>
                <a:gd name="connsiteY1" fmla="*/ 471343 h 714789"/>
                <a:gd name="connsiteX2" fmla="*/ 3360716 w 6690499"/>
                <a:gd name="connsiteY2" fmla="*/ 714789 h 714789"/>
                <a:gd name="connsiteX3" fmla="*/ 0 w 6690499"/>
                <a:gd name="connsiteY3" fmla="*/ 370404 h 714789"/>
                <a:gd name="connsiteX4" fmla="*/ 3253838 w 6690499"/>
                <a:gd name="connsiteY4" fmla="*/ 0 h 714789"/>
                <a:gd name="connsiteX0" fmla="*/ 3253838 w 6744287"/>
                <a:gd name="connsiteY0" fmla="*/ 0 h 714789"/>
                <a:gd name="connsiteX1" fmla="*/ 6744287 w 6744287"/>
                <a:gd name="connsiteY1" fmla="*/ 471343 h 714789"/>
                <a:gd name="connsiteX2" fmla="*/ 3360716 w 6744287"/>
                <a:gd name="connsiteY2" fmla="*/ 714789 h 714789"/>
                <a:gd name="connsiteX3" fmla="*/ 0 w 6744287"/>
                <a:gd name="connsiteY3" fmla="*/ 370404 h 714789"/>
                <a:gd name="connsiteX4" fmla="*/ 3253838 w 6744287"/>
                <a:gd name="connsiteY4" fmla="*/ 0 h 714789"/>
                <a:gd name="connsiteX0" fmla="*/ 3253838 w 6723599"/>
                <a:gd name="connsiteY0" fmla="*/ 0 h 714789"/>
                <a:gd name="connsiteX1" fmla="*/ 6723599 w 6723599"/>
                <a:gd name="connsiteY1" fmla="*/ 474488 h 714789"/>
                <a:gd name="connsiteX2" fmla="*/ 3360716 w 6723599"/>
                <a:gd name="connsiteY2" fmla="*/ 714789 h 714789"/>
                <a:gd name="connsiteX3" fmla="*/ 0 w 6723599"/>
                <a:gd name="connsiteY3" fmla="*/ 370404 h 714789"/>
                <a:gd name="connsiteX4" fmla="*/ 3253838 w 6723599"/>
                <a:gd name="connsiteY4" fmla="*/ 0 h 714789"/>
                <a:gd name="connsiteX0" fmla="*/ 3253838 w 6744286"/>
                <a:gd name="connsiteY0" fmla="*/ 0 h 714789"/>
                <a:gd name="connsiteX1" fmla="*/ 6744286 w 6744286"/>
                <a:gd name="connsiteY1" fmla="*/ 461908 h 714789"/>
                <a:gd name="connsiteX2" fmla="*/ 3360716 w 6744286"/>
                <a:gd name="connsiteY2" fmla="*/ 714789 h 714789"/>
                <a:gd name="connsiteX3" fmla="*/ 0 w 6744286"/>
                <a:gd name="connsiteY3" fmla="*/ 370404 h 714789"/>
                <a:gd name="connsiteX4" fmla="*/ 3253838 w 6744286"/>
                <a:gd name="connsiteY4" fmla="*/ 0 h 714789"/>
                <a:gd name="connsiteX0" fmla="*/ 3253838 w 6744286"/>
                <a:gd name="connsiteY0" fmla="*/ 0 h 661326"/>
                <a:gd name="connsiteX1" fmla="*/ 6744286 w 6744286"/>
                <a:gd name="connsiteY1" fmla="*/ 461908 h 661326"/>
                <a:gd name="connsiteX2" fmla="*/ 3385541 w 6744286"/>
                <a:gd name="connsiteY2" fmla="*/ 661326 h 661326"/>
                <a:gd name="connsiteX3" fmla="*/ 0 w 6744286"/>
                <a:gd name="connsiteY3" fmla="*/ 370404 h 661326"/>
                <a:gd name="connsiteX4" fmla="*/ 3253838 w 6744286"/>
                <a:gd name="connsiteY4" fmla="*/ 0 h 661326"/>
                <a:gd name="connsiteX0" fmla="*/ 3253838 w 6744286"/>
                <a:gd name="connsiteY0" fmla="*/ 0 h 711644"/>
                <a:gd name="connsiteX1" fmla="*/ 6744286 w 6744286"/>
                <a:gd name="connsiteY1" fmla="*/ 461908 h 711644"/>
                <a:gd name="connsiteX2" fmla="*/ 3406229 w 6744286"/>
                <a:gd name="connsiteY2" fmla="*/ 711644 h 711644"/>
                <a:gd name="connsiteX3" fmla="*/ 0 w 6744286"/>
                <a:gd name="connsiteY3" fmla="*/ 370404 h 711644"/>
                <a:gd name="connsiteX4" fmla="*/ 3253838 w 6744286"/>
                <a:gd name="connsiteY4" fmla="*/ 0 h 711644"/>
                <a:gd name="connsiteX0" fmla="*/ 3241426 w 6731874"/>
                <a:gd name="connsiteY0" fmla="*/ 0 h 711644"/>
                <a:gd name="connsiteX1" fmla="*/ 6731874 w 6731874"/>
                <a:gd name="connsiteY1" fmla="*/ 461908 h 711644"/>
                <a:gd name="connsiteX2" fmla="*/ 3393817 w 6731874"/>
                <a:gd name="connsiteY2" fmla="*/ 711644 h 711644"/>
                <a:gd name="connsiteX3" fmla="*/ 0 w 6731874"/>
                <a:gd name="connsiteY3" fmla="*/ 458460 h 711644"/>
                <a:gd name="connsiteX4" fmla="*/ 3241426 w 6731874"/>
                <a:gd name="connsiteY4" fmla="*/ 0 h 711644"/>
                <a:gd name="connsiteX0" fmla="*/ 3216601 w 6707049"/>
                <a:gd name="connsiteY0" fmla="*/ 0 h 711644"/>
                <a:gd name="connsiteX1" fmla="*/ 6707049 w 6707049"/>
                <a:gd name="connsiteY1" fmla="*/ 461908 h 711644"/>
                <a:gd name="connsiteX2" fmla="*/ 3368992 w 6707049"/>
                <a:gd name="connsiteY2" fmla="*/ 711644 h 711644"/>
                <a:gd name="connsiteX3" fmla="*/ 0 w 6707049"/>
                <a:gd name="connsiteY3" fmla="*/ 461605 h 711644"/>
                <a:gd name="connsiteX4" fmla="*/ 3216601 w 6707049"/>
                <a:gd name="connsiteY4" fmla="*/ 0 h 711644"/>
                <a:gd name="connsiteX0" fmla="*/ 3377239 w 6707049"/>
                <a:gd name="connsiteY0" fmla="*/ 0 h 467450"/>
                <a:gd name="connsiteX1" fmla="*/ 6707049 w 6707049"/>
                <a:gd name="connsiteY1" fmla="*/ 217714 h 467450"/>
                <a:gd name="connsiteX2" fmla="*/ 3368992 w 6707049"/>
                <a:gd name="connsiteY2" fmla="*/ 467450 h 467450"/>
                <a:gd name="connsiteX3" fmla="*/ 0 w 6707049"/>
                <a:gd name="connsiteY3" fmla="*/ 217411 h 467450"/>
                <a:gd name="connsiteX4" fmla="*/ 3377239 w 6707049"/>
                <a:gd name="connsiteY4" fmla="*/ 0 h 467450"/>
                <a:gd name="connsiteX0" fmla="*/ 3377239 w 6707049"/>
                <a:gd name="connsiteY0" fmla="*/ 0 h 270216"/>
                <a:gd name="connsiteX1" fmla="*/ 6707049 w 6707049"/>
                <a:gd name="connsiteY1" fmla="*/ 20480 h 270216"/>
                <a:gd name="connsiteX2" fmla="*/ 3368992 w 6707049"/>
                <a:gd name="connsiteY2" fmla="*/ 270216 h 270216"/>
                <a:gd name="connsiteX3" fmla="*/ 0 w 6707049"/>
                <a:gd name="connsiteY3" fmla="*/ 20177 h 270216"/>
                <a:gd name="connsiteX4" fmla="*/ 3377239 w 6707049"/>
                <a:gd name="connsiteY4" fmla="*/ 0 h 270216"/>
                <a:gd name="connsiteX0" fmla="*/ 3340168 w 6707049"/>
                <a:gd name="connsiteY0" fmla="*/ 0 h 429881"/>
                <a:gd name="connsiteX1" fmla="*/ 6707049 w 6707049"/>
                <a:gd name="connsiteY1" fmla="*/ 180145 h 429881"/>
                <a:gd name="connsiteX2" fmla="*/ 3368992 w 6707049"/>
                <a:gd name="connsiteY2" fmla="*/ 429881 h 429881"/>
                <a:gd name="connsiteX3" fmla="*/ 0 w 6707049"/>
                <a:gd name="connsiteY3" fmla="*/ 179842 h 429881"/>
                <a:gd name="connsiteX4" fmla="*/ 3340168 w 6707049"/>
                <a:gd name="connsiteY4" fmla="*/ 0 h 429881"/>
                <a:gd name="connsiteX0" fmla="*/ 3377239 w 6707049"/>
                <a:gd name="connsiteY0" fmla="*/ 0 h 382921"/>
                <a:gd name="connsiteX1" fmla="*/ 6707049 w 6707049"/>
                <a:gd name="connsiteY1" fmla="*/ 133185 h 382921"/>
                <a:gd name="connsiteX2" fmla="*/ 3368992 w 6707049"/>
                <a:gd name="connsiteY2" fmla="*/ 382921 h 382921"/>
                <a:gd name="connsiteX3" fmla="*/ 0 w 6707049"/>
                <a:gd name="connsiteY3" fmla="*/ 132882 h 382921"/>
                <a:gd name="connsiteX4" fmla="*/ 3377239 w 6707049"/>
                <a:gd name="connsiteY4" fmla="*/ 0 h 382921"/>
                <a:gd name="connsiteX0" fmla="*/ 3352525 w 6707049"/>
                <a:gd name="connsiteY0" fmla="*/ 0 h 495626"/>
                <a:gd name="connsiteX1" fmla="*/ 6707049 w 6707049"/>
                <a:gd name="connsiteY1" fmla="*/ 245890 h 495626"/>
                <a:gd name="connsiteX2" fmla="*/ 3368992 w 6707049"/>
                <a:gd name="connsiteY2" fmla="*/ 495626 h 495626"/>
                <a:gd name="connsiteX3" fmla="*/ 0 w 6707049"/>
                <a:gd name="connsiteY3" fmla="*/ 245587 h 495626"/>
                <a:gd name="connsiteX4" fmla="*/ 3352525 w 6707049"/>
                <a:gd name="connsiteY4" fmla="*/ 0 h 495626"/>
                <a:gd name="connsiteX0" fmla="*/ 3330803 w 6707049"/>
                <a:gd name="connsiteY0" fmla="*/ 0 h 365544"/>
                <a:gd name="connsiteX1" fmla="*/ 6707049 w 6707049"/>
                <a:gd name="connsiteY1" fmla="*/ 115808 h 365544"/>
                <a:gd name="connsiteX2" fmla="*/ 3368992 w 6707049"/>
                <a:gd name="connsiteY2" fmla="*/ 365544 h 365544"/>
                <a:gd name="connsiteX3" fmla="*/ 0 w 6707049"/>
                <a:gd name="connsiteY3" fmla="*/ 115505 h 365544"/>
                <a:gd name="connsiteX4" fmla="*/ 3330803 w 6707049"/>
                <a:gd name="connsiteY4" fmla="*/ 0 h 365544"/>
                <a:gd name="connsiteX0" fmla="*/ 3381487 w 6707049"/>
                <a:gd name="connsiteY0" fmla="*/ 0 h 436160"/>
                <a:gd name="connsiteX1" fmla="*/ 6707049 w 6707049"/>
                <a:gd name="connsiteY1" fmla="*/ 186424 h 436160"/>
                <a:gd name="connsiteX2" fmla="*/ 3368992 w 6707049"/>
                <a:gd name="connsiteY2" fmla="*/ 436160 h 436160"/>
                <a:gd name="connsiteX3" fmla="*/ 0 w 6707049"/>
                <a:gd name="connsiteY3" fmla="*/ 186121 h 436160"/>
                <a:gd name="connsiteX4" fmla="*/ 3381487 w 6707049"/>
                <a:gd name="connsiteY4" fmla="*/ 0 h 436160"/>
                <a:gd name="connsiteX0" fmla="*/ 3381487 w 7003913"/>
                <a:gd name="connsiteY0" fmla="*/ 0 h 436160"/>
                <a:gd name="connsiteX1" fmla="*/ 7003913 w 7003913"/>
                <a:gd name="connsiteY1" fmla="*/ 201290 h 436160"/>
                <a:gd name="connsiteX2" fmla="*/ 3368992 w 7003913"/>
                <a:gd name="connsiteY2" fmla="*/ 436160 h 436160"/>
                <a:gd name="connsiteX3" fmla="*/ 0 w 7003913"/>
                <a:gd name="connsiteY3" fmla="*/ 186121 h 436160"/>
                <a:gd name="connsiteX4" fmla="*/ 3381487 w 7003913"/>
                <a:gd name="connsiteY4" fmla="*/ 0 h 436160"/>
                <a:gd name="connsiteX0" fmla="*/ 3685590 w 7308016"/>
                <a:gd name="connsiteY0" fmla="*/ 0 h 436160"/>
                <a:gd name="connsiteX1" fmla="*/ 7308016 w 7308016"/>
                <a:gd name="connsiteY1" fmla="*/ 201290 h 436160"/>
                <a:gd name="connsiteX2" fmla="*/ 3673095 w 7308016"/>
                <a:gd name="connsiteY2" fmla="*/ 436160 h 436160"/>
                <a:gd name="connsiteX3" fmla="*/ 0 w 7308016"/>
                <a:gd name="connsiteY3" fmla="*/ 204704 h 436160"/>
                <a:gd name="connsiteX4" fmla="*/ 3685590 w 7308016"/>
                <a:gd name="connsiteY4" fmla="*/ 0 h 436160"/>
                <a:gd name="connsiteX0" fmla="*/ 3700072 w 7322498"/>
                <a:gd name="connsiteY0" fmla="*/ 0 h 436160"/>
                <a:gd name="connsiteX1" fmla="*/ 7322498 w 7322498"/>
                <a:gd name="connsiteY1" fmla="*/ 201290 h 436160"/>
                <a:gd name="connsiteX2" fmla="*/ 3687577 w 7322498"/>
                <a:gd name="connsiteY2" fmla="*/ 436160 h 436160"/>
                <a:gd name="connsiteX3" fmla="*/ 0 w 7322498"/>
                <a:gd name="connsiteY3" fmla="*/ 204704 h 436160"/>
                <a:gd name="connsiteX4" fmla="*/ 3700072 w 7322498"/>
                <a:gd name="connsiteY4" fmla="*/ 0 h 436160"/>
                <a:gd name="connsiteX0" fmla="*/ 3678349 w 7322498"/>
                <a:gd name="connsiteY0" fmla="*/ 0 h 443594"/>
                <a:gd name="connsiteX1" fmla="*/ 7322498 w 7322498"/>
                <a:gd name="connsiteY1" fmla="*/ 208724 h 443594"/>
                <a:gd name="connsiteX2" fmla="*/ 3687577 w 7322498"/>
                <a:gd name="connsiteY2" fmla="*/ 443594 h 443594"/>
                <a:gd name="connsiteX3" fmla="*/ 0 w 7322498"/>
                <a:gd name="connsiteY3" fmla="*/ 212138 h 443594"/>
                <a:gd name="connsiteX4" fmla="*/ 3678349 w 7322498"/>
                <a:gd name="connsiteY4" fmla="*/ 0 h 443594"/>
                <a:gd name="connsiteX0" fmla="*/ 3692831 w 7336980"/>
                <a:gd name="connsiteY0" fmla="*/ 0 h 443594"/>
                <a:gd name="connsiteX1" fmla="*/ 7336980 w 7336980"/>
                <a:gd name="connsiteY1" fmla="*/ 208724 h 443594"/>
                <a:gd name="connsiteX2" fmla="*/ 3702059 w 7336980"/>
                <a:gd name="connsiteY2" fmla="*/ 443594 h 443594"/>
                <a:gd name="connsiteX3" fmla="*/ 0 w 7336980"/>
                <a:gd name="connsiteY3" fmla="*/ 204704 h 443594"/>
                <a:gd name="connsiteX4" fmla="*/ 3692831 w 7336980"/>
                <a:gd name="connsiteY4" fmla="*/ 0 h 443594"/>
                <a:gd name="connsiteX0" fmla="*/ 3692831 w 7353976"/>
                <a:gd name="connsiteY0" fmla="*/ 0 h 443594"/>
                <a:gd name="connsiteX1" fmla="*/ 7353976 w 7353976"/>
                <a:gd name="connsiteY1" fmla="*/ 202908 h 443594"/>
                <a:gd name="connsiteX2" fmla="*/ 3702059 w 7353976"/>
                <a:gd name="connsiteY2" fmla="*/ 443594 h 443594"/>
                <a:gd name="connsiteX3" fmla="*/ 0 w 7353976"/>
                <a:gd name="connsiteY3" fmla="*/ 204704 h 443594"/>
                <a:gd name="connsiteX4" fmla="*/ 3692831 w 7353976"/>
                <a:gd name="connsiteY4" fmla="*/ 0 h 443594"/>
                <a:gd name="connsiteX0" fmla="*/ 3692831 w 7359641"/>
                <a:gd name="connsiteY0" fmla="*/ 0 h 443594"/>
                <a:gd name="connsiteX1" fmla="*/ 7359641 w 7359641"/>
                <a:gd name="connsiteY1" fmla="*/ 208658 h 443594"/>
                <a:gd name="connsiteX2" fmla="*/ 3702059 w 7359641"/>
                <a:gd name="connsiteY2" fmla="*/ 443594 h 443594"/>
                <a:gd name="connsiteX3" fmla="*/ 0 w 7359641"/>
                <a:gd name="connsiteY3" fmla="*/ 204704 h 443594"/>
                <a:gd name="connsiteX4" fmla="*/ 3692831 w 7359641"/>
                <a:gd name="connsiteY4" fmla="*/ 0 h 443594"/>
                <a:gd name="connsiteX0" fmla="*/ 3655220 w 7322030"/>
                <a:gd name="connsiteY0" fmla="*/ 0 h 443594"/>
                <a:gd name="connsiteX1" fmla="*/ 7322030 w 7322030"/>
                <a:gd name="connsiteY1" fmla="*/ 208658 h 443594"/>
                <a:gd name="connsiteX2" fmla="*/ 3664448 w 7322030"/>
                <a:gd name="connsiteY2" fmla="*/ 443594 h 443594"/>
                <a:gd name="connsiteX3" fmla="*/ 0 w 7322030"/>
                <a:gd name="connsiteY3" fmla="*/ 219973 h 443594"/>
                <a:gd name="connsiteX4" fmla="*/ 3655220 w 7322030"/>
                <a:gd name="connsiteY4" fmla="*/ 0 h 443594"/>
                <a:gd name="connsiteX0" fmla="*/ 3655220 w 7337074"/>
                <a:gd name="connsiteY0" fmla="*/ 0 h 443594"/>
                <a:gd name="connsiteX1" fmla="*/ 7337074 w 7337074"/>
                <a:gd name="connsiteY1" fmla="*/ 216293 h 443594"/>
                <a:gd name="connsiteX2" fmla="*/ 3664448 w 7337074"/>
                <a:gd name="connsiteY2" fmla="*/ 443594 h 443594"/>
                <a:gd name="connsiteX3" fmla="*/ 0 w 7337074"/>
                <a:gd name="connsiteY3" fmla="*/ 219973 h 443594"/>
                <a:gd name="connsiteX4" fmla="*/ 3655220 w 7337074"/>
                <a:gd name="connsiteY4" fmla="*/ 0 h 443594"/>
                <a:gd name="connsiteX0" fmla="*/ 3655220 w 7344596"/>
                <a:gd name="connsiteY0" fmla="*/ 0 h 443594"/>
                <a:gd name="connsiteX1" fmla="*/ 7344596 w 7344596"/>
                <a:gd name="connsiteY1" fmla="*/ 220110 h 443594"/>
                <a:gd name="connsiteX2" fmla="*/ 3664448 w 7344596"/>
                <a:gd name="connsiteY2" fmla="*/ 443594 h 443594"/>
                <a:gd name="connsiteX3" fmla="*/ 0 w 7344596"/>
                <a:gd name="connsiteY3" fmla="*/ 219973 h 443594"/>
                <a:gd name="connsiteX4" fmla="*/ 3655220 w 7344596"/>
                <a:gd name="connsiteY4" fmla="*/ 0 h 443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596" h="443594">
                  <a:moveTo>
                    <a:pt x="3655220" y="0"/>
                  </a:moveTo>
                  <a:lnTo>
                    <a:pt x="7344596" y="220110"/>
                  </a:lnTo>
                  <a:lnTo>
                    <a:pt x="3664448" y="443594"/>
                  </a:lnTo>
                  <a:lnTo>
                    <a:pt x="0" y="219973"/>
                  </a:lnTo>
                  <a:lnTo>
                    <a:pt x="3655220" y="0"/>
                  </a:lnTo>
                  <a:close/>
                </a:path>
              </a:pathLst>
            </a:custGeom>
            <a:solidFill>
              <a:srgbClr val="EC5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5">
              <a:extLst>
                <a:ext uri="{FF2B5EF4-FFF2-40B4-BE49-F238E27FC236}">
                  <a16:creationId xmlns:a16="http://schemas.microsoft.com/office/drawing/2014/main" id="{9A892599-9E2E-7348-A8D4-5F6CC620B5E0}"/>
                </a:ext>
              </a:extLst>
            </p:cNvPr>
            <p:cNvSpPr/>
            <p:nvPr/>
          </p:nvSpPr>
          <p:spPr>
            <a:xfrm rot="16200000" flipH="1">
              <a:off x="9171031" y="1121537"/>
              <a:ext cx="940415" cy="2476132"/>
            </a:xfrm>
            <a:custGeom>
              <a:avLst/>
              <a:gdLst>
                <a:gd name="connsiteX0" fmla="*/ 0 w 824783"/>
                <a:gd name="connsiteY0" fmla="*/ 2470521 h 2470521"/>
                <a:gd name="connsiteX1" fmla="*/ 185510 w 824783"/>
                <a:gd name="connsiteY1" fmla="*/ 0 h 2470521"/>
                <a:gd name="connsiteX2" fmla="*/ 824783 w 824783"/>
                <a:gd name="connsiteY2" fmla="*/ 0 h 2470521"/>
                <a:gd name="connsiteX3" fmla="*/ 639273 w 824783"/>
                <a:gd name="connsiteY3" fmla="*/ 2470521 h 2470521"/>
                <a:gd name="connsiteX4" fmla="*/ 0 w 824783"/>
                <a:gd name="connsiteY4" fmla="*/ 2470521 h 2470521"/>
                <a:gd name="connsiteX0" fmla="*/ 0 w 942589"/>
                <a:gd name="connsiteY0" fmla="*/ 2476131 h 2476131"/>
                <a:gd name="connsiteX1" fmla="*/ 185510 w 942589"/>
                <a:gd name="connsiteY1" fmla="*/ 5610 h 2476131"/>
                <a:gd name="connsiteX2" fmla="*/ 942589 w 942589"/>
                <a:gd name="connsiteY2" fmla="*/ 0 h 2476131"/>
                <a:gd name="connsiteX3" fmla="*/ 639273 w 942589"/>
                <a:gd name="connsiteY3" fmla="*/ 2476131 h 2476131"/>
                <a:gd name="connsiteX4" fmla="*/ 0 w 942589"/>
                <a:gd name="connsiteY4" fmla="*/ 2476131 h 2476131"/>
                <a:gd name="connsiteX0" fmla="*/ 0 w 942589"/>
                <a:gd name="connsiteY0" fmla="*/ 2481741 h 2481741"/>
                <a:gd name="connsiteX1" fmla="*/ 376244 w 942589"/>
                <a:gd name="connsiteY1" fmla="*/ 0 h 2481741"/>
                <a:gd name="connsiteX2" fmla="*/ 942589 w 942589"/>
                <a:gd name="connsiteY2" fmla="*/ 5610 h 2481741"/>
                <a:gd name="connsiteX3" fmla="*/ 639273 w 942589"/>
                <a:gd name="connsiteY3" fmla="*/ 2481741 h 2481741"/>
                <a:gd name="connsiteX4" fmla="*/ 0 w 942589"/>
                <a:gd name="connsiteY4" fmla="*/ 2481741 h 2481741"/>
                <a:gd name="connsiteX0" fmla="*/ 0 w 942589"/>
                <a:gd name="connsiteY0" fmla="*/ 2476132 h 2476132"/>
                <a:gd name="connsiteX1" fmla="*/ 297707 w 942589"/>
                <a:gd name="connsiteY1" fmla="*/ 0 h 2476132"/>
                <a:gd name="connsiteX2" fmla="*/ 942589 w 942589"/>
                <a:gd name="connsiteY2" fmla="*/ 1 h 2476132"/>
                <a:gd name="connsiteX3" fmla="*/ 639273 w 942589"/>
                <a:gd name="connsiteY3" fmla="*/ 2476132 h 2476132"/>
                <a:gd name="connsiteX4" fmla="*/ 0 w 942589"/>
                <a:gd name="connsiteY4" fmla="*/ 2476132 h 247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89" h="2476132">
                  <a:moveTo>
                    <a:pt x="0" y="2476132"/>
                  </a:moveTo>
                  <a:lnTo>
                    <a:pt x="297707" y="0"/>
                  </a:lnTo>
                  <a:lnTo>
                    <a:pt x="942589" y="1"/>
                  </a:lnTo>
                  <a:lnTo>
                    <a:pt x="639273" y="2476132"/>
                  </a:lnTo>
                  <a:lnTo>
                    <a:pt x="0" y="2476132"/>
                  </a:lnTo>
                  <a:close/>
                </a:path>
              </a:pathLst>
            </a:custGeom>
            <a:solidFill>
              <a:srgbClr val="B54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1641CDC6-EC85-2845-98FB-8A800EFABCFD}"/>
              </a:ext>
            </a:extLst>
          </p:cNvPr>
          <p:cNvSpPr txBox="1"/>
          <p:nvPr/>
        </p:nvSpPr>
        <p:spPr>
          <a:xfrm rot="387546">
            <a:off x="6006899" y="2222885"/>
            <a:ext cx="2282439" cy="307777"/>
          </a:xfrm>
          <a:prstGeom prst="rect">
            <a:avLst/>
          </a:prstGeom>
          <a:noFill/>
        </p:spPr>
        <p:txBody>
          <a:bodyPr wrap="square" rtlCol="0">
            <a:spAutoFit/>
          </a:bodyPr>
          <a:lstStyle/>
          <a:p>
            <a:r>
              <a:rPr lang="en-US" sz="1400" dirty="0">
                <a:solidFill>
                  <a:schemeClr val="bg1"/>
                </a:solidFill>
                <a:latin typeface="Comic Sans MS" panose="030F0902030302020204" pitchFamily="66" charset="0"/>
              </a:rPr>
              <a:t>HTML</a:t>
            </a:r>
            <a:r>
              <a:rPr lang="en-US" altLang="zh-TW" sz="1400" dirty="0">
                <a:solidFill>
                  <a:schemeClr val="bg1"/>
                </a:solidFill>
                <a:latin typeface="Comic Sans MS" panose="030F0902030302020204" pitchFamily="66" charset="0"/>
              </a:rPr>
              <a:t>5,</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JavaScript,</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CSS</a:t>
            </a:r>
            <a:endParaRPr lang="en-US" sz="1400" dirty="0">
              <a:solidFill>
                <a:schemeClr val="bg1"/>
              </a:solidFill>
              <a:latin typeface="Comic Sans MS" panose="030F0902030302020204" pitchFamily="66" charset="0"/>
            </a:endParaRPr>
          </a:p>
        </p:txBody>
      </p:sp>
      <p:sp>
        <p:nvSpPr>
          <p:cNvPr id="25" name="TextBox 24">
            <a:extLst>
              <a:ext uri="{FF2B5EF4-FFF2-40B4-BE49-F238E27FC236}">
                <a16:creationId xmlns:a16="http://schemas.microsoft.com/office/drawing/2014/main" id="{36CE19EA-2C33-8443-8388-A6A7AC91B7CC}"/>
              </a:ext>
            </a:extLst>
          </p:cNvPr>
          <p:cNvSpPr txBox="1"/>
          <p:nvPr/>
        </p:nvSpPr>
        <p:spPr>
          <a:xfrm rot="387546">
            <a:off x="5938360" y="3159600"/>
            <a:ext cx="2463295" cy="307777"/>
          </a:xfrm>
          <a:prstGeom prst="rect">
            <a:avLst/>
          </a:prstGeom>
          <a:noFill/>
        </p:spPr>
        <p:txBody>
          <a:bodyPr wrap="square" rtlCol="0">
            <a:spAutoFit/>
          </a:bodyPr>
          <a:lstStyle/>
          <a:p>
            <a:r>
              <a:rPr lang="en-US" sz="1400" dirty="0">
                <a:solidFill>
                  <a:schemeClr val="bg1"/>
                </a:solidFill>
                <a:latin typeface="Comic Sans MS" panose="030F0902030302020204" pitchFamily="66" charset="0"/>
              </a:rPr>
              <a:t>Java</a:t>
            </a:r>
            <a:r>
              <a:rPr lang="en-US" altLang="zh-TW" sz="1400" dirty="0">
                <a:solidFill>
                  <a:schemeClr val="bg1"/>
                </a:solidFill>
                <a:latin typeface="Comic Sans MS" panose="030F0902030302020204" pitchFamily="66" charset="0"/>
              </a:rPr>
              <a:t>,</a:t>
            </a:r>
            <a:r>
              <a:rPr lang="zh-TW" altLang="en-US" sz="1400" dirty="0">
                <a:solidFill>
                  <a:schemeClr val="bg1"/>
                </a:solidFill>
                <a:latin typeface="Comic Sans MS" panose="030F0902030302020204" pitchFamily="66" charset="0"/>
              </a:rPr>
              <a:t> </a:t>
            </a:r>
            <a:r>
              <a:rPr lang="en-US" altLang="zh-TW" sz="1400" dirty="0" err="1">
                <a:solidFill>
                  <a:schemeClr val="bg1"/>
                </a:solidFill>
                <a:latin typeface="Comic Sans MS" panose="030F0902030302020204" pitchFamily="66" charset="0"/>
              </a:rPr>
              <a:t>.Net</a:t>
            </a:r>
            <a:r>
              <a:rPr lang="en-US" altLang="zh-TW" sz="1400" dirty="0">
                <a:solidFill>
                  <a:schemeClr val="bg1"/>
                </a:solidFill>
                <a:latin typeface="Comic Sans MS" panose="030F0902030302020204" pitchFamily="66" charset="0"/>
              </a:rPr>
              <a:t>,</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C#,</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Python,</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C++</a:t>
            </a:r>
            <a:endParaRPr lang="en-US" sz="1400" dirty="0">
              <a:solidFill>
                <a:schemeClr val="bg1"/>
              </a:solidFill>
              <a:latin typeface="Comic Sans MS" panose="030F0902030302020204" pitchFamily="66" charset="0"/>
            </a:endParaRPr>
          </a:p>
        </p:txBody>
      </p:sp>
      <p:sp>
        <p:nvSpPr>
          <p:cNvPr id="26" name="TextBox 25">
            <a:extLst>
              <a:ext uri="{FF2B5EF4-FFF2-40B4-BE49-F238E27FC236}">
                <a16:creationId xmlns:a16="http://schemas.microsoft.com/office/drawing/2014/main" id="{75674152-7348-8C44-A6BB-41F928D59130}"/>
              </a:ext>
            </a:extLst>
          </p:cNvPr>
          <p:cNvSpPr txBox="1"/>
          <p:nvPr/>
        </p:nvSpPr>
        <p:spPr>
          <a:xfrm rot="387546">
            <a:off x="5935983" y="3904379"/>
            <a:ext cx="2571267" cy="523220"/>
          </a:xfrm>
          <a:prstGeom prst="rect">
            <a:avLst/>
          </a:prstGeom>
          <a:noFill/>
        </p:spPr>
        <p:txBody>
          <a:bodyPr wrap="square" rtlCol="0">
            <a:spAutoFit/>
          </a:bodyPr>
          <a:lstStyle/>
          <a:p>
            <a:r>
              <a:rPr lang="en-US" altLang="zh-TW" sz="1400" dirty="0">
                <a:solidFill>
                  <a:schemeClr val="bg1"/>
                </a:solidFill>
                <a:latin typeface="Comic Sans MS" panose="030F0902030302020204" pitchFamily="66" charset="0"/>
              </a:rPr>
              <a:t>MySQL,</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Oracle,</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Mango</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DB,</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PostgreSQL,</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SQL</a:t>
            </a:r>
            <a:r>
              <a:rPr lang="zh-TW" altLang="en-US" sz="1400" dirty="0">
                <a:solidFill>
                  <a:schemeClr val="bg1"/>
                </a:solidFill>
                <a:latin typeface="Comic Sans MS" panose="030F0902030302020204" pitchFamily="66" charset="0"/>
              </a:rPr>
              <a:t> </a:t>
            </a:r>
            <a:r>
              <a:rPr lang="en-US" altLang="zh-TW" sz="1400" dirty="0">
                <a:solidFill>
                  <a:schemeClr val="bg1"/>
                </a:solidFill>
                <a:latin typeface="Comic Sans MS" panose="030F0902030302020204" pitchFamily="66" charset="0"/>
              </a:rPr>
              <a:t>Server</a:t>
            </a:r>
            <a:endParaRPr lang="en-US" sz="1400" dirty="0">
              <a:solidFill>
                <a:schemeClr val="bg1"/>
              </a:solidFill>
              <a:latin typeface="Comic Sans MS" panose="030F0902030302020204" pitchFamily="66" charset="0"/>
            </a:endParaRPr>
          </a:p>
        </p:txBody>
      </p:sp>
      <p:sp>
        <p:nvSpPr>
          <p:cNvPr id="27" name="TextBox 26">
            <a:extLst>
              <a:ext uri="{FF2B5EF4-FFF2-40B4-BE49-F238E27FC236}">
                <a16:creationId xmlns:a16="http://schemas.microsoft.com/office/drawing/2014/main" id="{9A8871AA-6089-544C-9018-60D0A0BF2971}"/>
              </a:ext>
            </a:extLst>
          </p:cNvPr>
          <p:cNvSpPr txBox="1"/>
          <p:nvPr/>
        </p:nvSpPr>
        <p:spPr>
          <a:xfrm rot="21155924">
            <a:off x="8578553" y="2195626"/>
            <a:ext cx="2250715" cy="369332"/>
          </a:xfrm>
          <a:prstGeom prst="rect">
            <a:avLst/>
          </a:prstGeom>
          <a:noFill/>
        </p:spPr>
        <p:txBody>
          <a:bodyPr wrap="square" rtlCol="0">
            <a:spAutoFit/>
          </a:bodyPr>
          <a:lstStyle/>
          <a:p>
            <a:r>
              <a:rPr lang="en-US" altLang="zh-TW" dirty="0">
                <a:solidFill>
                  <a:schemeClr val="bg1"/>
                </a:solidFill>
                <a:latin typeface="Comic Sans MS" panose="030F0902030302020204" pitchFamily="66" charset="0"/>
              </a:rPr>
              <a:t>Presentation</a:t>
            </a:r>
            <a:r>
              <a:rPr lang="zh-TW" altLang="en-US" dirty="0">
                <a:solidFill>
                  <a:schemeClr val="bg1"/>
                </a:solidFill>
                <a:latin typeface="Comic Sans MS" panose="030F0902030302020204" pitchFamily="66" charset="0"/>
              </a:rPr>
              <a:t> </a:t>
            </a:r>
            <a:r>
              <a:rPr lang="en-US" altLang="zh-TW" dirty="0">
                <a:solidFill>
                  <a:schemeClr val="bg1"/>
                </a:solidFill>
                <a:latin typeface="Comic Sans MS" panose="030F0902030302020204" pitchFamily="66" charset="0"/>
              </a:rPr>
              <a:t>Layer</a:t>
            </a:r>
            <a:endParaRPr lang="en-US" dirty="0">
              <a:solidFill>
                <a:schemeClr val="bg1"/>
              </a:solidFill>
              <a:latin typeface="Comic Sans MS" panose="030F0902030302020204" pitchFamily="66" charset="0"/>
            </a:endParaRPr>
          </a:p>
        </p:txBody>
      </p:sp>
      <p:sp>
        <p:nvSpPr>
          <p:cNvPr id="28" name="TextBox 27">
            <a:extLst>
              <a:ext uri="{FF2B5EF4-FFF2-40B4-BE49-F238E27FC236}">
                <a16:creationId xmlns:a16="http://schemas.microsoft.com/office/drawing/2014/main" id="{071FB0C3-3588-184E-B6FC-A68787FDC74E}"/>
              </a:ext>
            </a:extLst>
          </p:cNvPr>
          <p:cNvSpPr txBox="1"/>
          <p:nvPr/>
        </p:nvSpPr>
        <p:spPr>
          <a:xfrm rot="21155924">
            <a:off x="8619013" y="3122790"/>
            <a:ext cx="2044448" cy="369332"/>
          </a:xfrm>
          <a:prstGeom prst="rect">
            <a:avLst/>
          </a:prstGeom>
          <a:noFill/>
        </p:spPr>
        <p:txBody>
          <a:bodyPr wrap="square" rtlCol="0">
            <a:spAutoFit/>
          </a:bodyPr>
          <a:lstStyle/>
          <a:p>
            <a:r>
              <a:rPr lang="en-US" altLang="zh-TW" dirty="0">
                <a:solidFill>
                  <a:schemeClr val="bg1"/>
                </a:solidFill>
                <a:latin typeface="Comic Sans MS" panose="030F0902030302020204" pitchFamily="66" charset="0"/>
              </a:rPr>
              <a:t>Application</a:t>
            </a:r>
            <a:r>
              <a:rPr lang="zh-TW" altLang="en-US" dirty="0">
                <a:solidFill>
                  <a:schemeClr val="bg1"/>
                </a:solidFill>
                <a:latin typeface="Comic Sans MS" panose="030F0902030302020204" pitchFamily="66" charset="0"/>
              </a:rPr>
              <a:t> </a:t>
            </a:r>
            <a:r>
              <a:rPr lang="en-US" altLang="zh-TW" dirty="0">
                <a:solidFill>
                  <a:schemeClr val="bg1"/>
                </a:solidFill>
                <a:latin typeface="Comic Sans MS" panose="030F0902030302020204" pitchFamily="66" charset="0"/>
              </a:rPr>
              <a:t>Layer</a:t>
            </a:r>
            <a:endParaRPr lang="en-US" dirty="0">
              <a:solidFill>
                <a:schemeClr val="bg1"/>
              </a:solidFill>
              <a:latin typeface="Comic Sans MS" panose="030F0902030302020204" pitchFamily="66" charset="0"/>
            </a:endParaRPr>
          </a:p>
        </p:txBody>
      </p:sp>
      <p:sp>
        <p:nvSpPr>
          <p:cNvPr id="29" name="TextBox 28">
            <a:extLst>
              <a:ext uri="{FF2B5EF4-FFF2-40B4-BE49-F238E27FC236}">
                <a16:creationId xmlns:a16="http://schemas.microsoft.com/office/drawing/2014/main" id="{F3C62688-EF76-B74D-9856-A2CC49E60B13}"/>
              </a:ext>
            </a:extLst>
          </p:cNvPr>
          <p:cNvSpPr txBox="1"/>
          <p:nvPr/>
        </p:nvSpPr>
        <p:spPr>
          <a:xfrm rot="21155924">
            <a:off x="8989741" y="3964490"/>
            <a:ext cx="1428341" cy="369332"/>
          </a:xfrm>
          <a:prstGeom prst="rect">
            <a:avLst/>
          </a:prstGeom>
          <a:noFill/>
        </p:spPr>
        <p:txBody>
          <a:bodyPr wrap="square" rtlCol="0">
            <a:spAutoFit/>
          </a:bodyPr>
          <a:lstStyle/>
          <a:p>
            <a:r>
              <a:rPr lang="en-US" altLang="zh-TW" dirty="0">
                <a:solidFill>
                  <a:schemeClr val="bg1"/>
                </a:solidFill>
                <a:latin typeface="Comic Sans MS" panose="030F0902030302020204" pitchFamily="66" charset="0"/>
              </a:rPr>
              <a:t>Data</a:t>
            </a:r>
            <a:r>
              <a:rPr lang="zh-TW" altLang="en-US" dirty="0">
                <a:solidFill>
                  <a:schemeClr val="bg1"/>
                </a:solidFill>
                <a:latin typeface="Comic Sans MS" panose="030F0902030302020204" pitchFamily="66" charset="0"/>
              </a:rPr>
              <a:t> </a:t>
            </a:r>
            <a:r>
              <a:rPr lang="en-US" altLang="zh-TW" dirty="0">
                <a:solidFill>
                  <a:schemeClr val="bg1"/>
                </a:solidFill>
                <a:latin typeface="Comic Sans MS" panose="030F0902030302020204" pitchFamily="66" charset="0"/>
              </a:rPr>
              <a:t>Layer</a:t>
            </a:r>
            <a:endParaRPr lang="en-US" dirty="0">
              <a:solidFill>
                <a:schemeClr val="bg1"/>
              </a:solidFill>
              <a:latin typeface="Comic Sans MS" panose="030F0902030302020204" pitchFamily="66" charset="0"/>
            </a:endParaRPr>
          </a:p>
        </p:txBody>
      </p:sp>
    </p:spTree>
    <p:extLst>
      <p:ext uri="{BB962C8B-B14F-4D97-AF65-F5344CB8AC3E}">
        <p14:creationId xmlns:p14="http://schemas.microsoft.com/office/powerpoint/2010/main" val="209091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1193FFA8DD0840B089BD8D60EE4988" ma:contentTypeVersion="9" ma:contentTypeDescription="Create a new document." ma:contentTypeScope="" ma:versionID="194db5e6af4bfa4baf6d49fef9521442">
  <xsd:schema xmlns:xsd="http://www.w3.org/2001/XMLSchema" xmlns:xs="http://www.w3.org/2001/XMLSchema" xmlns:p="http://schemas.microsoft.com/office/2006/metadata/properties" xmlns:ns2="c636c3e0-9284-4fd1-a8ed-99d764f9e293" xmlns:ns3="bd2d2b09-154e-4910-8040-a85e6e74c9db" targetNamespace="http://schemas.microsoft.com/office/2006/metadata/properties" ma:root="true" ma:fieldsID="96aa0e573fef82ca6b718068ad8ebca4" ns2:_="" ns3:_="">
    <xsd:import namespace="c636c3e0-9284-4fd1-a8ed-99d764f9e293"/>
    <xsd:import namespace="bd2d2b09-154e-4910-8040-a85e6e74c9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36c3e0-9284-4fd1-a8ed-99d764f9e2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2d2b09-154e-4910-8040-a85e6e74c9d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87FBBB-D2AA-450F-9516-8E66BAE761E2}">
  <ds:schemaRefs>
    <ds:schemaRef ds:uri="http://purl.org/dc/terms/"/>
    <ds:schemaRef ds:uri="http://purl.org/dc/elements/1.1/"/>
    <ds:schemaRef ds:uri="http://purl.org/dc/dcmitype/"/>
    <ds:schemaRef ds:uri="http://schemas.microsoft.com/office/infopath/2007/PartnerControls"/>
    <ds:schemaRef ds:uri="c636c3e0-9284-4fd1-a8ed-99d764f9e293"/>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bd2d2b09-154e-4910-8040-a85e6e74c9db"/>
  </ds:schemaRefs>
</ds:datastoreItem>
</file>

<file path=customXml/itemProps2.xml><?xml version="1.0" encoding="utf-8"?>
<ds:datastoreItem xmlns:ds="http://schemas.openxmlformats.org/officeDocument/2006/customXml" ds:itemID="{CA63CEDB-76E2-4C3B-A9B4-352A5903F8E1}">
  <ds:schemaRefs>
    <ds:schemaRef ds:uri="http://schemas.microsoft.com/sharepoint/v3/contenttype/forms"/>
  </ds:schemaRefs>
</ds:datastoreItem>
</file>

<file path=customXml/itemProps3.xml><?xml version="1.0" encoding="utf-8"?>
<ds:datastoreItem xmlns:ds="http://schemas.openxmlformats.org/officeDocument/2006/customXml" ds:itemID="{D5741663-C25C-4E01-B709-DBE13B1921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36c3e0-9284-4fd1-a8ed-99d764f9e293"/>
    <ds:schemaRef ds:uri="bd2d2b09-154e-4910-8040-a85e6e74c9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26637</TotalTime>
  <Words>904</Words>
  <Application>Microsoft Macintosh PowerPoint</Application>
  <PresentationFormat>Widescreen</PresentationFormat>
  <Paragraphs>113</Paragraphs>
  <Slides>19</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Comic Sans MS</vt:lpstr>
      <vt:lpstr>Office Theme</vt:lpstr>
      <vt:lpstr>Three-Tier Architecture</vt:lpstr>
      <vt:lpstr>Agenda</vt:lpstr>
      <vt:lpstr>Intro 3-tier Architecture</vt:lpstr>
      <vt:lpstr>What is 3-Tier Architecture</vt:lpstr>
      <vt:lpstr>What do the 3-Tier Means?</vt:lpstr>
      <vt:lpstr>Presentation Layer</vt:lpstr>
      <vt:lpstr>Application Tier</vt:lpstr>
      <vt:lpstr>Data Tier</vt:lpstr>
      <vt:lpstr>What do the 3-Tier Means?</vt:lpstr>
      <vt:lpstr>Azure Architecture</vt:lpstr>
      <vt:lpstr>Azure Virtual Network</vt:lpstr>
      <vt:lpstr>Network Security Group (NSG)</vt:lpstr>
      <vt:lpstr>Availability Set</vt:lpstr>
      <vt:lpstr>Azure Virtual Machines</vt:lpstr>
      <vt:lpstr>Azure Load Balancer</vt:lpstr>
      <vt:lpstr>Azure SQL Database</vt:lpstr>
      <vt:lpstr>What We will Create</vt:lpstr>
      <vt:lpstr>What We will Create?</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Tam</dc:creator>
  <cp:lastModifiedBy>Microsoft Office User</cp:lastModifiedBy>
  <cp:revision>1314</cp:revision>
  <dcterms:created xsi:type="dcterms:W3CDTF">2018-02-08T11:09:22Z</dcterms:created>
  <dcterms:modified xsi:type="dcterms:W3CDTF">2019-09-26T06:22:54Z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0x0101001A1193FFA8DD0840B089BD8D60EE4988</vt:lpwstr>
  </property>
</Properties>
</file>