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FF1"/>
    <a:srgbClr val="07B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 showGuides="1">
      <p:cViewPr varScale="1">
        <p:scale>
          <a:sx n="106" d="100"/>
          <a:sy n="106" d="100"/>
        </p:scale>
        <p:origin x="5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86C6-F3F6-1F45-8EF7-52C4BFD8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E2C4D-0757-2749-9B8F-BFD23C81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F6F5-8585-BA4A-80DF-6A44AD8E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D3C6-D27C-9C48-ADC7-1062680D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ED6A-5E11-8344-8AE3-1E819A95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A274-675B-4F46-85AA-06CF6B42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9CE8-F662-2E4B-A34B-A6F951B9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7826-E81B-1A4F-A37F-9FF2F57D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D9D7-11D2-774D-AC8F-340B7434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84B3-AD50-A744-A538-D5CC712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0FD93-B70B-EE47-B2DC-7BADD2355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8015F-AD92-5947-BA2A-645536EA0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4A99-8D2B-964C-9856-A1465143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CE6B-AC3D-FE4F-9912-7B81973C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16E1-9480-3847-A7D2-6B106F59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21B1-A070-294E-B49C-DBB3660C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374C-6EE2-0B48-81F0-4D0BDAA4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2D5E-164C-E64F-AA7B-B2AEFA64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1332-1F65-B042-AF33-F19A11A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2126-B076-9C4F-AC4E-9A4F8867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3056-32D7-7A44-8E64-7E4E3CB1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88EC2-B648-D24F-B2DF-6325C144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B09EC-EAA2-1442-844D-41BFC4F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BAF0-8C2E-9643-B325-A253DF59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A449-AE3E-4E48-980B-DB16BA3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026E-A418-BA46-A9B9-7DD4821A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13EB-6BD7-8C4E-A19F-C7100710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139B-91B4-7E40-B398-BC186542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2A0F-5D26-D641-88FE-276095BF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41E6-ED94-7B48-8F11-D5EEBDE5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493E-6100-E44B-9C46-6352127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2FD3-E618-8E40-AA19-A3B18070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41B3-706F-3F47-9B6B-069249FE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83CF-F28D-A846-AD6E-0B1F0B5B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89A16-7984-7641-AE99-2566ED322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A8418-C8AC-A944-8B49-B8C2B46D8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8FFF7-B660-0147-9BA2-1897ACB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794C2-0C7D-3D43-9E2A-DEC28FBA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4E878-CBAA-0941-9EED-5736856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B4B8-84E0-9E41-ADE5-9F15DEB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0D7C3-E69F-E142-A479-67B6A9D7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D80C8-1F3C-E24F-825F-85616037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BDA47-C277-684C-8A04-AB881775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BEA54-2FD7-F24D-BB51-6355E79F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08614-DFCA-2949-A3EC-D241806F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317D-19BD-AD46-A037-23631CE5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EB1-D407-3147-9866-3E9FB890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F801-BA44-F54F-B2CD-D10971E4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C93E6-0C89-4844-8349-697BDB5B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9F517-25BB-D94F-83DD-6727FFE6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7461-5272-AB43-9414-5A0A4F92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A225-86CD-2640-8700-5B776E79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588B-F63E-B444-9948-25297776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AB9D5-F60C-364E-9404-9A0406FF3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649FE-4277-DE45-AF1F-921792D5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B4B8-6D23-2644-860E-BBDF813C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D87A-5793-1A4F-A8F3-D6DDCD4A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DC5E-A633-F249-8B1B-E1027B53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18151-79D4-C748-ACB5-D7B52983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E0CE7-14CD-5D40-A938-A9F23B79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E01B-600A-5245-B377-1FADC818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6A54-A3E5-1744-8EBA-7AB29C141B2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9E1D-469D-BE48-8D61-747138614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F5C2-DB63-A143-9B5E-F5525BA3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B84B-7433-9C4E-BB9C-A8DDC590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FD26C-FD43-824C-B714-75EE9A0F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290" y="974225"/>
            <a:ext cx="3069506" cy="52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2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B85E3-EED8-6E43-BEDB-0D582BC4F7C6}"/>
              </a:ext>
            </a:extLst>
          </p:cNvPr>
          <p:cNvSpPr/>
          <p:nvPr/>
        </p:nvSpPr>
        <p:spPr>
          <a:xfrm>
            <a:off x="288758" y="398236"/>
            <a:ext cx="13234737" cy="6061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A634B-48AC-ED41-9137-BF7B2BB5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885" y="2707200"/>
            <a:ext cx="1089918" cy="144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298501-2502-4845-AE62-9C51622F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22" y="2707200"/>
            <a:ext cx="1111572" cy="144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6AABD7-F81C-4B46-B9C1-1ED702BCB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290" y="1263600"/>
            <a:ext cx="1602396" cy="144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EAE5B8-AB87-FA41-AB61-E2AB87D7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290" y="4150800"/>
            <a:ext cx="1602396" cy="144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6BCC2F-8065-4F41-89DB-0E609D72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51" y="2707200"/>
            <a:ext cx="1111572" cy="144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4130A-154C-3849-914F-E159874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56" y="1263600"/>
            <a:ext cx="1602396" cy="144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8957E-AC02-9648-80ED-5AAD0B5A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56" y="4150800"/>
            <a:ext cx="1602396" cy="1443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7DF7B3-40B4-EC4F-BED9-060D72D9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803" y="4150800"/>
            <a:ext cx="1089918" cy="14436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B662234-3EB7-DE4D-8604-31480467A89E}"/>
              </a:ext>
            </a:extLst>
          </p:cNvPr>
          <p:cNvSpPr/>
          <p:nvPr/>
        </p:nvSpPr>
        <p:spPr>
          <a:xfrm>
            <a:off x="378149" y="696687"/>
            <a:ext cx="13052102" cy="5617028"/>
          </a:xfrm>
          <a:prstGeom prst="roundRect">
            <a:avLst/>
          </a:prstGeom>
          <a:noFill/>
          <a:ln w="57150">
            <a:solidFill>
              <a:srgbClr val="07BE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154397-6B03-5B49-B2F8-55C697093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8" y="398236"/>
            <a:ext cx="1147442" cy="63046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4CCFBC-26BB-9340-A13E-2D182E411CB6}"/>
              </a:ext>
            </a:extLst>
          </p:cNvPr>
          <p:cNvCxnSpPr/>
          <p:nvPr/>
        </p:nvCxnSpPr>
        <p:spPr>
          <a:xfrm>
            <a:off x="2715966" y="703614"/>
            <a:ext cx="0" cy="5617028"/>
          </a:xfrm>
          <a:prstGeom prst="line">
            <a:avLst/>
          </a:prstGeom>
          <a:ln w="28575">
            <a:solidFill>
              <a:srgbClr val="03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6ACE4E-D980-7B43-9121-E523B76C76ED}"/>
              </a:ext>
            </a:extLst>
          </p:cNvPr>
          <p:cNvCxnSpPr/>
          <p:nvPr/>
        </p:nvCxnSpPr>
        <p:spPr>
          <a:xfrm>
            <a:off x="5220868" y="703614"/>
            <a:ext cx="0" cy="5617028"/>
          </a:xfrm>
          <a:prstGeom prst="line">
            <a:avLst/>
          </a:prstGeom>
          <a:ln w="28575">
            <a:solidFill>
              <a:srgbClr val="03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05BF15-262C-B24F-9403-B1D6EBF5D5FA}"/>
              </a:ext>
            </a:extLst>
          </p:cNvPr>
          <p:cNvCxnSpPr/>
          <p:nvPr/>
        </p:nvCxnSpPr>
        <p:spPr>
          <a:xfrm>
            <a:off x="7707283" y="703614"/>
            <a:ext cx="0" cy="5617028"/>
          </a:xfrm>
          <a:prstGeom prst="line">
            <a:avLst/>
          </a:prstGeom>
          <a:ln w="28575">
            <a:solidFill>
              <a:srgbClr val="03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7B4F5-F696-764C-8293-13845C0621DF}"/>
              </a:ext>
            </a:extLst>
          </p:cNvPr>
          <p:cNvCxnSpPr/>
          <p:nvPr/>
        </p:nvCxnSpPr>
        <p:spPr>
          <a:xfrm>
            <a:off x="10212185" y="703614"/>
            <a:ext cx="0" cy="5617028"/>
          </a:xfrm>
          <a:prstGeom prst="line">
            <a:avLst/>
          </a:prstGeom>
          <a:ln w="28575">
            <a:solidFill>
              <a:srgbClr val="03B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C3E98D-9F4B-314C-88EC-1F3848080295}"/>
              </a:ext>
            </a:extLst>
          </p:cNvPr>
          <p:cNvSpPr txBox="1"/>
          <p:nvPr/>
        </p:nvSpPr>
        <p:spPr>
          <a:xfrm>
            <a:off x="3470385" y="357134"/>
            <a:ext cx="103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Web</a:t>
            </a:r>
            <a:r>
              <a:rPr lang="zh-TW" altLang="en-US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Tier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239871-33C2-0E4C-868A-23387978B4B2}"/>
              </a:ext>
            </a:extLst>
          </p:cNvPr>
          <p:cNvSpPr txBox="1"/>
          <p:nvPr/>
        </p:nvSpPr>
        <p:spPr>
          <a:xfrm>
            <a:off x="8202156" y="357134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Application</a:t>
            </a:r>
            <a:r>
              <a:rPr lang="zh-TW" altLang="en-US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Tier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018DD-C486-634D-948E-7DB1E952E490}"/>
              </a:ext>
            </a:extLst>
          </p:cNvPr>
          <p:cNvSpPr txBox="1"/>
          <p:nvPr/>
        </p:nvSpPr>
        <p:spPr>
          <a:xfrm>
            <a:off x="11350776" y="359619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Data</a:t>
            </a:r>
            <a:r>
              <a:rPr lang="zh-TW" altLang="en-US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Tier</a:t>
            </a:r>
          </a:p>
        </p:txBody>
      </p:sp>
    </p:spTree>
    <p:extLst>
      <p:ext uri="{BB962C8B-B14F-4D97-AF65-F5344CB8AC3E}">
        <p14:creationId xmlns:p14="http://schemas.microsoft.com/office/powerpoint/2010/main" val="36322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46F7-6304-F146-A343-B5F93F19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8336-A55F-DC49-A927-02E80EA7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2019-09-12T09:48:37Z</dcterms:created>
  <dcterms:modified xsi:type="dcterms:W3CDTF">2019-09-26T06:24:47Z</dcterms:modified>
</cp:coreProperties>
</file>