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33AAEED8-D687-48A1-BCCA-586A8AD56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Senior</a:t>
            </a:r>
            <a:r>
              <a:rPr lang="en-US" dirty="0"/>
              <a:t> </a:t>
            </a:r>
            <a:r>
              <a:rPr dirty="0"/>
              <a:t>Capstone</a:t>
            </a:r>
            <a:r>
              <a:rPr lang="en-US" dirty="0"/>
              <a:t> </a:t>
            </a:r>
            <a:r>
              <a:rPr dirty="0"/>
              <a:t>Vehicle</a:t>
            </a:r>
            <a:r>
              <a:rPr lang="en-US" dirty="0"/>
              <a:t> </a:t>
            </a:r>
            <a:r>
              <a:rPr dirty="0"/>
              <a:t>Sales</a:t>
            </a:r>
            <a:r>
              <a:rPr lang="en-US" dirty="0"/>
              <a:t> </a:t>
            </a:r>
            <a:r>
              <a:rPr dirty="0"/>
              <a:t>Tableau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15F17FAA-9E6A-4A73-88D2-E12E4BDE9F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By:Hayden</a:t>
            </a:r>
            <a:r>
              <a:rPr lang="en-US" dirty="0"/>
              <a:t> Randolph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ales Dash 1">
            <a:extLst>
              <a:ext uri="{FF2B5EF4-FFF2-40B4-BE49-F238E27FC236}">
                <a16:creationId xmlns:a16="http://schemas.microsoft.com/office/drawing/2014/main" id="{09BD571D-3C36-4AA5-B535-D7A3AB7BB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ales Dash 2">
            <a:extLst>
              <a:ext uri="{FF2B5EF4-FFF2-40B4-BE49-F238E27FC236}">
                <a16:creationId xmlns:a16="http://schemas.microsoft.com/office/drawing/2014/main" id="{66EDDA53-859B-4E0A-BDBD-C1C617923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14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Senior Capstone Vehicle Sales Tableau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Capstone Vehicle Sales Tableau</dc:title>
  <dc:creator/>
  <cp:lastModifiedBy>Hayden Randolph</cp:lastModifiedBy>
  <cp:revision>1</cp:revision>
  <dcterms:created xsi:type="dcterms:W3CDTF">2023-12-12T21:24:36Z</dcterms:created>
  <dcterms:modified xsi:type="dcterms:W3CDTF">2023-12-12T21:26:01Z</dcterms:modified>
</cp:coreProperties>
</file>