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0" r:id="rId2"/>
    <p:sldId id="257" r:id="rId3"/>
    <p:sldId id="267" r:id="rId4"/>
    <p:sldId id="269" r:id="rId5"/>
    <p:sldId id="258" r:id="rId6"/>
    <p:sldId id="265" r:id="rId7"/>
    <p:sldId id="264" r:id="rId8"/>
    <p:sldId id="270" r:id="rId9"/>
    <p:sldId id="271" r:id="rId10"/>
    <p:sldId id="272" r:id="rId11"/>
    <p:sldId id="273" r:id="rId12"/>
    <p:sldId id="266" r:id="rId13"/>
    <p:sldId id="274" r:id="rId14"/>
    <p:sldId id="261" r:id="rId15"/>
    <p:sldId id="262" r:id="rId16"/>
    <p:sldId id="26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CC66FF"/>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BE0262-63D3-4694-92A4-176BDF7D0B57}" v="3270" dt="2019-04-25T00:34:07.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612" autoAdjust="0"/>
  </p:normalViewPr>
  <p:slideViewPr>
    <p:cSldViewPr snapToGrid="0">
      <p:cViewPr varScale="1">
        <p:scale>
          <a:sx n="40" d="100"/>
          <a:sy n="40" d="100"/>
        </p:scale>
        <p:origin x="4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Yates" userId="4d46cf7e-febe-48d0-bf3e-b79dd449e030" providerId="ADAL" clId="{0DBE0262-63D3-4694-92A4-176BDF7D0B57}"/>
    <pc:docChg chg="undo redo custSel addSld delSld modSld sldOrd">
      <pc:chgData name="Peter Yates" userId="4d46cf7e-febe-48d0-bf3e-b79dd449e030" providerId="ADAL" clId="{0DBE0262-63D3-4694-92A4-176BDF7D0B57}" dt="2019-04-25T00:34:07.801" v="3264" actId="13926"/>
      <pc:docMkLst>
        <pc:docMk/>
      </pc:docMkLst>
      <pc:sldChg chg="modSp ord">
        <pc:chgData name="Peter Yates" userId="4d46cf7e-febe-48d0-bf3e-b79dd449e030" providerId="ADAL" clId="{0DBE0262-63D3-4694-92A4-176BDF7D0B57}" dt="2019-04-25T00:34:07.801" v="3264" actId="13926"/>
        <pc:sldMkLst>
          <pc:docMk/>
          <pc:sldMk cId="3991376111" sldId="257"/>
        </pc:sldMkLst>
        <pc:spChg chg="mod">
          <ac:chgData name="Peter Yates" userId="4d46cf7e-febe-48d0-bf3e-b79dd449e030" providerId="ADAL" clId="{0DBE0262-63D3-4694-92A4-176BDF7D0B57}" dt="2019-04-02T01:10:15.066" v="1970" actId="20577"/>
          <ac:spMkLst>
            <pc:docMk/>
            <pc:sldMk cId="3991376111" sldId="257"/>
            <ac:spMk id="2" creationId="{B1ED90AF-8B17-4285-AFD3-0319545B88DB}"/>
          </ac:spMkLst>
        </pc:spChg>
        <pc:spChg chg="mod">
          <ac:chgData name="Peter Yates" userId="4d46cf7e-febe-48d0-bf3e-b79dd449e030" providerId="ADAL" clId="{0DBE0262-63D3-4694-92A4-176BDF7D0B57}" dt="2019-04-25T00:33:23.142" v="3261" actId="13926"/>
          <ac:spMkLst>
            <pc:docMk/>
            <pc:sldMk cId="3991376111" sldId="257"/>
            <ac:spMk id="5" creationId="{C81DBA02-CB59-41F0-9B3C-9AB3EBEC0FF0}"/>
          </ac:spMkLst>
        </pc:spChg>
        <pc:spChg chg="mod">
          <ac:chgData name="Peter Yates" userId="4d46cf7e-febe-48d0-bf3e-b79dd449e030" providerId="ADAL" clId="{0DBE0262-63D3-4694-92A4-176BDF7D0B57}" dt="2019-04-25T00:33:09.623" v="3258" actId="13926"/>
          <ac:spMkLst>
            <pc:docMk/>
            <pc:sldMk cId="3991376111" sldId="257"/>
            <ac:spMk id="6" creationId="{EA7DBA28-897D-4440-81E7-DFC0036A88C8}"/>
          </ac:spMkLst>
        </pc:spChg>
        <pc:spChg chg="mod">
          <ac:chgData name="Peter Yates" userId="4d46cf7e-febe-48d0-bf3e-b79dd449e030" providerId="ADAL" clId="{0DBE0262-63D3-4694-92A4-176BDF7D0B57}" dt="2019-04-25T00:33:16.206" v="3260" actId="13926"/>
          <ac:spMkLst>
            <pc:docMk/>
            <pc:sldMk cId="3991376111" sldId="257"/>
            <ac:spMk id="7" creationId="{CB2E66FE-FBC4-46E3-B8BB-06E08F7A9674}"/>
          </ac:spMkLst>
        </pc:spChg>
        <pc:spChg chg="mod">
          <ac:chgData name="Peter Yates" userId="4d46cf7e-febe-48d0-bf3e-b79dd449e030" providerId="ADAL" clId="{0DBE0262-63D3-4694-92A4-176BDF7D0B57}" dt="2019-04-25T00:33:13.902" v="3259" actId="13926"/>
          <ac:spMkLst>
            <pc:docMk/>
            <pc:sldMk cId="3991376111" sldId="257"/>
            <ac:spMk id="8" creationId="{130CBD47-1DED-48DA-AF8E-E1401E058EA9}"/>
          </ac:spMkLst>
        </pc:spChg>
        <pc:spChg chg="mod">
          <ac:chgData name="Peter Yates" userId="4d46cf7e-febe-48d0-bf3e-b79dd449e030" providerId="ADAL" clId="{0DBE0262-63D3-4694-92A4-176BDF7D0B57}" dt="2019-04-04T21:57:05.124" v="3169" actId="20577"/>
          <ac:spMkLst>
            <pc:docMk/>
            <pc:sldMk cId="3991376111" sldId="257"/>
            <ac:spMk id="12" creationId="{64A3D0FC-EFE3-40D6-85BE-7687F2CAB503}"/>
          </ac:spMkLst>
        </pc:spChg>
        <pc:spChg chg="mod ord">
          <ac:chgData name="Peter Yates" userId="4d46cf7e-febe-48d0-bf3e-b79dd449e030" providerId="ADAL" clId="{0DBE0262-63D3-4694-92A4-176BDF7D0B57}" dt="2019-04-25T00:34:07.801" v="3264" actId="13926"/>
          <ac:spMkLst>
            <pc:docMk/>
            <pc:sldMk cId="3991376111" sldId="257"/>
            <ac:spMk id="15" creationId="{4ED791E9-D37C-403D-ABA4-B15F7E2A0860}"/>
          </ac:spMkLst>
        </pc:spChg>
        <pc:spChg chg="mod ord">
          <ac:chgData name="Peter Yates" userId="4d46cf7e-febe-48d0-bf3e-b79dd449e030" providerId="ADAL" clId="{0DBE0262-63D3-4694-92A4-176BDF7D0B57}" dt="2019-04-11T07:08:47.889" v="3244" actId="1076"/>
          <ac:spMkLst>
            <pc:docMk/>
            <pc:sldMk cId="3991376111" sldId="257"/>
            <ac:spMk id="23" creationId="{418DA235-2D1D-44C1-BC9B-B9F1CA4767EC}"/>
          </ac:spMkLst>
        </pc:spChg>
        <pc:spChg chg="mod">
          <ac:chgData name="Peter Yates" userId="4d46cf7e-febe-48d0-bf3e-b79dd449e030" providerId="ADAL" clId="{0DBE0262-63D3-4694-92A4-176BDF7D0B57}" dt="2019-04-02T01:26:49.891" v="2436" actId="1076"/>
          <ac:spMkLst>
            <pc:docMk/>
            <pc:sldMk cId="3991376111" sldId="257"/>
            <ac:spMk id="24" creationId="{E3183EC8-A133-4D0E-8D1F-630EB73B17AB}"/>
          </ac:spMkLst>
        </pc:spChg>
        <pc:spChg chg="mod">
          <ac:chgData name="Peter Yates" userId="4d46cf7e-febe-48d0-bf3e-b79dd449e030" providerId="ADAL" clId="{0DBE0262-63D3-4694-92A4-176BDF7D0B57}" dt="2019-04-04T21:50:22.875" v="3161" actId="20577"/>
          <ac:spMkLst>
            <pc:docMk/>
            <pc:sldMk cId="3991376111" sldId="257"/>
            <ac:spMk id="26" creationId="{28CEFF3D-E068-468B-B3F7-32C66C2CADC5}"/>
          </ac:spMkLst>
        </pc:spChg>
        <pc:cxnChg chg="mod">
          <ac:chgData name="Peter Yates" userId="4d46cf7e-febe-48d0-bf3e-b79dd449e030" providerId="ADAL" clId="{0DBE0262-63D3-4694-92A4-176BDF7D0B57}" dt="2019-04-02T01:10:18.892" v="1971" actId="1076"/>
          <ac:cxnSpMkLst>
            <pc:docMk/>
            <pc:sldMk cId="3991376111" sldId="257"/>
            <ac:cxnSpMk id="11" creationId="{83C7A5DF-7891-4F95-A26F-E098CE23DDB8}"/>
          </ac:cxnSpMkLst>
        </pc:cxnChg>
      </pc:sldChg>
      <pc:sldChg chg="addSp delSp modSp ord modAnim">
        <pc:chgData name="Peter Yates" userId="4d46cf7e-febe-48d0-bf3e-b79dd449e030" providerId="ADAL" clId="{0DBE0262-63D3-4694-92A4-176BDF7D0B57}" dt="2019-04-08T05:17:11.040" v="3239" actId="1076"/>
        <pc:sldMkLst>
          <pc:docMk/>
          <pc:sldMk cId="2664500498" sldId="258"/>
        </pc:sldMkLst>
        <pc:spChg chg="del mod">
          <ac:chgData name="Peter Yates" userId="4d46cf7e-febe-48d0-bf3e-b79dd449e030" providerId="ADAL" clId="{0DBE0262-63D3-4694-92A4-176BDF7D0B57}" dt="2019-03-28T03:41:04.273" v="1066" actId="478"/>
          <ac:spMkLst>
            <pc:docMk/>
            <pc:sldMk cId="2664500498" sldId="258"/>
            <ac:spMk id="3" creationId="{6771B0C2-2A98-4F25-8446-7ACA7DEE6326}"/>
          </ac:spMkLst>
        </pc:spChg>
        <pc:spChg chg="mod">
          <ac:chgData name="Peter Yates" userId="4d46cf7e-febe-48d0-bf3e-b79dd449e030" providerId="ADAL" clId="{0DBE0262-63D3-4694-92A4-176BDF7D0B57}" dt="2019-03-28T04:01:09.493" v="1138" actId="20577"/>
          <ac:spMkLst>
            <pc:docMk/>
            <pc:sldMk cId="2664500498" sldId="258"/>
            <ac:spMk id="4" creationId="{8484D354-EB89-4F18-A633-B75074E5D2CD}"/>
          </ac:spMkLst>
        </pc:spChg>
        <pc:spChg chg="add mod">
          <ac:chgData name="Peter Yates" userId="4d46cf7e-febe-48d0-bf3e-b79dd449e030" providerId="ADAL" clId="{0DBE0262-63D3-4694-92A4-176BDF7D0B57}" dt="2019-03-28T03:47:35.189" v="1112" actId="14100"/>
          <ac:spMkLst>
            <pc:docMk/>
            <pc:sldMk cId="2664500498" sldId="258"/>
            <ac:spMk id="10" creationId="{B274C15B-E62E-4925-8EAE-311857A78147}"/>
          </ac:spMkLst>
        </pc:spChg>
        <pc:spChg chg="add mod">
          <ac:chgData name="Peter Yates" userId="4d46cf7e-febe-48d0-bf3e-b79dd449e030" providerId="ADAL" clId="{0DBE0262-63D3-4694-92A4-176BDF7D0B57}" dt="2019-04-02T01:22:08.797" v="2353" actId="14100"/>
          <ac:spMkLst>
            <pc:docMk/>
            <pc:sldMk cId="2664500498" sldId="258"/>
            <ac:spMk id="11" creationId="{D86B3347-ED70-416F-998E-49B4D6CBD75D}"/>
          </ac:spMkLst>
        </pc:spChg>
        <pc:spChg chg="add mod">
          <ac:chgData name="Peter Yates" userId="4d46cf7e-febe-48d0-bf3e-b79dd449e030" providerId="ADAL" clId="{0DBE0262-63D3-4694-92A4-176BDF7D0B57}" dt="2019-04-02T01:22:13.706" v="2354" actId="14100"/>
          <ac:spMkLst>
            <pc:docMk/>
            <pc:sldMk cId="2664500498" sldId="258"/>
            <ac:spMk id="12" creationId="{DFAC3274-75B7-472C-954B-6C2EB083C230}"/>
          </ac:spMkLst>
        </pc:spChg>
        <pc:spChg chg="add mod">
          <ac:chgData name="Peter Yates" userId="4d46cf7e-febe-48d0-bf3e-b79dd449e030" providerId="ADAL" clId="{0DBE0262-63D3-4694-92A4-176BDF7D0B57}" dt="2019-03-28T03:47:32.493" v="1111" actId="14100"/>
          <ac:spMkLst>
            <pc:docMk/>
            <pc:sldMk cId="2664500498" sldId="258"/>
            <ac:spMk id="13" creationId="{D79B1B69-1F43-4B9D-8906-D7FDEC580A5E}"/>
          </ac:spMkLst>
        </pc:spChg>
        <pc:spChg chg="add mod">
          <ac:chgData name="Peter Yates" userId="4d46cf7e-febe-48d0-bf3e-b79dd449e030" providerId="ADAL" clId="{0DBE0262-63D3-4694-92A4-176BDF7D0B57}" dt="2019-04-02T01:21:43.961" v="2349" actId="14100"/>
          <ac:spMkLst>
            <pc:docMk/>
            <pc:sldMk cId="2664500498" sldId="258"/>
            <ac:spMk id="16" creationId="{857BE92E-C265-44C5-A913-206A2C198831}"/>
          </ac:spMkLst>
        </pc:spChg>
        <pc:picChg chg="add mod">
          <ac:chgData name="Peter Yates" userId="4d46cf7e-febe-48d0-bf3e-b79dd449e030" providerId="ADAL" clId="{0DBE0262-63D3-4694-92A4-176BDF7D0B57}" dt="2019-03-28T03:46:54.420" v="1107" actId="1076"/>
          <ac:picMkLst>
            <pc:docMk/>
            <pc:sldMk cId="2664500498" sldId="258"/>
            <ac:picMk id="5" creationId="{83F6EADC-F7DA-4375-9594-17B89EE53F70}"/>
          </ac:picMkLst>
        </pc:picChg>
        <pc:picChg chg="add mod modCrop">
          <ac:chgData name="Peter Yates" userId="4d46cf7e-febe-48d0-bf3e-b79dd449e030" providerId="ADAL" clId="{0DBE0262-63D3-4694-92A4-176BDF7D0B57}" dt="2019-03-28T03:42:28.190" v="1074" actId="1076"/>
          <ac:picMkLst>
            <pc:docMk/>
            <pc:sldMk cId="2664500498" sldId="258"/>
            <ac:picMk id="6" creationId="{EEAB45C9-483D-41CB-BCD4-7348AF06F5E2}"/>
          </ac:picMkLst>
        </pc:picChg>
        <pc:picChg chg="add mod">
          <ac:chgData name="Peter Yates" userId="4d46cf7e-febe-48d0-bf3e-b79dd449e030" providerId="ADAL" clId="{0DBE0262-63D3-4694-92A4-176BDF7D0B57}" dt="2019-03-28T03:43:28.498" v="1081" actId="1076"/>
          <ac:picMkLst>
            <pc:docMk/>
            <pc:sldMk cId="2664500498" sldId="258"/>
            <ac:picMk id="7" creationId="{AE89945A-106C-409F-BDD6-F380478907AE}"/>
          </ac:picMkLst>
        </pc:picChg>
        <pc:picChg chg="add mod">
          <ac:chgData name="Peter Yates" userId="4d46cf7e-febe-48d0-bf3e-b79dd449e030" providerId="ADAL" clId="{0DBE0262-63D3-4694-92A4-176BDF7D0B57}" dt="2019-03-28T03:43:25.818" v="1080" actId="1076"/>
          <ac:picMkLst>
            <pc:docMk/>
            <pc:sldMk cId="2664500498" sldId="258"/>
            <ac:picMk id="8" creationId="{21446243-9A75-43BB-A64E-A3D205EFB01B}"/>
          </ac:picMkLst>
        </pc:picChg>
        <pc:picChg chg="add mod">
          <ac:chgData name="Peter Yates" userId="4d46cf7e-febe-48d0-bf3e-b79dd449e030" providerId="ADAL" clId="{0DBE0262-63D3-4694-92A4-176BDF7D0B57}" dt="2019-03-28T03:44:00.751" v="1083" actId="1076"/>
          <ac:picMkLst>
            <pc:docMk/>
            <pc:sldMk cId="2664500498" sldId="258"/>
            <ac:picMk id="9" creationId="{02C235B9-718B-4224-A554-E3861B154587}"/>
          </ac:picMkLst>
        </pc:picChg>
        <pc:picChg chg="add mod">
          <ac:chgData name="Peter Yates" userId="4d46cf7e-febe-48d0-bf3e-b79dd449e030" providerId="ADAL" clId="{0DBE0262-63D3-4694-92A4-176BDF7D0B57}" dt="2019-04-08T05:17:11.040" v="3239" actId="1076"/>
          <ac:picMkLst>
            <pc:docMk/>
            <pc:sldMk cId="2664500498" sldId="258"/>
            <ac:picMk id="18" creationId="{72BBA9C7-EE79-4405-995B-60EF20935D64}"/>
          </ac:picMkLst>
        </pc:picChg>
        <pc:picChg chg="add mod">
          <ac:chgData name="Peter Yates" userId="4d46cf7e-febe-48d0-bf3e-b79dd449e030" providerId="ADAL" clId="{0DBE0262-63D3-4694-92A4-176BDF7D0B57}" dt="2019-03-28T03:49:06.852" v="1120" actId="14100"/>
          <ac:picMkLst>
            <pc:docMk/>
            <pc:sldMk cId="2664500498" sldId="258"/>
            <ac:picMk id="21" creationId="{61D1F015-0353-4EB9-9A61-393A3E7136F3}"/>
          </ac:picMkLst>
        </pc:picChg>
        <pc:cxnChg chg="add mod">
          <ac:chgData name="Peter Yates" userId="4d46cf7e-febe-48d0-bf3e-b79dd449e030" providerId="ADAL" clId="{0DBE0262-63D3-4694-92A4-176BDF7D0B57}" dt="2019-03-28T03:48:05.059" v="1116" actId="1582"/>
          <ac:cxnSpMkLst>
            <pc:docMk/>
            <pc:sldMk cId="2664500498" sldId="258"/>
            <ac:cxnSpMk id="15" creationId="{00608A34-B19F-497A-BF05-82E8072024D3}"/>
          </ac:cxnSpMkLst>
        </pc:cxnChg>
        <pc:cxnChg chg="add mod">
          <ac:chgData name="Peter Yates" userId="4d46cf7e-febe-48d0-bf3e-b79dd449e030" providerId="ADAL" clId="{0DBE0262-63D3-4694-92A4-176BDF7D0B57}" dt="2019-03-28T03:48:05.059" v="1116" actId="1582"/>
          <ac:cxnSpMkLst>
            <pc:docMk/>
            <pc:sldMk cId="2664500498" sldId="258"/>
            <ac:cxnSpMk id="17" creationId="{8C96D424-7D66-4472-8DA3-81419CC07686}"/>
          </ac:cxnSpMkLst>
        </pc:cxnChg>
        <pc:cxnChg chg="add mod">
          <ac:chgData name="Peter Yates" userId="4d46cf7e-febe-48d0-bf3e-b79dd449e030" providerId="ADAL" clId="{0DBE0262-63D3-4694-92A4-176BDF7D0B57}" dt="2019-03-28T03:48:05.059" v="1116" actId="1582"/>
          <ac:cxnSpMkLst>
            <pc:docMk/>
            <pc:sldMk cId="2664500498" sldId="258"/>
            <ac:cxnSpMk id="19" creationId="{13370B02-A730-428C-B295-35096B89BA03}"/>
          </ac:cxnSpMkLst>
        </pc:cxnChg>
      </pc:sldChg>
      <pc:sldChg chg="modSp add">
        <pc:chgData name="Peter Yates" userId="4d46cf7e-febe-48d0-bf3e-b79dd449e030" providerId="ADAL" clId="{0DBE0262-63D3-4694-92A4-176BDF7D0B57}" dt="2019-04-04T21:49:53.665" v="3133" actId="20577"/>
        <pc:sldMkLst>
          <pc:docMk/>
          <pc:sldMk cId="767814032" sldId="260"/>
        </pc:sldMkLst>
        <pc:spChg chg="mod">
          <ac:chgData name="Peter Yates" userId="4d46cf7e-febe-48d0-bf3e-b79dd449e030" providerId="ADAL" clId="{0DBE0262-63D3-4694-92A4-176BDF7D0B57}" dt="2019-03-28T02:52:30.070" v="62" actId="20577"/>
          <ac:spMkLst>
            <pc:docMk/>
            <pc:sldMk cId="767814032" sldId="260"/>
            <ac:spMk id="2" creationId="{18200382-7CEB-4E25-9D2D-D9EB38C88749}"/>
          </ac:spMkLst>
        </pc:spChg>
        <pc:spChg chg="mod">
          <ac:chgData name="Peter Yates" userId="4d46cf7e-febe-48d0-bf3e-b79dd449e030" providerId="ADAL" clId="{0DBE0262-63D3-4694-92A4-176BDF7D0B57}" dt="2019-04-04T21:49:53.665" v="3133" actId="20577"/>
          <ac:spMkLst>
            <pc:docMk/>
            <pc:sldMk cId="767814032" sldId="260"/>
            <ac:spMk id="3" creationId="{27C5F0F4-A146-4EA8-8477-1FBFDE553D08}"/>
          </ac:spMkLst>
        </pc:spChg>
      </pc:sldChg>
      <pc:sldChg chg="addSp modSp add">
        <pc:chgData name="Peter Yates" userId="4d46cf7e-febe-48d0-bf3e-b79dd449e030" providerId="ADAL" clId="{0DBE0262-63D3-4694-92A4-176BDF7D0B57}" dt="2019-04-02T01:27:47.907" v="2439" actId="2085"/>
        <pc:sldMkLst>
          <pc:docMk/>
          <pc:sldMk cId="2488920534" sldId="261"/>
        </pc:sldMkLst>
        <pc:spChg chg="mod">
          <ac:chgData name="Peter Yates" userId="4d46cf7e-febe-48d0-bf3e-b79dd449e030" providerId="ADAL" clId="{0DBE0262-63D3-4694-92A4-176BDF7D0B57}" dt="2019-03-28T03:06:44.332" v="1057" actId="20577"/>
          <ac:spMkLst>
            <pc:docMk/>
            <pc:sldMk cId="2488920534" sldId="261"/>
            <ac:spMk id="2" creationId="{33BDF2DE-A554-44FA-AC0A-11ED04E39DDB}"/>
          </ac:spMkLst>
        </pc:spChg>
        <pc:spChg chg="mod">
          <ac:chgData name="Peter Yates" userId="4d46cf7e-febe-48d0-bf3e-b79dd449e030" providerId="ADAL" clId="{0DBE0262-63D3-4694-92A4-176BDF7D0B57}" dt="2019-03-28T03:03:22.921" v="719" actId="14100"/>
          <ac:spMkLst>
            <pc:docMk/>
            <pc:sldMk cId="2488920534" sldId="261"/>
            <ac:spMk id="3" creationId="{A4F477AB-B09F-4D03-B4C6-AF411AA2D38E}"/>
          </ac:spMkLst>
        </pc:spChg>
        <pc:spChg chg="add mod">
          <ac:chgData name="Peter Yates" userId="4d46cf7e-febe-48d0-bf3e-b79dd449e030" providerId="ADAL" clId="{0DBE0262-63D3-4694-92A4-176BDF7D0B57}" dt="2019-04-02T01:27:47.907" v="2439" actId="2085"/>
          <ac:spMkLst>
            <pc:docMk/>
            <pc:sldMk cId="2488920534" sldId="261"/>
            <ac:spMk id="6" creationId="{8F45E068-5CA6-4B56-A3C6-3F38BD077A00}"/>
          </ac:spMkLst>
        </pc:spChg>
        <pc:picChg chg="add mod">
          <ac:chgData name="Peter Yates" userId="4d46cf7e-febe-48d0-bf3e-b79dd449e030" providerId="ADAL" clId="{0DBE0262-63D3-4694-92A4-176BDF7D0B57}" dt="2019-03-28T03:03:25.946" v="721" actId="14100"/>
          <ac:picMkLst>
            <pc:docMk/>
            <pc:sldMk cId="2488920534" sldId="261"/>
            <ac:picMk id="4" creationId="{57103778-07CF-4B18-A2F7-4C0DCC7BDBC6}"/>
          </ac:picMkLst>
        </pc:picChg>
        <pc:picChg chg="add mod">
          <ac:chgData name="Peter Yates" userId="4d46cf7e-febe-48d0-bf3e-b79dd449e030" providerId="ADAL" clId="{0DBE0262-63D3-4694-92A4-176BDF7D0B57}" dt="2019-03-28T03:04:13.694" v="725" actId="1076"/>
          <ac:picMkLst>
            <pc:docMk/>
            <pc:sldMk cId="2488920534" sldId="261"/>
            <ac:picMk id="5" creationId="{88B82395-3F5E-434A-A761-FEA447D27AEC}"/>
          </ac:picMkLst>
        </pc:picChg>
      </pc:sldChg>
      <pc:sldChg chg="addSp delSp modSp add">
        <pc:chgData name="Peter Yates" userId="4d46cf7e-febe-48d0-bf3e-b79dd449e030" providerId="ADAL" clId="{0DBE0262-63D3-4694-92A4-176BDF7D0B57}" dt="2019-04-02T01:28:15.053" v="2444" actId="14100"/>
        <pc:sldMkLst>
          <pc:docMk/>
          <pc:sldMk cId="2844758162" sldId="262"/>
        </pc:sldMkLst>
        <pc:spChg chg="mod">
          <ac:chgData name="Peter Yates" userId="4d46cf7e-febe-48d0-bf3e-b79dd449e030" providerId="ADAL" clId="{0DBE0262-63D3-4694-92A4-176BDF7D0B57}" dt="2019-03-28T03:06:46.490" v="1058" actId="20577"/>
          <ac:spMkLst>
            <pc:docMk/>
            <pc:sldMk cId="2844758162" sldId="262"/>
            <ac:spMk id="2" creationId="{33BDF2DE-A554-44FA-AC0A-11ED04E39DDB}"/>
          </ac:spMkLst>
        </pc:spChg>
        <pc:spChg chg="mod">
          <ac:chgData name="Peter Yates" userId="4d46cf7e-febe-48d0-bf3e-b79dd449e030" providerId="ADAL" clId="{0DBE0262-63D3-4694-92A4-176BDF7D0B57}" dt="2019-03-28T03:02:27.327" v="706" actId="14100"/>
          <ac:spMkLst>
            <pc:docMk/>
            <pc:sldMk cId="2844758162" sldId="262"/>
            <ac:spMk id="3" creationId="{A4F477AB-B09F-4D03-B4C6-AF411AA2D38E}"/>
          </ac:spMkLst>
        </pc:spChg>
        <pc:spChg chg="add mod">
          <ac:chgData name="Peter Yates" userId="4d46cf7e-febe-48d0-bf3e-b79dd449e030" providerId="ADAL" clId="{0DBE0262-63D3-4694-92A4-176BDF7D0B57}" dt="2019-04-02T01:28:15.053" v="2444" actId="14100"/>
          <ac:spMkLst>
            <pc:docMk/>
            <pc:sldMk cId="2844758162" sldId="262"/>
            <ac:spMk id="7" creationId="{2C90291A-E0FE-4CC6-AF42-5BAC68829FE0}"/>
          </ac:spMkLst>
        </pc:spChg>
        <pc:picChg chg="del">
          <ac:chgData name="Peter Yates" userId="4d46cf7e-febe-48d0-bf3e-b79dd449e030" providerId="ADAL" clId="{0DBE0262-63D3-4694-92A4-176BDF7D0B57}" dt="2019-03-28T03:02:02.567" v="700" actId="478"/>
          <ac:picMkLst>
            <pc:docMk/>
            <pc:sldMk cId="2844758162" sldId="262"/>
            <ac:picMk id="4" creationId="{57103778-07CF-4B18-A2F7-4C0DCC7BDBC6}"/>
          </ac:picMkLst>
        </pc:picChg>
        <pc:picChg chg="add mod">
          <ac:chgData name="Peter Yates" userId="4d46cf7e-febe-48d0-bf3e-b79dd449e030" providerId="ADAL" clId="{0DBE0262-63D3-4694-92A4-176BDF7D0B57}" dt="2019-03-28T03:02:34.629" v="709" actId="1076"/>
          <ac:picMkLst>
            <pc:docMk/>
            <pc:sldMk cId="2844758162" sldId="262"/>
            <ac:picMk id="5" creationId="{8AE7529E-6864-490F-91EA-6527311991F7}"/>
          </ac:picMkLst>
        </pc:picChg>
        <pc:picChg chg="add mod">
          <ac:chgData name="Peter Yates" userId="4d46cf7e-febe-48d0-bf3e-b79dd449e030" providerId="ADAL" clId="{0DBE0262-63D3-4694-92A4-176BDF7D0B57}" dt="2019-03-28T03:04:17.756" v="727" actId="1076"/>
          <ac:picMkLst>
            <pc:docMk/>
            <pc:sldMk cId="2844758162" sldId="262"/>
            <ac:picMk id="6" creationId="{40DA6EC0-2B9A-4D16-9A04-44D46F5E65B3}"/>
          </ac:picMkLst>
        </pc:picChg>
      </pc:sldChg>
      <pc:sldChg chg="addSp delSp modSp add">
        <pc:chgData name="Peter Yates" userId="4d46cf7e-febe-48d0-bf3e-b79dd449e030" providerId="ADAL" clId="{0DBE0262-63D3-4694-92A4-176BDF7D0B57}" dt="2019-04-02T01:28:21.670" v="2446" actId="1076"/>
        <pc:sldMkLst>
          <pc:docMk/>
          <pc:sldMk cId="2143720215" sldId="263"/>
        </pc:sldMkLst>
        <pc:spChg chg="mod">
          <ac:chgData name="Peter Yates" userId="4d46cf7e-febe-48d0-bf3e-b79dd449e030" providerId="ADAL" clId="{0DBE0262-63D3-4694-92A4-176BDF7D0B57}" dt="2019-03-28T03:06:48.618" v="1059" actId="20577"/>
          <ac:spMkLst>
            <pc:docMk/>
            <pc:sldMk cId="2143720215" sldId="263"/>
            <ac:spMk id="2" creationId="{33BDF2DE-A554-44FA-AC0A-11ED04E39DDB}"/>
          </ac:spMkLst>
        </pc:spChg>
        <pc:spChg chg="mod">
          <ac:chgData name="Peter Yates" userId="4d46cf7e-febe-48d0-bf3e-b79dd449e030" providerId="ADAL" clId="{0DBE0262-63D3-4694-92A4-176BDF7D0B57}" dt="2019-03-28T03:03:09.410" v="714" actId="14100"/>
          <ac:spMkLst>
            <pc:docMk/>
            <pc:sldMk cId="2143720215" sldId="263"/>
            <ac:spMk id="3" creationId="{A4F477AB-B09F-4D03-B4C6-AF411AA2D38E}"/>
          </ac:spMkLst>
        </pc:spChg>
        <pc:spChg chg="add mod">
          <ac:chgData name="Peter Yates" userId="4d46cf7e-febe-48d0-bf3e-b79dd449e030" providerId="ADAL" clId="{0DBE0262-63D3-4694-92A4-176BDF7D0B57}" dt="2019-04-02T01:28:21.670" v="2446" actId="1076"/>
          <ac:spMkLst>
            <pc:docMk/>
            <pc:sldMk cId="2143720215" sldId="263"/>
            <ac:spMk id="7" creationId="{49301052-C5CA-4AF9-834B-CC0EF2B65205}"/>
          </ac:spMkLst>
        </pc:spChg>
        <pc:picChg chg="del">
          <ac:chgData name="Peter Yates" userId="4d46cf7e-febe-48d0-bf3e-b79dd449e030" providerId="ADAL" clId="{0DBE0262-63D3-4694-92A4-176BDF7D0B57}" dt="2019-03-28T03:02:03.890" v="701" actId="478"/>
          <ac:picMkLst>
            <pc:docMk/>
            <pc:sldMk cId="2143720215" sldId="263"/>
            <ac:picMk id="4" creationId="{57103778-07CF-4B18-A2F7-4C0DCC7BDBC6}"/>
          </ac:picMkLst>
        </pc:picChg>
        <pc:picChg chg="add mod">
          <ac:chgData name="Peter Yates" userId="4d46cf7e-febe-48d0-bf3e-b79dd449e030" providerId="ADAL" clId="{0DBE0262-63D3-4694-92A4-176BDF7D0B57}" dt="2019-03-28T03:03:13.088" v="716" actId="14100"/>
          <ac:picMkLst>
            <pc:docMk/>
            <pc:sldMk cId="2143720215" sldId="263"/>
            <ac:picMk id="5" creationId="{A6D4CEAC-1D1C-45F4-A8EC-A73D6C4734F4}"/>
          </ac:picMkLst>
        </pc:picChg>
        <pc:picChg chg="add mod">
          <ac:chgData name="Peter Yates" userId="4d46cf7e-febe-48d0-bf3e-b79dd449e030" providerId="ADAL" clId="{0DBE0262-63D3-4694-92A4-176BDF7D0B57}" dt="2019-03-28T03:04:20.477" v="729" actId="1076"/>
          <ac:picMkLst>
            <pc:docMk/>
            <pc:sldMk cId="2143720215" sldId="263"/>
            <ac:picMk id="6" creationId="{A375F25F-5890-4409-ADBF-71EFA39D86D3}"/>
          </ac:picMkLst>
        </pc:picChg>
      </pc:sldChg>
      <pc:sldChg chg="addSp delSp modSp add">
        <pc:chgData name="Peter Yates" userId="4d46cf7e-febe-48d0-bf3e-b79dd449e030" providerId="ADAL" clId="{0DBE0262-63D3-4694-92A4-176BDF7D0B57}" dt="2019-04-03T00:34:51.671" v="2862" actId="14100"/>
        <pc:sldMkLst>
          <pc:docMk/>
          <pc:sldMk cId="400517384" sldId="264"/>
        </pc:sldMkLst>
        <pc:spChg chg="mod">
          <ac:chgData name="Peter Yates" userId="4d46cf7e-febe-48d0-bf3e-b79dd449e030" providerId="ADAL" clId="{0DBE0262-63D3-4694-92A4-176BDF7D0B57}" dt="2019-03-28T04:00:56.728" v="1136" actId="1076"/>
          <ac:spMkLst>
            <pc:docMk/>
            <pc:sldMk cId="400517384" sldId="264"/>
            <ac:spMk id="2" creationId="{D490BCDC-E5CD-4D7D-A201-172AFBC4442A}"/>
          </ac:spMkLst>
        </pc:spChg>
        <pc:spChg chg="del">
          <ac:chgData name="Peter Yates" userId="4d46cf7e-febe-48d0-bf3e-b79dd449e030" providerId="ADAL" clId="{0DBE0262-63D3-4694-92A4-176BDF7D0B57}" dt="2019-03-28T03:59:53.174" v="1128"/>
          <ac:spMkLst>
            <pc:docMk/>
            <pc:sldMk cId="400517384" sldId="264"/>
            <ac:spMk id="3" creationId="{81D5A867-D46B-430B-8509-CE91C4517E6F}"/>
          </ac:spMkLst>
        </pc:spChg>
        <pc:spChg chg="add mod">
          <ac:chgData name="Peter Yates" userId="4d46cf7e-febe-48d0-bf3e-b79dd449e030" providerId="ADAL" clId="{0DBE0262-63D3-4694-92A4-176BDF7D0B57}" dt="2019-04-03T00:34:51.671" v="2862" actId="14100"/>
          <ac:spMkLst>
            <pc:docMk/>
            <pc:sldMk cId="400517384" sldId="264"/>
            <ac:spMk id="3" creationId="{AE112869-C041-4807-AE6F-9A345BA752A3}"/>
          </ac:spMkLst>
        </pc:spChg>
        <pc:picChg chg="add mod">
          <ac:chgData name="Peter Yates" userId="4d46cf7e-febe-48d0-bf3e-b79dd449e030" providerId="ADAL" clId="{0DBE0262-63D3-4694-92A4-176BDF7D0B57}" dt="2019-04-03T00:30:00.085" v="2504" actId="1076"/>
          <ac:picMkLst>
            <pc:docMk/>
            <pc:sldMk cId="400517384" sldId="264"/>
            <ac:picMk id="4" creationId="{7AD7551D-BFB2-4B6E-9CA0-E8A1B21F7336}"/>
          </ac:picMkLst>
        </pc:picChg>
        <pc:picChg chg="add mod">
          <ac:chgData name="Peter Yates" userId="4d46cf7e-febe-48d0-bf3e-b79dd449e030" providerId="ADAL" clId="{0DBE0262-63D3-4694-92A4-176BDF7D0B57}" dt="2019-04-03T00:30:00.085" v="2504" actId="1076"/>
          <ac:picMkLst>
            <pc:docMk/>
            <pc:sldMk cId="400517384" sldId="264"/>
            <ac:picMk id="5" creationId="{3DAC44F5-25E8-42E4-9828-3AD209ACBE55}"/>
          </ac:picMkLst>
        </pc:picChg>
        <pc:picChg chg="add mod">
          <ac:chgData name="Peter Yates" userId="4d46cf7e-febe-48d0-bf3e-b79dd449e030" providerId="ADAL" clId="{0DBE0262-63D3-4694-92A4-176BDF7D0B57}" dt="2019-04-03T00:30:00.085" v="2504" actId="1076"/>
          <ac:picMkLst>
            <pc:docMk/>
            <pc:sldMk cId="400517384" sldId="264"/>
            <ac:picMk id="6" creationId="{87B5E8E8-C3F9-41AC-A05E-198D6D4E77AE}"/>
          </ac:picMkLst>
        </pc:picChg>
        <pc:picChg chg="add mod">
          <ac:chgData name="Peter Yates" userId="4d46cf7e-febe-48d0-bf3e-b79dd449e030" providerId="ADAL" clId="{0DBE0262-63D3-4694-92A4-176BDF7D0B57}" dt="2019-04-03T00:30:00.085" v="2504" actId="1076"/>
          <ac:picMkLst>
            <pc:docMk/>
            <pc:sldMk cId="400517384" sldId="264"/>
            <ac:picMk id="7" creationId="{C4C257F8-4490-482F-8BE4-A752808E6C1C}"/>
          </ac:picMkLst>
        </pc:picChg>
      </pc:sldChg>
      <pc:sldChg chg="addSp delSp modSp add ord">
        <pc:chgData name="Peter Yates" userId="4d46cf7e-febe-48d0-bf3e-b79dd449e030" providerId="ADAL" clId="{0DBE0262-63D3-4694-92A4-176BDF7D0B57}" dt="2019-04-03T00:30:57.439" v="2586" actId="1076"/>
        <pc:sldMkLst>
          <pc:docMk/>
          <pc:sldMk cId="180923884" sldId="265"/>
        </pc:sldMkLst>
        <pc:spChg chg="mod">
          <ac:chgData name="Peter Yates" userId="4d46cf7e-febe-48d0-bf3e-b79dd449e030" providerId="ADAL" clId="{0DBE0262-63D3-4694-92A4-176BDF7D0B57}" dt="2019-03-28T04:02:41.005" v="1165" actId="20577"/>
          <ac:spMkLst>
            <pc:docMk/>
            <pc:sldMk cId="180923884" sldId="265"/>
            <ac:spMk id="2" creationId="{27F177B9-412A-4FC3-A696-06892A5B1A2F}"/>
          </ac:spMkLst>
        </pc:spChg>
        <pc:spChg chg="del">
          <ac:chgData name="Peter Yates" userId="4d46cf7e-febe-48d0-bf3e-b79dd449e030" providerId="ADAL" clId="{0DBE0262-63D3-4694-92A4-176BDF7D0B57}" dt="2019-03-28T04:02:36.500" v="1162" actId="478"/>
          <ac:spMkLst>
            <pc:docMk/>
            <pc:sldMk cId="180923884" sldId="265"/>
            <ac:spMk id="3" creationId="{27D94CCD-EB74-4976-9E96-06DE014A2E47}"/>
          </ac:spMkLst>
        </pc:spChg>
        <pc:picChg chg="add mod">
          <ac:chgData name="Peter Yates" userId="4d46cf7e-febe-48d0-bf3e-b79dd449e030" providerId="ADAL" clId="{0DBE0262-63D3-4694-92A4-176BDF7D0B57}" dt="2019-04-03T00:30:57.439" v="2586" actId="1076"/>
          <ac:picMkLst>
            <pc:docMk/>
            <pc:sldMk cId="180923884" sldId="265"/>
            <ac:picMk id="4" creationId="{0CBFE00A-28B2-4346-AAE2-CB6750663F48}"/>
          </ac:picMkLst>
        </pc:picChg>
        <pc:picChg chg="del">
          <ac:chgData name="Peter Yates" userId="4d46cf7e-febe-48d0-bf3e-b79dd449e030" providerId="ADAL" clId="{0DBE0262-63D3-4694-92A4-176BDF7D0B57}" dt="2019-03-28T04:56:40.401" v="1519"/>
          <ac:picMkLst>
            <pc:docMk/>
            <pc:sldMk cId="180923884" sldId="265"/>
            <ac:picMk id="5" creationId="{0DF5B9F2-1398-4C46-8674-5D6BDCFC23B0}"/>
          </ac:picMkLst>
        </pc:picChg>
      </pc:sldChg>
      <pc:sldChg chg="addSp delSp modSp add ord">
        <pc:chgData name="Peter Yates" userId="4d46cf7e-febe-48d0-bf3e-b79dd449e030" providerId="ADAL" clId="{0DBE0262-63D3-4694-92A4-176BDF7D0B57}" dt="2019-04-02T05:02:28.390" v="2503" actId="1076"/>
        <pc:sldMkLst>
          <pc:docMk/>
          <pc:sldMk cId="2364299324" sldId="266"/>
        </pc:sldMkLst>
        <pc:spChg chg="mod">
          <ac:chgData name="Peter Yates" userId="4d46cf7e-febe-48d0-bf3e-b79dd449e030" providerId="ADAL" clId="{0DBE0262-63D3-4694-92A4-176BDF7D0B57}" dt="2019-04-02T03:46:41.789" v="2485" actId="1076"/>
          <ac:spMkLst>
            <pc:docMk/>
            <pc:sldMk cId="2364299324" sldId="266"/>
            <ac:spMk id="2" creationId="{0D948F42-D39F-421B-9D2A-C981E1DC177F}"/>
          </ac:spMkLst>
        </pc:spChg>
        <pc:spChg chg="del">
          <ac:chgData name="Peter Yates" userId="4d46cf7e-febe-48d0-bf3e-b79dd449e030" providerId="ADAL" clId="{0DBE0262-63D3-4694-92A4-176BDF7D0B57}" dt="2019-03-28T04:05:12.279" v="1251" actId="478"/>
          <ac:spMkLst>
            <pc:docMk/>
            <pc:sldMk cId="2364299324" sldId="266"/>
            <ac:spMk id="3" creationId="{F3B6034E-F42B-447E-B12E-1F56B3602395}"/>
          </ac:spMkLst>
        </pc:spChg>
        <pc:picChg chg="add mod">
          <ac:chgData name="Peter Yates" userId="4d46cf7e-febe-48d0-bf3e-b79dd449e030" providerId="ADAL" clId="{0DBE0262-63D3-4694-92A4-176BDF7D0B57}" dt="2019-04-02T05:02:25" v="2501" actId="1076"/>
          <ac:picMkLst>
            <pc:docMk/>
            <pc:sldMk cId="2364299324" sldId="266"/>
            <ac:picMk id="3" creationId="{A478CCE3-64EA-4455-A2D3-6E71D1424C81}"/>
          </ac:picMkLst>
        </pc:picChg>
        <pc:picChg chg="add del mod">
          <ac:chgData name="Peter Yates" userId="4d46cf7e-febe-48d0-bf3e-b79dd449e030" providerId="ADAL" clId="{0DBE0262-63D3-4694-92A4-176BDF7D0B57}" dt="2019-04-02T04:01:38.695" v="2486" actId="478"/>
          <ac:picMkLst>
            <pc:docMk/>
            <pc:sldMk cId="2364299324" sldId="266"/>
            <ac:picMk id="4" creationId="{5C5D67FD-0DCF-4732-A0C9-8250F64A492D}"/>
          </ac:picMkLst>
        </pc:picChg>
        <pc:picChg chg="add mod">
          <ac:chgData name="Peter Yates" userId="4d46cf7e-febe-48d0-bf3e-b79dd449e030" providerId="ADAL" clId="{0DBE0262-63D3-4694-92A4-176BDF7D0B57}" dt="2019-04-02T05:02:26.625" v="2502" actId="1076"/>
          <ac:picMkLst>
            <pc:docMk/>
            <pc:sldMk cId="2364299324" sldId="266"/>
            <ac:picMk id="5" creationId="{96CE0E32-53E5-4A79-8821-392B337C8F90}"/>
          </ac:picMkLst>
        </pc:picChg>
        <pc:picChg chg="add mod">
          <ac:chgData name="Peter Yates" userId="4d46cf7e-febe-48d0-bf3e-b79dd449e030" providerId="ADAL" clId="{0DBE0262-63D3-4694-92A4-176BDF7D0B57}" dt="2019-04-02T05:02:28.390" v="2503" actId="1076"/>
          <ac:picMkLst>
            <pc:docMk/>
            <pc:sldMk cId="2364299324" sldId="266"/>
            <ac:picMk id="6" creationId="{A7F3AC4F-B855-4585-9F19-A42B485AD7E5}"/>
          </ac:picMkLst>
        </pc:picChg>
      </pc:sldChg>
      <pc:sldChg chg="addSp delSp modSp add modAnim">
        <pc:chgData name="Peter Yates" userId="4d46cf7e-febe-48d0-bf3e-b79dd449e030" providerId="ADAL" clId="{0DBE0262-63D3-4694-92A4-176BDF7D0B57}" dt="2019-04-09T00:20:04.174" v="3240" actId="1076"/>
        <pc:sldMkLst>
          <pc:docMk/>
          <pc:sldMk cId="3706835936" sldId="267"/>
        </pc:sldMkLst>
        <pc:spChg chg="add mod">
          <ac:chgData name="Peter Yates" userId="4d46cf7e-febe-48d0-bf3e-b79dd449e030" providerId="ADAL" clId="{0DBE0262-63D3-4694-92A4-176BDF7D0B57}" dt="2019-04-03T00:31:36.649" v="2597" actId="1582"/>
          <ac:spMkLst>
            <pc:docMk/>
            <pc:sldMk cId="3706835936" sldId="267"/>
            <ac:spMk id="2" creationId="{242661FA-7EBE-4913-8715-C6D767A7045A}"/>
          </ac:spMkLst>
        </pc:spChg>
        <pc:spChg chg="del">
          <ac:chgData name="Peter Yates" userId="4d46cf7e-febe-48d0-bf3e-b79dd449e030" providerId="ADAL" clId="{0DBE0262-63D3-4694-92A4-176BDF7D0B57}" dt="2019-03-28T04:06:40.449" v="1256"/>
          <ac:spMkLst>
            <pc:docMk/>
            <pc:sldMk cId="3706835936" sldId="267"/>
            <ac:spMk id="2" creationId="{AACFF972-C607-405B-B55E-B2809D8830CF}"/>
          </ac:spMkLst>
        </pc:spChg>
        <pc:spChg chg="del">
          <ac:chgData name="Peter Yates" userId="4d46cf7e-febe-48d0-bf3e-b79dd449e030" providerId="ADAL" clId="{0DBE0262-63D3-4694-92A4-176BDF7D0B57}" dt="2019-03-28T04:12:14.194" v="1385" actId="478"/>
          <ac:spMkLst>
            <pc:docMk/>
            <pc:sldMk cId="3706835936" sldId="267"/>
            <ac:spMk id="3" creationId="{1F9CF267-48FC-4821-BD3B-81E34F8FF513}"/>
          </ac:spMkLst>
        </pc:spChg>
        <pc:spChg chg="add mod">
          <ac:chgData name="Peter Yates" userId="4d46cf7e-febe-48d0-bf3e-b79dd449e030" providerId="ADAL" clId="{0DBE0262-63D3-4694-92A4-176BDF7D0B57}" dt="2019-04-03T00:33:07.821" v="2856" actId="1076"/>
          <ac:spMkLst>
            <pc:docMk/>
            <pc:sldMk cId="3706835936" sldId="267"/>
            <ac:spMk id="3" creationId="{8DDB116F-5952-4234-AF60-31F3A03E4BFF}"/>
          </ac:spMkLst>
        </pc:spChg>
        <pc:spChg chg="add mod">
          <ac:chgData name="Peter Yates" userId="4d46cf7e-febe-48d0-bf3e-b79dd449e030" providerId="ADAL" clId="{0DBE0262-63D3-4694-92A4-176BDF7D0B57}" dt="2019-04-03T00:31:08.861" v="2593" actId="1076"/>
          <ac:spMkLst>
            <pc:docMk/>
            <pc:sldMk cId="3706835936" sldId="267"/>
            <ac:spMk id="4" creationId="{22738114-8425-4FAD-BD6F-08602A22F37B}"/>
          </ac:spMkLst>
        </pc:spChg>
        <pc:spChg chg="add mod">
          <ac:chgData name="Peter Yates" userId="4d46cf7e-febe-48d0-bf3e-b79dd449e030" providerId="ADAL" clId="{0DBE0262-63D3-4694-92A4-176BDF7D0B57}" dt="2019-03-28T04:19:32.493" v="1464" actId="1076"/>
          <ac:spMkLst>
            <pc:docMk/>
            <pc:sldMk cId="3706835936" sldId="267"/>
            <ac:spMk id="10" creationId="{81CB6EB6-FEFC-4847-ADDE-62E2DA4DC2C2}"/>
          </ac:spMkLst>
        </pc:spChg>
        <pc:spChg chg="add mod">
          <ac:chgData name="Peter Yates" userId="4d46cf7e-febe-48d0-bf3e-b79dd449e030" providerId="ADAL" clId="{0DBE0262-63D3-4694-92A4-176BDF7D0B57}" dt="2019-03-28T04:19:47.817" v="1489" actId="20577"/>
          <ac:spMkLst>
            <pc:docMk/>
            <pc:sldMk cId="3706835936" sldId="267"/>
            <ac:spMk id="11" creationId="{5383398B-F293-488F-915B-590F1F982F40}"/>
          </ac:spMkLst>
        </pc:spChg>
        <pc:spChg chg="add mod">
          <ac:chgData name="Peter Yates" userId="4d46cf7e-febe-48d0-bf3e-b79dd449e030" providerId="ADAL" clId="{0DBE0262-63D3-4694-92A4-176BDF7D0B57}" dt="2019-03-28T04:20:12.694" v="1504" actId="20577"/>
          <ac:spMkLst>
            <pc:docMk/>
            <pc:sldMk cId="3706835936" sldId="267"/>
            <ac:spMk id="13" creationId="{C14A956E-D5DE-4351-923A-CCDDA7333F8D}"/>
          </ac:spMkLst>
        </pc:spChg>
        <pc:picChg chg="add mod">
          <ac:chgData name="Peter Yates" userId="4d46cf7e-febe-48d0-bf3e-b79dd449e030" providerId="ADAL" clId="{0DBE0262-63D3-4694-92A4-176BDF7D0B57}" dt="2019-03-28T04:17:30.481" v="1427" actId="1076"/>
          <ac:picMkLst>
            <pc:docMk/>
            <pc:sldMk cId="3706835936" sldId="267"/>
            <ac:picMk id="5" creationId="{54F591D1-4223-448D-B02F-F9EAC893FE20}"/>
          </ac:picMkLst>
        </pc:picChg>
        <pc:picChg chg="add mod">
          <ac:chgData name="Peter Yates" userId="4d46cf7e-febe-48d0-bf3e-b79dd449e030" providerId="ADAL" clId="{0DBE0262-63D3-4694-92A4-176BDF7D0B57}" dt="2019-04-09T00:20:04.174" v="3240" actId="1076"/>
          <ac:picMkLst>
            <pc:docMk/>
            <pc:sldMk cId="3706835936" sldId="267"/>
            <ac:picMk id="6" creationId="{CC21E95C-1B12-451B-9D89-57447B689A72}"/>
          </ac:picMkLst>
        </pc:picChg>
        <pc:cxnChg chg="add mod">
          <ac:chgData name="Peter Yates" userId="4d46cf7e-febe-48d0-bf3e-b79dd449e030" providerId="ADAL" clId="{0DBE0262-63D3-4694-92A4-176BDF7D0B57}" dt="2019-03-28T04:19:12.610" v="1437" actId="1582"/>
          <ac:cxnSpMkLst>
            <pc:docMk/>
            <pc:sldMk cId="3706835936" sldId="267"/>
            <ac:cxnSpMk id="8" creationId="{09AC893C-E21D-48AE-BF85-3DA2F44FB7AB}"/>
          </ac:cxnSpMkLst>
        </pc:cxnChg>
        <pc:cxnChg chg="add mod">
          <ac:chgData name="Peter Yates" userId="4d46cf7e-febe-48d0-bf3e-b79dd449e030" providerId="ADAL" clId="{0DBE0262-63D3-4694-92A4-176BDF7D0B57}" dt="2019-03-28T04:19:05.649" v="1436" actId="1582"/>
          <ac:cxnSpMkLst>
            <pc:docMk/>
            <pc:sldMk cId="3706835936" sldId="267"/>
            <ac:cxnSpMk id="9" creationId="{AB52CBC3-D7D4-496F-BDAA-78F8731421D0}"/>
          </ac:cxnSpMkLst>
        </pc:cxnChg>
        <pc:cxnChg chg="add mod">
          <ac:chgData name="Peter Yates" userId="4d46cf7e-febe-48d0-bf3e-b79dd449e030" providerId="ADAL" clId="{0DBE0262-63D3-4694-92A4-176BDF7D0B57}" dt="2019-03-28T04:20:03.539" v="1491" actId="1076"/>
          <ac:cxnSpMkLst>
            <pc:docMk/>
            <pc:sldMk cId="3706835936" sldId="267"/>
            <ac:cxnSpMk id="12" creationId="{CDED8511-A502-4D07-B814-43FA8661481B}"/>
          </ac:cxnSpMkLst>
        </pc:cxnChg>
      </pc:sldChg>
      <pc:sldChg chg="modSp add">
        <pc:chgData name="Peter Yates" userId="4d46cf7e-febe-48d0-bf3e-b79dd449e030" providerId="ADAL" clId="{0DBE0262-63D3-4694-92A4-176BDF7D0B57}" dt="2019-04-04T23:54:06.966" v="3225" actId="113"/>
        <pc:sldMkLst>
          <pc:docMk/>
          <pc:sldMk cId="1503790079" sldId="268"/>
        </pc:sldMkLst>
        <pc:spChg chg="mod">
          <ac:chgData name="Peter Yates" userId="4d46cf7e-febe-48d0-bf3e-b79dd449e030" providerId="ADAL" clId="{0DBE0262-63D3-4694-92A4-176BDF7D0B57}" dt="2019-03-28T04:06:48.110" v="1268" actId="20577"/>
          <ac:spMkLst>
            <pc:docMk/>
            <pc:sldMk cId="1503790079" sldId="268"/>
            <ac:spMk id="2" creationId="{5884F4EA-1D53-4A80-89B9-BA57DEC7B43E}"/>
          </ac:spMkLst>
        </pc:spChg>
        <pc:spChg chg="mod">
          <ac:chgData name="Peter Yates" userId="4d46cf7e-febe-48d0-bf3e-b79dd449e030" providerId="ADAL" clId="{0DBE0262-63D3-4694-92A4-176BDF7D0B57}" dt="2019-04-04T23:54:06.966" v="3225" actId="113"/>
          <ac:spMkLst>
            <pc:docMk/>
            <pc:sldMk cId="1503790079" sldId="268"/>
            <ac:spMk id="3" creationId="{60007A95-6686-4EE3-9317-661C9C8722F8}"/>
          </ac:spMkLst>
        </pc:spChg>
      </pc:sldChg>
      <pc:sldChg chg="addSp delSp modSp add">
        <pc:chgData name="Peter Yates" userId="4d46cf7e-febe-48d0-bf3e-b79dd449e030" providerId="ADAL" clId="{0DBE0262-63D3-4694-92A4-176BDF7D0B57}" dt="2019-04-02T01:17:22.861" v="2345" actId="20577"/>
        <pc:sldMkLst>
          <pc:docMk/>
          <pc:sldMk cId="2037246935" sldId="269"/>
        </pc:sldMkLst>
        <pc:spChg chg="add mod">
          <ac:chgData name="Peter Yates" userId="4d46cf7e-febe-48d0-bf3e-b79dd449e030" providerId="ADAL" clId="{0DBE0262-63D3-4694-92A4-176BDF7D0B57}" dt="2019-04-02T01:17:22.861" v="2345" actId="20577"/>
          <ac:spMkLst>
            <pc:docMk/>
            <pc:sldMk cId="2037246935" sldId="269"/>
            <ac:spMk id="2" creationId="{683163D1-4DCA-44D8-97B9-AB5FA423EA75}"/>
          </ac:spMkLst>
        </pc:spChg>
        <pc:spChg chg="mod">
          <ac:chgData name="Peter Yates" userId="4d46cf7e-febe-48d0-bf3e-b79dd449e030" providerId="ADAL" clId="{0DBE0262-63D3-4694-92A4-176BDF7D0B57}" dt="2019-03-28T04:14:03.479" v="1403" actId="20577"/>
          <ac:spMkLst>
            <pc:docMk/>
            <pc:sldMk cId="2037246935" sldId="269"/>
            <ac:spMk id="4" creationId="{22738114-8425-4FAD-BD6F-08602A22F37B}"/>
          </ac:spMkLst>
        </pc:spChg>
        <pc:picChg chg="add del mod">
          <ac:chgData name="Peter Yates" userId="4d46cf7e-febe-48d0-bf3e-b79dd449e030" providerId="ADAL" clId="{0DBE0262-63D3-4694-92A4-176BDF7D0B57}" dt="2019-03-28T04:13:24.691" v="1391" actId="478"/>
          <ac:picMkLst>
            <pc:docMk/>
            <pc:sldMk cId="2037246935" sldId="269"/>
            <ac:picMk id="2" creationId="{F9FF4022-5123-462C-BDE8-0195A381CE61}"/>
          </ac:picMkLst>
        </pc:picChg>
        <pc:picChg chg="add del mod">
          <ac:chgData name="Peter Yates" userId="4d46cf7e-febe-48d0-bf3e-b79dd449e030" providerId="ADAL" clId="{0DBE0262-63D3-4694-92A4-176BDF7D0B57}" dt="2019-04-02T01:16:52.267" v="2314" actId="478"/>
          <ac:picMkLst>
            <pc:docMk/>
            <pc:sldMk cId="2037246935" sldId="269"/>
            <ac:picMk id="3" creationId="{CD385B75-3F77-47C9-828A-7DDA77914A59}"/>
          </ac:picMkLst>
        </pc:picChg>
      </pc:sldChg>
      <pc:sldChg chg="addSp delSp modSp add">
        <pc:chgData name="Peter Yates" userId="4d46cf7e-febe-48d0-bf3e-b79dd449e030" providerId="ADAL" clId="{0DBE0262-63D3-4694-92A4-176BDF7D0B57}" dt="2019-04-03T01:07:14.306" v="3050" actId="20577"/>
        <pc:sldMkLst>
          <pc:docMk/>
          <pc:sldMk cId="2785425817" sldId="270"/>
        </pc:sldMkLst>
        <pc:spChg chg="mod">
          <ac:chgData name="Peter Yates" userId="4d46cf7e-febe-48d0-bf3e-b79dd449e030" providerId="ADAL" clId="{0DBE0262-63D3-4694-92A4-176BDF7D0B57}" dt="2019-04-03T01:07:14.306" v="3050" actId="20577"/>
          <ac:spMkLst>
            <pc:docMk/>
            <pc:sldMk cId="2785425817" sldId="270"/>
            <ac:spMk id="2" creationId="{4718F8F2-5528-4334-92B8-38B05B3845CC}"/>
          </ac:spMkLst>
        </pc:spChg>
        <pc:spChg chg="del">
          <ac:chgData name="Peter Yates" userId="4d46cf7e-febe-48d0-bf3e-b79dd449e030" providerId="ADAL" clId="{0DBE0262-63D3-4694-92A4-176BDF7D0B57}" dt="2019-03-28T04:56:48.586" v="1521" actId="478"/>
          <ac:spMkLst>
            <pc:docMk/>
            <pc:sldMk cId="2785425817" sldId="270"/>
            <ac:spMk id="3" creationId="{0F383386-36A8-4C83-BC7D-8B249550D296}"/>
          </ac:spMkLst>
        </pc:spChg>
        <pc:picChg chg="add mod">
          <ac:chgData name="Peter Yates" userId="4d46cf7e-febe-48d0-bf3e-b79dd449e030" providerId="ADAL" clId="{0DBE0262-63D3-4694-92A4-176BDF7D0B57}" dt="2019-03-28T04:56:51.039" v="1523" actId="1076"/>
          <ac:picMkLst>
            <pc:docMk/>
            <pc:sldMk cId="2785425817" sldId="270"/>
            <ac:picMk id="4" creationId="{79E6C331-7A32-47B7-BC76-E858B0A57846}"/>
          </ac:picMkLst>
        </pc:picChg>
      </pc:sldChg>
      <pc:sldChg chg="addSp delSp modSp add">
        <pc:chgData name="Peter Yates" userId="4d46cf7e-febe-48d0-bf3e-b79dd449e030" providerId="ADAL" clId="{0DBE0262-63D3-4694-92A4-176BDF7D0B57}" dt="2019-04-03T01:07:05.395" v="3029" actId="20577"/>
        <pc:sldMkLst>
          <pc:docMk/>
          <pc:sldMk cId="2770357847" sldId="271"/>
        </pc:sldMkLst>
        <pc:spChg chg="mod">
          <ac:chgData name="Peter Yates" userId="4d46cf7e-febe-48d0-bf3e-b79dd449e030" providerId="ADAL" clId="{0DBE0262-63D3-4694-92A4-176BDF7D0B57}" dt="2019-04-03T01:07:05.395" v="3029" actId="20577"/>
          <ac:spMkLst>
            <pc:docMk/>
            <pc:sldMk cId="2770357847" sldId="271"/>
            <ac:spMk id="2" creationId="{68356F12-F0BD-4377-BFA8-ED028169BDA4}"/>
          </ac:spMkLst>
        </pc:spChg>
        <pc:spChg chg="del">
          <ac:chgData name="Peter Yates" userId="4d46cf7e-febe-48d0-bf3e-b79dd449e030" providerId="ADAL" clId="{0DBE0262-63D3-4694-92A4-176BDF7D0B57}" dt="2019-03-28T04:57:38.308" v="1525" actId="478"/>
          <ac:spMkLst>
            <pc:docMk/>
            <pc:sldMk cId="2770357847" sldId="271"/>
            <ac:spMk id="3" creationId="{B420AB7A-0639-4C50-AA72-F71299D4E975}"/>
          </ac:spMkLst>
        </pc:spChg>
        <pc:picChg chg="add mod">
          <ac:chgData name="Peter Yates" userId="4d46cf7e-febe-48d0-bf3e-b79dd449e030" providerId="ADAL" clId="{0DBE0262-63D3-4694-92A4-176BDF7D0B57}" dt="2019-03-28T04:57:40.897" v="1527" actId="1076"/>
          <ac:picMkLst>
            <pc:docMk/>
            <pc:sldMk cId="2770357847" sldId="271"/>
            <ac:picMk id="4" creationId="{F098E4EC-4B8F-4248-9CEC-87EBE909471B}"/>
          </ac:picMkLst>
        </pc:picChg>
        <pc:picChg chg="del">
          <ac:chgData name="Peter Yates" userId="4d46cf7e-febe-48d0-bf3e-b79dd449e030" providerId="ADAL" clId="{0DBE0262-63D3-4694-92A4-176BDF7D0B57}" dt="2019-03-28T04:58:29.863" v="1528"/>
          <ac:picMkLst>
            <pc:docMk/>
            <pc:sldMk cId="2770357847" sldId="271"/>
            <ac:picMk id="5" creationId="{B230EFD0-56CD-43F7-A44C-894D3EFAA301}"/>
          </ac:picMkLst>
        </pc:picChg>
      </pc:sldChg>
      <pc:sldChg chg="addSp delSp modSp add">
        <pc:chgData name="Peter Yates" userId="4d46cf7e-febe-48d0-bf3e-b79dd449e030" providerId="ADAL" clId="{0DBE0262-63D3-4694-92A4-176BDF7D0B57}" dt="2019-04-03T02:09:05.674" v="3054" actId="1076"/>
        <pc:sldMkLst>
          <pc:docMk/>
          <pc:sldMk cId="2657232625" sldId="272"/>
        </pc:sldMkLst>
        <pc:spChg chg="mod">
          <ac:chgData name="Peter Yates" userId="4d46cf7e-febe-48d0-bf3e-b79dd449e030" providerId="ADAL" clId="{0DBE0262-63D3-4694-92A4-176BDF7D0B57}" dt="2019-04-03T01:06:56.018" v="2996" actId="20577"/>
          <ac:spMkLst>
            <pc:docMk/>
            <pc:sldMk cId="2657232625" sldId="272"/>
            <ac:spMk id="2" creationId="{05AC5CF0-2D0F-4B94-AF8A-37689C49EC60}"/>
          </ac:spMkLst>
        </pc:spChg>
        <pc:spChg chg="del">
          <ac:chgData name="Peter Yates" userId="4d46cf7e-febe-48d0-bf3e-b79dd449e030" providerId="ADAL" clId="{0DBE0262-63D3-4694-92A4-176BDF7D0B57}" dt="2019-03-28T04:58:33.939" v="1530" actId="478"/>
          <ac:spMkLst>
            <pc:docMk/>
            <pc:sldMk cId="2657232625" sldId="272"/>
            <ac:spMk id="3" creationId="{B5F2CFB0-18C5-4D2D-B6FD-52FA2D151E00}"/>
          </ac:spMkLst>
        </pc:spChg>
        <pc:spChg chg="add mod">
          <ac:chgData name="Peter Yates" userId="4d46cf7e-febe-48d0-bf3e-b79dd449e030" providerId="ADAL" clId="{0DBE0262-63D3-4694-92A4-176BDF7D0B57}" dt="2019-04-03T02:09:05.674" v="3054" actId="1076"/>
          <ac:spMkLst>
            <pc:docMk/>
            <pc:sldMk cId="2657232625" sldId="272"/>
            <ac:spMk id="3" creationId="{C88D984E-E8D0-4AFE-B23D-52FBD34C0DE5}"/>
          </ac:spMkLst>
        </pc:spChg>
        <pc:picChg chg="add mod">
          <ac:chgData name="Peter Yates" userId="4d46cf7e-febe-48d0-bf3e-b79dd449e030" providerId="ADAL" clId="{0DBE0262-63D3-4694-92A4-176BDF7D0B57}" dt="2019-03-28T04:58:36.134" v="1532" actId="1076"/>
          <ac:picMkLst>
            <pc:docMk/>
            <pc:sldMk cId="2657232625" sldId="272"/>
            <ac:picMk id="4" creationId="{788E01E0-9885-47C6-A228-EE5CC679BB75}"/>
          </ac:picMkLst>
        </pc:picChg>
      </pc:sldChg>
      <pc:sldChg chg="addSp delSp modSp add">
        <pc:chgData name="Peter Yates" userId="4d46cf7e-febe-48d0-bf3e-b79dd449e030" providerId="ADAL" clId="{0DBE0262-63D3-4694-92A4-176BDF7D0B57}" dt="2019-04-03T02:09:14.706" v="3056" actId="1076"/>
        <pc:sldMkLst>
          <pc:docMk/>
          <pc:sldMk cId="3653291622" sldId="273"/>
        </pc:sldMkLst>
        <pc:spChg chg="mod">
          <ac:chgData name="Peter Yates" userId="4d46cf7e-febe-48d0-bf3e-b79dd449e030" providerId="ADAL" clId="{0DBE0262-63D3-4694-92A4-176BDF7D0B57}" dt="2019-04-03T01:06:46.866" v="2967" actId="20577"/>
          <ac:spMkLst>
            <pc:docMk/>
            <pc:sldMk cId="3653291622" sldId="273"/>
            <ac:spMk id="2" creationId="{2A1821FE-9A4F-4FEB-8F1A-C76D14DFAB70}"/>
          </ac:spMkLst>
        </pc:spChg>
        <pc:spChg chg="del">
          <ac:chgData name="Peter Yates" userId="4d46cf7e-febe-48d0-bf3e-b79dd449e030" providerId="ADAL" clId="{0DBE0262-63D3-4694-92A4-176BDF7D0B57}" dt="2019-03-28T04:59:35.363" v="1567"/>
          <ac:spMkLst>
            <pc:docMk/>
            <pc:sldMk cId="3653291622" sldId="273"/>
            <ac:spMk id="3" creationId="{F7D5E0C6-DEF5-427A-A3BC-5BB45586A80D}"/>
          </ac:spMkLst>
        </pc:spChg>
        <pc:spChg chg="add mod">
          <ac:chgData name="Peter Yates" userId="4d46cf7e-febe-48d0-bf3e-b79dd449e030" providerId="ADAL" clId="{0DBE0262-63D3-4694-92A4-176BDF7D0B57}" dt="2019-04-03T02:09:14.706" v="3056" actId="1076"/>
          <ac:spMkLst>
            <pc:docMk/>
            <pc:sldMk cId="3653291622" sldId="273"/>
            <ac:spMk id="5" creationId="{E530944D-31AC-46A2-A030-16732CB289FE}"/>
          </ac:spMkLst>
        </pc:spChg>
        <pc:picChg chg="add mod">
          <ac:chgData name="Peter Yates" userId="4d46cf7e-febe-48d0-bf3e-b79dd449e030" providerId="ADAL" clId="{0DBE0262-63D3-4694-92A4-176BDF7D0B57}" dt="2019-03-28T04:59:35.363" v="1567"/>
          <ac:picMkLst>
            <pc:docMk/>
            <pc:sldMk cId="3653291622" sldId="273"/>
            <ac:picMk id="4" creationId="{D7E8E69E-B689-4103-9879-71972ABF5ED2}"/>
          </ac:picMkLst>
        </pc:picChg>
      </pc:sldChg>
      <pc:sldChg chg="addSp delSp modSp add">
        <pc:chgData name="Peter Yates" userId="4d46cf7e-febe-48d0-bf3e-b79dd449e030" providerId="ADAL" clId="{0DBE0262-63D3-4694-92A4-176BDF7D0B57}" dt="2019-04-03T02:09:37.760" v="3057" actId="732"/>
        <pc:sldMkLst>
          <pc:docMk/>
          <pc:sldMk cId="92208466" sldId="274"/>
        </pc:sldMkLst>
        <pc:spChg chg="mod">
          <ac:chgData name="Peter Yates" userId="4d46cf7e-febe-48d0-bf3e-b79dd449e030" providerId="ADAL" clId="{0DBE0262-63D3-4694-92A4-176BDF7D0B57}" dt="2019-04-02T03:44:16.212" v="2474" actId="20577"/>
          <ac:spMkLst>
            <pc:docMk/>
            <pc:sldMk cId="92208466" sldId="274"/>
            <ac:spMk id="2" creationId="{89617BB1-F1D8-495A-8D43-85AB5F5B5DDF}"/>
          </ac:spMkLst>
        </pc:spChg>
        <pc:spChg chg="del">
          <ac:chgData name="Peter Yates" userId="4d46cf7e-febe-48d0-bf3e-b79dd449e030" providerId="ADAL" clId="{0DBE0262-63D3-4694-92A4-176BDF7D0B57}" dt="2019-04-02T03:44:01.396" v="2448" actId="478"/>
          <ac:spMkLst>
            <pc:docMk/>
            <pc:sldMk cId="92208466" sldId="274"/>
            <ac:spMk id="3" creationId="{ACFF6272-9C50-455F-8123-782FF41B5D1A}"/>
          </ac:spMkLst>
        </pc:spChg>
        <pc:picChg chg="add mod modCrop">
          <ac:chgData name="Peter Yates" userId="4d46cf7e-febe-48d0-bf3e-b79dd449e030" providerId="ADAL" clId="{0DBE0262-63D3-4694-92A4-176BDF7D0B57}" dt="2019-04-03T02:09:37.760" v="3057" actId="732"/>
          <ac:picMkLst>
            <pc:docMk/>
            <pc:sldMk cId="92208466" sldId="274"/>
            <ac:picMk id="4" creationId="{21DD1EF2-AE66-4CFA-BF4F-8D5267D7B5EB}"/>
          </ac:picMkLst>
        </pc:picChg>
        <pc:picChg chg="add mod">
          <ac:chgData name="Peter Yates" userId="4d46cf7e-febe-48d0-bf3e-b79dd449e030" providerId="ADAL" clId="{0DBE0262-63D3-4694-92A4-176BDF7D0B57}" dt="2019-04-02T03:44:47.861" v="2479" actId="1076"/>
          <ac:picMkLst>
            <pc:docMk/>
            <pc:sldMk cId="92208466" sldId="274"/>
            <ac:picMk id="5" creationId="{EAFE9C39-068D-45F7-9BAE-D31BB76CCFE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C7627-7F37-4AF7-8B87-1CA5D2CA31E1}" type="datetimeFigureOut">
              <a:rPr lang="en-AU" smtClean="0"/>
              <a:t>25/04/2019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D1743-1183-42B2-87A1-8289199FECCC}" type="slidenum">
              <a:rPr lang="en-AU" smtClean="0"/>
              <a:t>‹#›</a:t>
            </a:fld>
            <a:endParaRPr lang="en-AU"/>
          </a:p>
        </p:txBody>
      </p:sp>
    </p:spTree>
    <p:extLst>
      <p:ext uri="{BB962C8B-B14F-4D97-AF65-F5344CB8AC3E}">
        <p14:creationId xmlns:p14="http://schemas.microsoft.com/office/powerpoint/2010/main" val="3430536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0D1743-1183-42B2-87A1-8289199FECCC}" type="slidenum">
              <a:rPr lang="en-AU" smtClean="0"/>
              <a:t>5</a:t>
            </a:fld>
            <a:endParaRPr lang="en-AU"/>
          </a:p>
        </p:txBody>
      </p:sp>
    </p:spTree>
    <p:extLst>
      <p:ext uri="{BB962C8B-B14F-4D97-AF65-F5344CB8AC3E}">
        <p14:creationId xmlns:p14="http://schemas.microsoft.com/office/powerpoint/2010/main" val="329173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E188-592C-4288-B214-8B4E8A82BB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EB0D6FC-29B9-45A0-A4C5-3E2A23D1E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4D5B98F-D6E8-48EE-B34C-FC258F13A24B}"/>
              </a:ext>
            </a:extLst>
          </p:cNvPr>
          <p:cNvSpPr>
            <a:spLocks noGrp="1"/>
          </p:cNvSpPr>
          <p:nvPr>
            <p:ph type="dt" sz="half" idx="10"/>
          </p:nvPr>
        </p:nvSpPr>
        <p:spPr/>
        <p:txBody>
          <a:bodyPr/>
          <a:lstStyle/>
          <a:p>
            <a:fld id="{2738BED4-2C22-479E-B196-0AB9B69AC84D}" type="datetimeFigureOut">
              <a:rPr lang="en-AU" smtClean="0"/>
              <a:t>25/04/2019</a:t>
            </a:fld>
            <a:endParaRPr lang="en-AU"/>
          </a:p>
        </p:txBody>
      </p:sp>
      <p:sp>
        <p:nvSpPr>
          <p:cNvPr id="5" name="Footer Placeholder 4">
            <a:extLst>
              <a:ext uri="{FF2B5EF4-FFF2-40B4-BE49-F238E27FC236}">
                <a16:creationId xmlns:a16="http://schemas.microsoft.com/office/drawing/2014/main" id="{C8BD2EBE-2ECD-4397-85B8-3660D8D43C1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658E7D4-C7E3-474C-83B4-C42A69D8A7FF}"/>
              </a:ext>
            </a:extLst>
          </p:cNvPr>
          <p:cNvSpPr>
            <a:spLocks noGrp="1"/>
          </p:cNvSpPr>
          <p:nvPr>
            <p:ph type="sldNum" sz="quarter" idx="12"/>
          </p:nvPr>
        </p:nvSpPr>
        <p:spPr/>
        <p:txBody>
          <a:bodyPr/>
          <a:lstStyle/>
          <a:p>
            <a:fld id="{03844D43-919E-4988-A0F0-2860482BAF4F}" type="slidenum">
              <a:rPr lang="en-AU" smtClean="0"/>
              <a:t>‹#›</a:t>
            </a:fld>
            <a:endParaRPr lang="en-AU"/>
          </a:p>
        </p:txBody>
      </p:sp>
    </p:spTree>
    <p:extLst>
      <p:ext uri="{BB962C8B-B14F-4D97-AF65-F5344CB8AC3E}">
        <p14:creationId xmlns:p14="http://schemas.microsoft.com/office/powerpoint/2010/main" val="10636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D651C-4E4D-4859-8A7F-7EECC3D0B0B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09D5E2B-8190-4DA0-A6DA-FB16181749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05B621B-8EB1-4ECD-8F16-13E519F64373}"/>
              </a:ext>
            </a:extLst>
          </p:cNvPr>
          <p:cNvSpPr>
            <a:spLocks noGrp="1"/>
          </p:cNvSpPr>
          <p:nvPr>
            <p:ph type="dt" sz="half" idx="10"/>
          </p:nvPr>
        </p:nvSpPr>
        <p:spPr/>
        <p:txBody>
          <a:bodyPr/>
          <a:lstStyle/>
          <a:p>
            <a:fld id="{2738BED4-2C22-479E-B196-0AB9B69AC84D}" type="datetimeFigureOut">
              <a:rPr lang="en-AU" smtClean="0"/>
              <a:t>25/04/2019</a:t>
            </a:fld>
            <a:endParaRPr lang="en-AU"/>
          </a:p>
        </p:txBody>
      </p:sp>
      <p:sp>
        <p:nvSpPr>
          <p:cNvPr id="5" name="Footer Placeholder 4">
            <a:extLst>
              <a:ext uri="{FF2B5EF4-FFF2-40B4-BE49-F238E27FC236}">
                <a16:creationId xmlns:a16="http://schemas.microsoft.com/office/drawing/2014/main" id="{439B3950-661D-4FD5-A34D-52F8A279C96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5EDC143-C784-48EE-B423-45FC41FDB1F3}"/>
              </a:ext>
            </a:extLst>
          </p:cNvPr>
          <p:cNvSpPr>
            <a:spLocks noGrp="1"/>
          </p:cNvSpPr>
          <p:nvPr>
            <p:ph type="sldNum" sz="quarter" idx="12"/>
          </p:nvPr>
        </p:nvSpPr>
        <p:spPr/>
        <p:txBody>
          <a:bodyPr/>
          <a:lstStyle/>
          <a:p>
            <a:fld id="{03844D43-919E-4988-A0F0-2860482BAF4F}" type="slidenum">
              <a:rPr lang="en-AU" smtClean="0"/>
              <a:t>‹#›</a:t>
            </a:fld>
            <a:endParaRPr lang="en-AU"/>
          </a:p>
        </p:txBody>
      </p:sp>
    </p:spTree>
    <p:extLst>
      <p:ext uri="{BB962C8B-B14F-4D97-AF65-F5344CB8AC3E}">
        <p14:creationId xmlns:p14="http://schemas.microsoft.com/office/powerpoint/2010/main" val="376692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63056-39C5-4BD3-BD3F-D077214D00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A029485-82AF-4459-AFBE-1DD11ABFD8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B1A711-0A84-4C99-B060-7E91192637C8}"/>
              </a:ext>
            </a:extLst>
          </p:cNvPr>
          <p:cNvSpPr>
            <a:spLocks noGrp="1"/>
          </p:cNvSpPr>
          <p:nvPr>
            <p:ph type="dt" sz="half" idx="10"/>
          </p:nvPr>
        </p:nvSpPr>
        <p:spPr/>
        <p:txBody>
          <a:bodyPr/>
          <a:lstStyle/>
          <a:p>
            <a:fld id="{2738BED4-2C22-479E-B196-0AB9B69AC84D}" type="datetimeFigureOut">
              <a:rPr lang="en-AU" smtClean="0"/>
              <a:t>25/04/2019</a:t>
            </a:fld>
            <a:endParaRPr lang="en-AU"/>
          </a:p>
        </p:txBody>
      </p:sp>
      <p:sp>
        <p:nvSpPr>
          <p:cNvPr id="5" name="Footer Placeholder 4">
            <a:extLst>
              <a:ext uri="{FF2B5EF4-FFF2-40B4-BE49-F238E27FC236}">
                <a16:creationId xmlns:a16="http://schemas.microsoft.com/office/drawing/2014/main" id="{90CBF575-097C-4F5F-8472-841875186F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AC1E892-EDA9-48C1-A43A-F8D1555B3002}"/>
              </a:ext>
            </a:extLst>
          </p:cNvPr>
          <p:cNvSpPr>
            <a:spLocks noGrp="1"/>
          </p:cNvSpPr>
          <p:nvPr>
            <p:ph type="sldNum" sz="quarter" idx="12"/>
          </p:nvPr>
        </p:nvSpPr>
        <p:spPr/>
        <p:txBody>
          <a:bodyPr/>
          <a:lstStyle/>
          <a:p>
            <a:fld id="{03844D43-919E-4988-A0F0-2860482BAF4F}" type="slidenum">
              <a:rPr lang="en-AU" smtClean="0"/>
              <a:t>‹#›</a:t>
            </a:fld>
            <a:endParaRPr lang="en-AU"/>
          </a:p>
        </p:txBody>
      </p:sp>
    </p:spTree>
    <p:extLst>
      <p:ext uri="{BB962C8B-B14F-4D97-AF65-F5344CB8AC3E}">
        <p14:creationId xmlns:p14="http://schemas.microsoft.com/office/powerpoint/2010/main" val="101369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E6CC-2CC1-442A-8170-94F820D0B2E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65DB0BF-8C91-40DC-B5FF-58F00B3089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82D89C1-F4A5-4BAC-A840-B658FC985DAB}"/>
              </a:ext>
            </a:extLst>
          </p:cNvPr>
          <p:cNvSpPr>
            <a:spLocks noGrp="1"/>
          </p:cNvSpPr>
          <p:nvPr>
            <p:ph type="dt" sz="half" idx="10"/>
          </p:nvPr>
        </p:nvSpPr>
        <p:spPr/>
        <p:txBody>
          <a:bodyPr/>
          <a:lstStyle/>
          <a:p>
            <a:fld id="{2738BED4-2C22-479E-B196-0AB9B69AC84D}" type="datetimeFigureOut">
              <a:rPr lang="en-AU" smtClean="0"/>
              <a:t>25/04/2019</a:t>
            </a:fld>
            <a:endParaRPr lang="en-AU"/>
          </a:p>
        </p:txBody>
      </p:sp>
      <p:sp>
        <p:nvSpPr>
          <p:cNvPr id="5" name="Footer Placeholder 4">
            <a:extLst>
              <a:ext uri="{FF2B5EF4-FFF2-40B4-BE49-F238E27FC236}">
                <a16:creationId xmlns:a16="http://schemas.microsoft.com/office/drawing/2014/main" id="{FE4902B9-6D4F-4D0F-8C32-F347FE89BF1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FA7E1F-4C8E-4E82-9B2F-62B25903EB2A}"/>
              </a:ext>
            </a:extLst>
          </p:cNvPr>
          <p:cNvSpPr>
            <a:spLocks noGrp="1"/>
          </p:cNvSpPr>
          <p:nvPr>
            <p:ph type="sldNum" sz="quarter" idx="12"/>
          </p:nvPr>
        </p:nvSpPr>
        <p:spPr/>
        <p:txBody>
          <a:bodyPr/>
          <a:lstStyle/>
          <a:p>
            <a:fld id="{03844D43-919E-4988-A0F0-2860482BAF4F}" type="slidenum">
              <a:rPr lang="en-AU" smtClean="0"/>
              <a:t>‹#›</a:t>
            </a:fld>
            <a:endParaRPr lang="en-AU"/>
          </a:p>
        </p:txBody>
      </p:sp>
    </p:spTree>
    <p:extLst>
      <p:ext uri="{BB962C8B-B14F-4D97-AF65-F5344CB8AC3E}">
        <p14:creationId xmlns:p14="http://schemas.microsoft.com/office/powerpoint/2010/main" val="157042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4987-1106-4801-9EF7-C4EEDE94E9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740A012-0A89-4AE1-A9C1-E5BF6F8FF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2BFB7C-223B-4181-B2FE-FAF65A6E6E2F}"/>
              </a:ext>
            </a:extLst>
          </p:cNvPr>
          <p:cNvSpPr>
            <a:spLocks noGrp="1"/>
          </p:cNvSpPr>
          <p:nvPr>
            <p:ph type="dt" sz="half" idx="10"/>
          </p:nvPr>
        </p:nvSpPr>
        <p:spPr/>
        <p:txBody>
          <a:bodyPr/>
          <a:lstStyle/>
          <a:p>
            <a:fld id="{2738BED4-2C22-479E-B196-0AB9B69AC84D}" type="datetimeFigureOut">
              <a:rPr lang="en-AU" smtClean="0"/>
              <a:t>25/04/2019</a:t>
            </a:fld>
            <a:endParaRPr lang="en-AU"/>
          </a:p>
        </p:txBody>
      </p:sp>
      <p:sp>
        <p:nvSpPr>
          <p:cNvPr id="5" name="Footer Placeholder 4">
            <a:extLst>
              <a:ext uri="{FF2B5EF4-FFF2-40B4-BE49-F238E27FC236}">
                <a16:creationId xmlns:a16="http://schemas.microsoft.com/office/drawing/2014/main" id="{EFB95060-0B52-4C65-B3AA-A8914DC01A5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07E0375-5765-4809-8B11-3491C23B706A}"/>
              </a:ext>
            </a:extLst>
          </p:cNvPr>
          <p:cNvSpPr>
            <a:spLocks noGrp="1"/>
          </p:cNvSpPr>
          <p:nvPr>
            <p:ph type="sldNum" sz="quarter" idx="12"/>
          </p:nvPr>
        </p:nvSpPr>
        <p:spPr/>
        <p:txBody>
          <a:bodyPr/>
          <a:lstStyle/>
          <a:p>
            <a:fld id="{03844D43-919E-4988-A0F0-2860482BAF4F}" type="slidenum">
              <a:rPr lang="en-AU" smtClean="0"/>
              <a:t>‹#›</a:t>
            </a:fld>
            <a:endParaRPr lang="en-AU"/>
          </a:p>
        </p:txBody>
      </p:sp>
    </p:spTree>
    <p:extLst>
      <p:ext uri="{BB962C8B-B14F-4D97-AF65-F5344CB8AC3E}">
        <p14:creationId xmlns:p14="http://schemas.microsoft.com/office/powerpoint/2010/main" val="115528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0076-4AF1-44AA-9709-D1503AC5648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EBCDC41-955C-4F0B-987E-E11896CD637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8A0E45D-9D4E-448B-A442-87A70D7D91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56DF162-A12F-4A89-AFA6-D418B6CD7237}"/>
              </a:ext>
            </a:extLst>
          </p:cNvPr>
          <p:cNvSpPr>
            <a:spLocks noGrp="1"/>
          </p:cNvSpPr>
          <p:nvPr>
            <p:ph type="dt" sz="half" idx="10"/>
          </p:nvPr>
        </p:nvSpPr>
        <p:spPr/>
        <p:txBody>
          <a:bodyPr/>
          <a:lstStyle/>
          <a:p>
            <a:fld id="{2738BED4-2C22-479E-B196-0AB9B69AC84D}" type="datetimeFigureOut">
              <a:rPr lang="en-AU" smtClean="0"/>
              <a:t>25/04/2019</a:t>
            </a:fld>
            <a:endParaRPr lang="en-AU"/>
          </a:p>
        </p:txBody>
      </p:sp>
      <p:sp>
        <p:nvSpPr>
          <p:cNvPr id="6" name="Footer Placeholder 5">
            <a:extLst>
              <a:ext uri="{FF2B5EF4-FFF2-40B4-BE49-F238E27FC236}">
                <a16:creationId xmlns:a16="http://schemas.microsoft.com/office/drawing/2014/main" id="{64C05667-0B12-4065-995D-DF04F9908EC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F88F621-2AFC-4709-8A02-BD9579995136}"/>
              </a:ext>
            </a:extLst>
          </p:cNvPr>
          <p:cNvSpPr>
            <a:spLocks noGrp="1"/>
          </p:cNvSpPr>
          <p:nvPr>
            <p:ph type="sldNum" sz="quarter" idx="12"/>
          </p:nvPr>
        </p:nvSpPr>
        <p:spPr/>
        <p:txBody>
          <a:bodyPr/>
          <a:lstStyle/>
          <a:p>
            <a:fld id="{03844D43-919E-4988-A0F0-2860482BAF4F}" type="slidenum">
              <a:rPr lang="en-AU" smtClean="0"/>
              <a:t>‹#›</a:t>
            </a:fld>
            <a:endParaRPr lang="en-AU"/>
          </a:p>
        </p:txBody>
      </p:sp>
    </p:spTree>
    <p:extLst>
      <p:ext uri="{BB962C8B-B14F-4D97-AF65-F5344CB8AC3E}">
        <p14:creationId xmlns:p14="http://schemas.microsoft.com/office/powerpoint/2010/main" val="192661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E8BE-5CDD-4361-91D5-C3BA9EF602A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6C73350-1C7E-4A16-991F-180B9FBBF8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5662DD-085D-4146-8177-1E63FB5BE26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1B324F1-A87E-4ECD-B54D-3544DC7B8B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2326BA-A131-4DE9-A62E-51DCAF6E60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54ADCCE-7EFB-4BBD-89AE-C9E485D3F129}"/>
              </a:ext>
            </a:extLst>
          </p:cNvPr>
          <p:cNvSpPr>
            <a:spLocks noGrp="1"/>
          </p:cNvSpPr>
          <p:nvPr>
            <p:ph type="dt" sz="half" idx="10"/>
          </p:nvPr>
        </p:nvSpPr>
        <p:spPr/>
        <p:txBody>
          <a:bodyPr/>
          <a:lstStyle/>
          <a:p>
            <a:fld id="{2738BED4-2C22-479E-B196-0AB9B69AC84D}" type="datetimeFigureOut">
              <a:rPr lang="en-AU" smtClean="0"/>
              <a:t>25/04/2019</a:t>
            </a:fld>
            <a:endParaRPr lang="en-AU"/>
          </a:p>
        </p:txBody>
      </p:sp>
      <p:sp>
        <p:nvSpPr>
          <p:cNvPr id="8" name="Footer Placeholder 7">
            <a:extLst>
              <a:ext uri="{FF2B5EF4-FFF2-40B4-BE49-F238E27FC236}">
                <a16:creationId xmlns:a16="http://schemas.microsoft.com/office/drawing/2014/main" id="{0878FE27-7632-4181-BBAE-379BBD9EAAE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2448A6E-6EFC-4E9B-A518-CC7174976231}"/>
              </a:ext>
            </a:extLst>
          </p:cNvPr>
          <p:cNvSpPr>
            <a:spLocks noGrp="1"/>
          </p:cNvSpPr>
          <p:nvPr>
            <p:ph type="sldNum" sz="quarter" idx="12"/>
          </p:nvPr>
        </p:nvSpPr>
        <p:spPr/>
        <p:txBody>
          <a:bodyPr/>
          <a:lstStyle/>
          <a:p>
            <a:fld id="{03844D43-919E-4988-A0F0-2860482BAF4F}" type="slidenum">
              <a:rPr lang="en-AU" smtClean="0"/>
              <a:t>‹#›</a:t>
            </a:fld>
            <a:endParaRPr lang="en-AU"/>
          </a:p>
        </p:txBody>
      </p:sp>
    </p:spTree>
    <p:extLst>
      <p:ext uri="{BB962C8B-B14F-4D97-AF65-F5344CB8AC3E}">
        <p14:creationId xmlns:p14="http://schemas.microsoft.com/office/powerpoint/2010/main" val="102321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ADAA-5D6E-4B45-ABA4-E1BC1788233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E4314AE-EAD7-4917-9484-2BF4A8C23DF8}"/>
              </a:ext>
            </a:extLst>
          </p:cNvPr>
          <p:cNvSpPr>
            <a:spLocks noGrp="1"/>
          </p:cNvSpPr>
          <p:nvPr>
            <p:ph type="dt" sz="half" idx="10"/>
          </p:nvPr>
        </p:nvSpPr>
        <p:spPr/>
        <p:txBody>
          <a:bodyPr/>
          <a:lstStyle/>
          <a:p>
            <a:fld id="{2738BED4-2C22-479E-B196-0AB9B69AC84D}" type="datetimeFigureOut">
              <a:rPr lang="en-AU" smtClean="0"/>
              <a:t>25/04/2019</a:t>
            </a:fld>
            <a:endParaRPr lang="en-AU"/>
          </a:p>
        </p:txBody>
      </p:sp>
      <p:sp>
        <p:nvSpPr>
          <p:cNvPr id="4" name="Footer Placeholder 3">
            <a:extLst>
              <a:ext uri="{FF2B5EF4-FFF2-40B4-BE49-F238E27FC236}">
                <a16:creationId xmlns:a16="http://schemas.microsoft.com/office/drawing/2014/main" id="{5CAF583D-CA30-4CCE-A5E2-BF9569C5438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B47B01E-AA0F-4D2A-B968-52396EEE1844}"/>
              </a:ext>
            </a:extLst>
          </p:cNvPr>
          <p:cNvSpPr>
            <a:spLocks noGrp="1"/>
          </p:cNvSpPr>
          <p:nvPr>
            <p:ph type="sldNum" sz="quarter" idx="12"/>
          </p:nvPr>
        </p:nvSpPr>
        <p:spPr/>
        <p:txBody>
          <a:bodyPr/>
          <a:lstStyle/>
          <a:p>
            <a:fld id="{03844D43-919E-4988-A0F0-2860482BAF4F}" type="slidenum">
              <a:rPr lang="en-AU" smtClean="0"/>
              <a:t>‹#›</a:t>
            </a:fld>
            <a:endParaRPr lang="en-AU"/>
          </a:p>
        </p:txBody>
      </p:sp>
    </p:spTree>
    <p:extLst>
      <p:ext uri="{BB962C8B-B14F-4D97-AF65-F5344CB8AC3E}">
        <p14:creationId xmlns:p14="http://schemas.microsoft.com/office/powerpoint/2010/main" val="284757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9A3F5-BBAE-4FA9-A9AE-06999F56745B}"/>
              </a:ext>
            </a:extLst>
          </p:cNvPr>
          <p:cNvSpPr>
            <a:spLocks noGrp="1"/>
          </p:cNvSpPr>
          <p:nvPr>
            <p:ph type="dt" sz="half" idx="10"/>
          </p:nvPr>
        </p:nvSpPr>
        <p:spPr/>
        <p:txBody>
          <a:bodyPr/>
          <a:lstStyle/>
          <a:p>
            <a:fld id="{2738BED4-2C22-479E-B196-0AB9B69AC84D}" type="datetimeFigureOut">
              <a:rPr lang="en-AU" smtClean="0"/>
              <a:t>25/04/2019</a:t>
            </a:fld>
            <a:endParaRPr lang="en-AU"/>
          </a:p>
        </p:txBody>
      </p:sp>
      <p:sp>
        <p:nvSpPr>
          <p:cNvPr id="3" name="Footer Placeholder 2">
            <a:extLst>
              <a:ext uri="{FF2B5EF4-FFF2-40B4-BE49-F238E27FC236}">
                <a16:creationId xmlns:a16="http://schemas.microsoft.com/office/drawing/2014/main" id="{29F74007-B1F2-4DA2-B979-D6D2FC8FD74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234B186-2115-4880-BEC9-25BF332E22EA}"/>
              </a:ext>
            </a:extLst>
          </p:cNvPr>
          <p:cNvSpPr>
            <a:spLocks noGrp="1"/>
          </p:cNvSpPr>
          <p:nvPr>
            <p:ph type="sldNum" sz="quarter" idx="12"/>
          </p:nvPr>
        </p:nvSpPr>
        <p:spPr/>
        <p:txBody>
          <a:bodyPr/>
          <a:lstStyle/>
          <a:p>
            <a:fld id="{03844D43-919E-4988-A0F0-2860482BAF4F}" type="slidenum">
              <a:rPr lang="en-AU" smtClean="0"/>
              <a:t>‹#›</a:t>
            </a:fld>
            <a:endParaRPr lang="en-AU"/>
          </a:p>
        </p:txBody>
      </p:sp>
    </p:spTree>
    <p:extLst>
      <p:ext uri="{BB962C8B-B14F-4D97-AF65-F5344CB8AC3E}">
        <p14:creationId xmlns:p14="http://schemas.microsoft.com/office/powerpoint/2010/main" val="2248435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C652-DB9F-485D-9566-EFC526642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127D290-6CD4-4992-BCE6-7C79EEB5A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9FB51F3-C339-4828-AFFE-6DEB51ACAE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129D0A-82D2-4FED-87A1-5AB42F98162D}"/>
              </a:ext>
            </a:extLst>
          </p:cNvPr>
          <p:cNvSpPr>
            <a:spLocks noGrp="1"/>
          </p:cNvSpPr>
          <p:nvPr>
            <p:ph type="dt" sz="half" idx="10"/>
          </p:nvPr>
        </p:nvSpPr>
        <p:spPr/>
        <p:txBody>
          <a:bodyPr/>
          <a:lstStyle/>
          <a:p>
            <a:fld id="{2738BED4-2C22-479E-B196-0AB9B69AC84D}" type="datetimeFigureOut">
              <a:rPr lang="en-AU" smtClean="0"/>
              <a:t>25/04/2019</a:t>
            </a:fld>
            <a:endParaRPr lang="en-AU"/>
          </a:p>
        </p:txBody>
      </p:sp>
      <p:sp>
        <p:nvSpPr>
          <p:cNvPr id="6" name="Footer Placeholder 5">
            <a:extLst>
              <a:ext uri="{FF2B5EF4-FFF2-40B4-BE49-F238E27FC236}">
                <a16:creationId xmlns:a16="http://schemas.microsoft.com/office/drawing/2014/main" id="{BAD58EA7-DC53-403B-B03D-B9C8336DAF4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54D4A43-B768-4384-A0EE-39B7FADBB5DD}"/>
              </a:ext>
            </a:extLst>
          </p:cNvPr>
          <p:cNvSpPr>
            <a:spLocks noGrp="1"/>
          </p:cNvSpPr>
          <p:nvPr>
            <p:ph type="sldNum" sz="quarter" idx="12"/>
          </p:nvPr>
        </p:nvSpPr>
        <p:spPr/>
        <p:txBody>
          <a:bodyPr/>
          <a:lstStyle/>
          <a:p>
            <a:fld id="{03844D43-919E-4988-A0F0-2860482BAF4F}" type="slidenum">
              <a:rPr lang="en-AU" smtClean="0"/>
              <a:t>‹#›</a:t>
            </a:fld>
            <a:endParaRPr lang="en-AU"/>
          </a:p>
        </p:txBody>
      </p:sp>
    </p:spTree>
    <p:extLst>
      <p:ext uri="{BB962C8B-B14F-4D97-AF65-F5344CB8AC3E}">
        <p14:creationId xmlns:p14="http://schemas.microsoft.com/office/powerpoint/2010/main" val="1515948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88F7-3DCB-42CE-805E-A8BC62926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FD529E9-9487-4125-8DC3-D399468D7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7771CC5-C795-4C77-A71A-D817F0D0D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AA80D9-EFB0-4929-A4AA-7506EFDAA3D1}"/>
              </a:ext>
            </a:extLst>
          </p:cNvPr>
          <p:cNvSpPr>
            <a:spLocks noGrp="1"/>
          </p:cNvSpPr>
          <p:nvPr>
            <p:ph type="dt" sz="half" idx="10"/>
          </p:nvPr>
        </p:nvSpPr>
        <p:spPr/>
        <p:txBody>
          <a:bodyPr/>
          <a:lstStyle/>
          <a:p>
            <a:fld id="{2738BED4-2C22-479E-B196-0AB9B69AC84D}" type="datetimeFigureOut">
              <a:rPr lang="en-AU" smtClean="0"/>
              <a:t>25/04/2019</a:t>
            </a:fld>
            <a:endParaRPr lang="en-AU"/>
          </a:p>
        </p:txBody>
      </p:sp>
      <p:sp>
        <p:nvSpPr>
          <p:cNvPr id="6" name="Footer Placeholder 5">
            <a:extLst>
              <a:ext uri="{FF2B5EF4-FFF2-40B4-BE49-F238E27FC236}">
                <a16:creationId xmlns:a16="http://schemas.microsoft.com/office/drawing/2014/main" id="{26F11ACB-4E95-4908-B6A4-3DF786F6DB2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DA36D93-F056-4CE0-A9AA-231B418AF173}"/>
              </a:ext>
            </a:extLst>
          </p:cNvPr>
          <p:cNvSpPr>
            <a:spLocks noGrp="1"/>
          </p:cNvSpPr>
          <p:nvPr>
            <p:ph type="sldNum" sz="quarter" idx="12"/>
          </p:nvPr>
        </p:nvSpPr>
        <p:spPr/>
        <p:txBody>
          <a:bodyPr/>
          <a:lstStyle/>
          <a:p>
            <a:fld id="{03844D43-919E-4988-A0F0-2860482BAF4F}" type="slidenum">
              <a:rPr lang="en-AU" smtClean="0"/>
              <a:t>‹#›</a:t>
            </a:fld>
            <a:endParaRPr lang="en-AU"/>
          </a:p>
        </p:txBody>
      </p:sp>
    </p:spTree>
    <p:extLst>
      <p:ext uri="{BB962C8B-B14F-4D97-AF65-F5344CB8AC3E}">
        <p14:creationId xmlns:p14="http://schemas.microsoft.com/office/powerpoint/2010/main" val="255927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BE3684-8D9B-435E-8778-283F3099F3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B7D6173-63AF-4707-9E0A-98B686B97A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6034BD-0BDD-4554-B727-1DD5A6812B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8BED4-2C22-479E-B196-0AB9B69AC84D}" type="datetimeFigureOut">
              <a:rPr lang="en-AU" smtClean="0"/>
              <a:t>25/04/2019</a:t>
            </a:fld>
            <a:endParaRPr lang="en-AU"/>
          </a:p>
        </p:txBody>
      </p:sp>
      <p:sp>
        <p:nvSpPr>
          <p:cNvPr id="5" name="Footer Placeholder 4">
            <a:extLst>
              <a:ext uri="{FF2B5EF4-FFF2-40B4-BE49-F238E27FC236}">
                <a16:creationId xmlns:a16="http://schemas.microsoft.com/office/drawing/2014/main" id="{EB1555B6-122C-4143-AC51-CA8667B38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3739947-AA7D-40E2-B39F-599927E641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44D43-919E-4988-A0F0-2860482BAF4F}" type="slidenum">
              <a:rPr lang="en-AU" smtClean="0"/>
              <a:t>‹#›</a:t>
            </a:fld>
            <a:endParaRPr lang="en-AU"/>
          </a:p>
        </p:txBody>
      </p:sp>
    </p:spTree>
    <p:extLst>
      <p:ext uri="{BB962C8B-B14F-4D97-AF65-F5344CB8AC3E}">
        <p14:creationId xmlns:p14="http://schemas.microsoft.com/office/powerpoint/2010/main" val="3424174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0382-7CEB-4E25-9D2D-D9EB38C88749}"/>
              </a:ext>
            </a:extLst>
          </p:cNvPr>
          <p:cNvSpPr>
            <a:spLocks noGrp="1"/>
          </p:cNvSpPr>
          <p:nvPr>
            <p:ph type="title"/>
          </p:nvPr>
        </p:nvSpPr>
        <p:spPr/>
        <p:txBody>
          <a:bodyPr/>
          <a:lstStyle/>
          <a:p>
            <a:r>
              <a:rPr lang="en-AU" dirty="0"/>
              <a:t>Objective</a:t>
            </a:r>
          </a:p>
        </p:txBody>
      </p:sp>
      <p:sp>
        <p:nvSpPr>
          <p:cNvPr id="3" name="Content Placeholder 2">
            <a:extLst>
              <a:ext uri="{FF2B5EF4-FFF2-40B4-BE49-F238E27FC236}">
                <a16:creationId xmlns:a16="http://schemas.microsoft.com/office/drawing/2014/main" id="{27C5F0F4-A146-4EA8-8477-1FBFDE553D08}"/>
              </a:ext>
            </a:extLst>
          </p:cNvPr>
          <p:cNvSpPr>
            <a:spLocks noGrp="1"/>
          </p:cNvSpPr>
          <p:nvPr>
            <p:ph idx="1"/>
          </p:nvPr>
        </p:nvSpPr>
        <p:spPr/>
        <p:txBody>
          <a:bodyPr/>
          <a:lstStyle/>
          <a:p>
            <a:pPr marL="514350" indent="-514350">
              <a:buFont typeface="+mj-lt"/>
              <a:buAutoNum type="arabicPeriod"/>
            </a:pPr>
            <a:endParaRPr lang="en-AU" dirty="0"/>
          </a:p>
          <a:p>
            <a:pPr marL="514350" indent="-514350">
              <a:buFont typeface="+mj-lt"/>
              <a:buAutoNum type="arabicPeriod"/>
            </a:pPr>
            <a:r>
              <a:rPr lang="en-AU" dirty="0"/>
              <a:t>Characterise relationships between zooplankton size-spectra metrics and environmental variables using statistical models</a:t>
            </a:r>
          </a:p>
          <a:p>
            <a:pPr lvl="1"/>
            <a:endParaRPr lang="en-AU" dirty="0"/>
          </a:p>
          <a:p>
            <a:pPr marL="514350" indent="-514350">
              <a:buFont typeface="+mj-lt"/>
              <a:buAutoNum type="arabicPeriod"/>
            </a:pPr>
            <a:r>
              <a:rPr lang="en-US" dirty="0"/>
              <a:t>Place results from part 1 in context of oceanographic processes,</a:t>
            </a:r>
          </a:p>
          <a:p>
            <a:pPr lvl="1"/>
            <a:r>
              <a:rPr lang="en-US" dirty="0"/>
              <a:t>by qualitative inference on the state of the EAC &amp; upwelling, and potential influence of these on zooplankton</a:t>
            </a:r>
            <a:endParaRPr lang="en-AU" dirty="0"/>
          </a:p>
        </p:txBody>
      </p:sp>
    </p:spTree>
    <p:extLst>
      <p:ext uri="{BB962C8B-B14F-4D97-AF65-F5344CB8AC3E}">
        <p14:creationId xmlns:p14="http://schemas.microsoft.com/office/powerpoint/2010/main" val="76781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C5CF0-2D0F-4B94-AF8A-37689C49EC60}"/>
              </a:ext>
            </a:extLst>
          </p:cNvPr>
          <p:cNvSpPr>
            <a:spLocks noGrp="1"/>
          </p:cNvSpPr>
          <p:nvPr>
            <p:ph type="title"/>
          </p:nvPr>
        </p:nvSpPr>
        <p:spPr/>
        <p:txBody>
          <a:bodyPr/>
          <a:lstStyle/>
          <a:p>
            <a:r>
              <a:rPr lang="en-AU" dirty="0"/>
              <a:t>Hydrology interpolation: Nitrate </a:t>
            </a:r>
            <a:r>
              <a:rPr lang="en-AU" sz="2800" dirty="0"/>
              <a:t>(10m vertical interpolation)</a:t>
            </a:r>
            <a:endParaRPr lang="en-AU" dirty="0"/>
          </a:p>
        </p:txBody>
      </p:sp>
      <p:pic>
        <p:nvPicPr>
          <p:cNvPr id="4" name="Picture 3">
            <a:extLst>
              <a:ext uri="{FF2B5EF4-FFF2-40B4-BE49-F238E27FC236}">
                <a16:creationId xmlns:a16="http://schemas.microsoft.com/office/drawing/2014/main" id="{788E01E0-9885-47C6-A228-EE5CC679BB75}"/>
              </a:ext>
            </a:extLst>
          </p:cNvPr>
          <p:cNvPicPr>
            <a:picLocks noChangeAspect="1"/>
          </p:cNvPicPr>
          <p:nvPr/>
        </p:nvPicPr>
        <p:blipFill>
          <a:blip r:embed="rId2"/>
          <a:stretch>
            <a:fillRect/>
          </a:stretch>
        </p:blipFill>
        <p:spPr>
          <a:xfrm>
            <a:off x="1279282" y="2047765"/>
            <a:ext cx="9455636" cy="4286470"/>
          </a:xfrm>
          <a:prstGeom prst="rect">
            <a:avLst/>
          </a:prstGeom>
        </p:spPr>
      </p:pic>
      <p:sp>
        <p:nvSpPr>
          <p:cNvPr id="3" name="Rectangle 2">
            <a:extLst>
              <a:ext uri="{FF2B5EF4-FFF2-40B4-BE49-F238E27FC236}">
                <a16:creationId xmlns:a16="http://schemas.microsoft.com/office/drawing/2014/main" id="{C88D984E-E8D0-4AFE-B23D-52FBD34C0DE5}"/>
              </a:ext>
            </a:extLst>
          </p:cNvPr>
          <p:cNvSpPr/>
          <p:nvPr/>
        </p:nvSpPr>
        <p:spPr>
          <a:xfrm>
            <a:off x="9780104" y="5645426"/>
            <a:ext cx="424069"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265723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21FE-9A4F-4FEB-8F1A-C76D14DFAB70}"/>
              </a:ext>
            </a:extLst>
          </p:cNvPr>
          <p:cNvSpPr>
            <a:spLocks noGrp="1"/>
          </p:cNvSpPr>
          <p:nvPr>
            <p:ph type="title"/>
          </p:nvPr>
        </p:nvSpPr>
        <p:spPr/>
        <p:txBody>
          <a:bodyPr/>
          <a:lstStyle/>
          <a:p>
            <a:r>
              <a:rPr lang="en-AU" dirty="0"/>
              <a:t>ADCP interpolation: V </a:t>
            </a:r>
            <a:r>
              <a:rPr lang="en-AU" sz="2400" dirty="0"/>
              <a:t>(10m vertical interpolation)</a:t>
            </a:r>
            <a:endParaRPr lang="en-AU" dirty="0"/>
          </a:p>
        </p:txBody>
      </p:sp>
      <p:pic>
        <p:nvPicPr>
          <p:cNvPr id="4" name="Content Placeholder 3">
            <a:extLst>
              <a:ext uri="{FF2B5EF4-FFF2-40B4-BE49-F238E27FC236}">
                <a16:creationId xmlns:a16="http://schemas.microsoft.com/office/drawing/2014/main" id="{D7E8E69E-B689-4103-9879-71972ABF5ED2}"/>
              </a:ext>
            </a:extLst>
          </p:cNvPr>
          <p:cNvPicPr>
            <a:picLocks noGrp="1" noChangeAspect="1"/>
          </p:cNvPicPr>
          <p:nvPr>
            <p:ph idx="1"/>
          </p:nvPr>
        </p:nvPicPr>
        <p:blipFill>
          <a:blip r:embed="rId2"/>
          <a:stretch>
            <a:fillRect/>
          </a:stretch>
        </p:blipFill>
        <p:spPr>
          <a:xfrm>
            <a:off x="1365007" y="1826307"/>
            <a:ext cx="9461986" cy="4349974"/>
          </a:xfrm>
          <a:prstGeom prst="rect">
            <a:avLst/>
          </a:prstGeom>
        </p:spPr>
      </p:pic>
      <p:sp>
        <p:nvSpPr>
          <p:cNvPr id="5" name="Rectangle 4">
            <a:extLst>
              <a:ext uri="{FF2B5EF4-FFF2-40B4-BE49-F238E27FC236}">
                <a16:creationId xmlns:a16="http://schemas.microsoft.com/office/drawing/2014/main" id="{E530944D-31AC-46A2-A030-16732CB289FE}"/>
              </a:ext>
            </a:extLst>
          </p:cNvPr>
          <p:cNvSpPr/>
          <p:nvPr/>
        </p:nvSpPr>
        <p:spPr>
          <a:xfrm>
            <a:off x="9833112" y="5473148"/>
            <a:ext cx="424069"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365329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8F42-D39F-421B-9D2A-C981E1DC177F}"/>
              </a:ext>
            </a:extLst>
          </p:cNvPr>
          <p:cNvSpPr>
            <a:spLocks noGrp="1"/>
          </p:cNvSpPr>
          <p:nvPr>
            <p:ph type="title"/>
          </p:nvPr>
        </p:nvSpPr>
        <p:spPr>
          <a:xfrm>
            <a:off x="838200" y="-225287"/>
            <a:ext cx="10515600" cy="1325563"/>
          </a:xfrm>
        </p:spPr>
        <p:txBody>
          <a:bodyPr/>
          <a:lstStyle/>
          <a:p>
            <a:r>
              <a:rPr lang="en-AU" dirty="0"/>
              <a:t>Slope</a:t>
            </a:r>
          </a:p>
        </p:txBody>
      </p:sp>
      <p:pic>
        <p:nvPicPr>
          <p:cNvPr id="3" name="Picture 2">
            <a:extLst>
              <a:ext uri="{FF2B5EF4-FFF2-40B4-BE49-F238E27FC236}">
                <a16:creationId xmlns:a16="http://schemas.microsoft.com/office/drawing/2014/main" id="{A478CCE3-64EA-4455-A2D3-6E71D1424C81}"/>
              </a:ext>
            </a:extLst>
          </p:cNvPr>
          <p:cNvPicPr>
            <a:picLocks noChangeAspect="1"/>
          </p:cNvPicPr>
          <p:nvPr/>
        </p:nvPicPr>
        <p:blipFill>
          <a:blip r:embed="rId2"/>
          <a:stretch>
            <a:fillRect/>
          </a:stretch>
        </p:blipFill>
        <p:spPr>
          <a:xfrm>
            <a:off x="168055" y="821389"/>
            <a:ext cx="4390693" cy="5898339"/>
          </a:xfrm>
          <a:prstGeom prst="rect">
            <a:avLst/>
          </a:prstGeom>
        </p:spPr>
      </p:pic>
      <p:pic>
        <p:nvPicPr>
          <p:cNvPr id="5" name="Picture 4">
            <a:extLst>
              <a:ext uri="{FF2B5EF4-FFF2-40B4-BE49-F238E27FC236}">
                <a16:creationId xmlns:a16="http://schemas.microsoft.com/office/drawing/2014/main" id="{96CE0E32-53E5-4A79-8821-392B337C8F90}"/>
              </a:ext>
            </a:extLst>
          </p:cNvPr>
          <p:cNvPicPr>
            <a:picLocks noChangeAspect="1"/>
          </p:cNvPicPr>
          <p:nvPr/>
        </p:nvPicPr>
        <p:blipFill>
          <a:blip r:embed="rId3"/>
          <a:stretch>
            <a:fillRect/>
          </a:stretch>
        </p:blipFill>
        <p:spPr>
          <a:xfrm>
            <a:off x="4828760" y="897748"/>
            <a:ext cx="3127513" cy="5745620"/>
          </a:xfrm>
          <a:prstGeom prst="rect">
            <a:avLst/>
          </a:prstGeom>
        </p:spPr>
      </p:pic>
      <p:pic>
        <p:nvPicPr>
          <p:cNvPr id="6" name="Picture 5">
            <a:extLst>
              <a:ext uri="{FF2B5EF4-FFF2-40B4-BE49-F238E27FC236}">
                <a16:creationId xmlns:a16="http://schemas.microsoft.com/office/drawing/2014/main" id="{A7F3AC4F-B855-4585-9F19-A42B485AD7E5}"/>
              </a:ext>
            </a:extLst>
          </p:cNvPr>
          <p:cNvPicPr>
            <a:picLocks noChangeAspect="1"/>
          </p:cNvPicPr>
          <p:nvPr/>
        </p:nvPicPr>
        <p:blipFill>
          <a:blip r:embed="rId4"/>
          <a:stretch>
            <a:fillRect/>
          </a:stretch>
        </p:blipFill>
        <p:spPr>
          <a:xfrm>
            <a:off x="8226285" y="2505027"/>
            <a:ext cx="3689540" cy="1847945"/>
          </a:xfrm>
          <a:prstGeom prst="rect">
            <a:avLst/>
          </a:prstGeom>
        </p:spPr>
      </p:pic>
    </p:spTree>
    <p:extLst>
      <p:ext uri="{BB962C8B-B14F-4D97-AF65-F5344CB8AC3E}">
        <p14:creationId xmlns:p14="http://schemas.microsoft.com/office/powerpoint/2010/main" val="2364299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7BB1-F1D8-495A-8D43-85AB5F5B5DDF}"/>
              </a:ext>
            </a:extLst>
          </p:cNvPr>
          <p:cNvSpPr>
            <a:spLocks noGrp="1"/>
          </p:cNvSpPr>
          <p:nvPr>
            <p:ph type="title"/>
          </p:nvPr>
        </p:nvSpPr>
        <p:spPr/>
        <p:txBody>
          <a:bodyPr/>
          <a:lstStyle/>
          <a:p>
            <a:r>
              <a:rPr lang="en-AU" dirty="0"/>
              <a:t>Distance to Coast</a:t>
            </a:r>
          </a:p>
        </p:txBody>
      </p:sp>
      <p:pic>
        <p:nvPicPr>
          <p:cNvPr id="4" name="Picture 3">
            <a:extLst>
              <a:ext uri="{FF2B5EF4-FFF2-40B4-BE49-F238E27FC236}">
                <a16:creationId xmlns:a16="http://schemas.microsoft.com/office/drawing/2014/main" id="{21DD1EF2-AE66-4CFA-BF4F-8D5267D7B5EB}"/>
              </a:ext>
            </a:extLst>
          </p:cNvPr>
          <p:cNvPicPr>
            <a:picLocks noChangeAspect="1"/>
          </p:cNvPicPr>
          <p:nvPr/>
        </p:nvPicPr>
        <p:blipFill rotWithShape="1">
          <a:blip r:embed="rId2"/>
          <a:srcRect t="7956"/>
          <a:stretch/>
        </p:blipFill>
        <p:spPr>
          <a:xfrm>
            <a:off x="1229766" y="2173357"/>
            <a:ext cx="2470277" cy="4319518"/>
          </a:xfrm>
          <a:prstGeom prst="rect">
            <a:avLst/>
          </a:prstGeom>
          <a:ln>
            <a:solidFill>
              <a:schemeClr val="tx1"/>
            </a:solidFill>
          </a:ln>
        </p:spPr>
      </p:pic>
      <p:pic>
        <p:nvPicPr>
          <p:cNvPr id="5" name="Picture 4">
            <a:extLst>
              <a:ext uri="{FF2B5EF4-FFF2-40B4-BE49-F238E27FC236}">
                <a16:creationId xmlns:a16="http://schemas.microsoft.com/office/drawing/2014/main" id="{EAFE9C39-068D-45F7-9BAE-D31BB76CCFE4}"/>
              </a:ext>
            </a:extLst>
          </p:cNvPr>
          <p:cNvPicPr>
            <a:picLocks noChangeAspect="1"/>
          </p:cNvPicPr>
          <p:nvPr/>
        </p:nvPicPr>
        <p:blipFill>
          <a:blip r:embed="rId3"/>
          <a:stretch>
            <a:fillRect/>
          </a:stretch>
        </p:blipFill>
        <p:spPr>
          <a:xfrm>
            <a:off x="5149486" y="1799984"/>
            <a:ext cx="5028184" cy="4596661"/>
          </a:xfrm>
          <a:prstGeom prst="rect">
            <a:avLst/>
          </a:prstGeom>
        </p:spPr>
      </p:pic>
    </p:spTree>
    <p:extLst>
      <p:ext uri="{BB962C8B-B14F-4D97-AF65-F5344CB8AC3E}">
        <p14:creationId xmlns:p14="http://schemas.microsoft.com/office/powerpoint/2010/main" val="92208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F2DE-A554-44FA-AC0A-11ED04E39DDB}"/>
              </a:ext>
            </a:extLst>
          </p:cNvPr>
          <p:cNvSpPr>
            <a:spLocks noGrp="1"/>
          </p:cNvSpPr>
          <p:nvPr>
            <p:ph type="title"/>
          </p:nvPr>
        </p:nvSpPr>
        <p:spPr>
          <a:xfrm>
            <a:off x="327991" y="153192"/>
            <a:ext cx="10515600" cy="1325563"/>
          </a:xfrm>
        </p:spPr>
        <p:txBody>
          <a:bodyPr/>
          <a:lstStyle/>
          <a:p>
            <a:r>
              <a:rPr lang="en-AU" dirty="0"/>
              <a:t>Part 2: characterising oceanography</a:t>
            </a:r>
          </a:p>
        </p:txBody>
      </p:sp>
      <p:sp>
        <p:nvSpPr>
          <p:cNvPr id="3" name="Content Placeholder 2">
            <a:extLst>
              <a:ext uri="{FF2B5EF4-FFF2-40B4-BE49-F238E27FC236}">
                <a16:creationId xmlns:a16="http://schemas.microsoft.com/office/drawing/2014/main" id="{A4F477AB-B09F-4D03-B4C6-AF411AA2D38E}"/>
              </a:ext>
            </a:extLst>
          </p:cNvPr>
          <p:cNvSpPr>
            <a:spLocks noGrp="1"/>
          </p:cNvSpPr>
          <p:nvPr>
            <p:ph idx="1"/>
          </p:nvPr>
        </p:nvSpPr>
        <p:spPr>
          <a:xfrm>
            <a:off x="327991" y="5705366"/>
            <a:ext cx="11536018" cy="999442"/>
          </a:xfrm>
        </p:spPr>
        <p:txBody>
          <a:bodyPr>
            <a:normAutofit/>
          </a:bodyPr>
          <a:lstStyle/>
          <a:p>
            <a:pPr lvl="0"/>
            <a:r>
              <a:rPr lang="en-AU" sz="2000" dirty="0"/>
              <a:t>DH on Sep 6: is not really affected by the EAC (which is more offshore and starting to separate from the coast). The cold water on the coast is most likely due to the upwelling the same days but it's relatively weak.</a:t>
            </a:r>
          </a:p>
        </p:txBody>
      </p:sp>
      <p:pic>
        <p:nvPicPr>
          <p:cNvPr id="4" name="Picture 3">
            <a:extLst>
              <a:ext uri="{FF2B5EF4-FFF2-40B4-BE49-F238E27FC236}">
                <a16:creationId xmlns:a16="http://schemas.microsoft.com/office/drawing/2014/main" id="{57103778-07CF-4B18-A2F7-4C0DCC7BDBC6}"/>
              </a:ext>
            </a:extLst>
          </p:cNvPr>
          <p:cNvPicPr>
            <a:picLocks noChangeAspect="1"/>
          </p:cNvPicPr>
          <p:nvPr/>
        </p:nvPicPr>
        <p:blipFill>
          <a:blip r:embed="rId2"/>
          <a:stretch>
            <a:fillRect/>
          </a:stretch>
        </p:blipFill>
        <p:spPr>
          <a:xfrm>
            <a:off x="619539" y="1137676"/>
            <a:ext cx="3886200" cy="4454505"/>
          </a:xfrm>
          <a:prstGeom prst="rect">
            <a:avLst/>
          </a:prstGeom>
        </p:spPr>
      </p:pic>
      <p:pic>
        <p:nvPicPr>
          <p:cNvPr id="5" name="Picture 4">
            <a:extLst>
              <a:ext uri="{FF2B5EF4-FFF2-40B4-BE49-F238E27FC236}">
                <a16:creationId xmlns:a16="http://schemas.microsoft.com/office/drawing/2014/main" id="{88B82395-3F5E-434A-A761-FEA447D27AEC}"/>
              </a:ext>
            </a:extLst>
          </p:cNvPr>
          <p:cNvPicPr>
            <a:picLocks noChangeAspect="1"/>
          </p:cNvPicPr>
          <p:nvPr/>
        </p:nvPicPr>
        <p:blipFill>
          <a:blip r:embed="rId3"/>
          <a:stretch>
            <a:fillRect/>
          </a:stretch>
        </p:blipFill>
        <p:spPr>
          <a:xfrm>
            <a:off x="4505739" y="2040378"/>
            <a:ext cx="7434072" cy="2405597"/>
          </a:xfrm>
          <a:prstGeom prst="rect">
            <a:avLst/>
          </a:prstGeom>
        </p:spPr>
      </p:pic>
      <p:sp>
        <p:nvSpPr>
          <p:cNvPr id="6" name="Rectangle 5">
            <a:extLst>
              <a:ext uri="{FF2B5EF4-FFF2-40B4-BE49-F238E27FC236}">
                <a16:creationId xmlns:a16="http://schemas.microsoft.com/office/drawing/2014/main" id="{8F45E068-5CA6-4B56-A3C6-3F38BD077A00}"/>
              </a:ext>
            </a:extLst>
          </p:cNvPr>
          <p:cNvSpPr/>
          <p:nvPr/>
        </p:nvSpPr>
        <p:spPr>
          <a:xfrm>
            <a:off x="8004313" y="2252870"/>
            <a:ext cx="387626" cy="1775791"/>
          </a:xfrm>
          <a:prstGeom prst="rect">
            <a:avLst/>
          </a:prstGeom>
          <a:solidFill>
            <a:srgbClr val="FFFF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88920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F2DE-A554-44FA-AC0A-11ED04E39DDB}"/>
              </a:ext>
            </a:extLst>
          </p:cNvPr>
          <p:cNvSpPr>
            <a:spLocks noGrp="1"/>
          </p:cNvSpPr>
          <p:nvPr>
            <p:ph type="title"/>
          </p:nvPr>
        </p:nvSpPr>
        <p:spPr>
          <a:xfrm>
            <a:off x="327991" y="153192"/>
            <a:ext cx="10515600" cy="1325563"/>
          </a:xfrm>
        </p:spPr>
        <p:txBody>
          <a:bodyPr/>
          <a:lstStyle/>
          <a:p>
            <a:r>
              <a:rPr lang="en-AU" dirty="0"/>
              <a:t>Part 2: characterising oceanography</a:t>
            </a:r>
          </a:p>
        </p:txBody>
      </p:sp>
      <p:sp>
        <p:nvSpPr>
          <p:cNvPr id="3" name="Content Placeholder 2">
            <a:extLst>
              <a:ext uri="{FF2B5EF4-FFF2-40B4-BE49-F238E27FC236}">
                <a16:creationId xmlns:a16="http://schemas.microsoft.com/office/drawing/2014/main" id="{A4F477AB-B09F-4D03-B4C6-AF411AA2D38E}"/>
              </a:ext>
            </a:extLst>
          </p:cNvPr>
          <p:cNvSpPr>
            <a:spLocks noGrp="1"/>
          </p:cNvSpPr>
          <p:nvPr>
            <p:ph idx="1"/>
          </p:nvPr>
        </p:nvSpPr>
        <p:spPr>
          <a:xfrm>
            <a:off x="327991" y="5963478"/>
            <a:ext cx="11536018" cy="546306"/>
          </a:xfrm>
        </p:spPr>
        <p:txBody>
          <a:bodyPr>
            <a:normAutofit/>
          </a:bodyPr>
          <a:lstStyle/>
          <a:p>
            <a:pPr lvl="0"/>
            <a:r>
              <a:rPr lang="en-AU" sz="2000" dirty="0"/>
              <a:t>NS on 7th: there you sampled the coastal water and the edge of the EAC. Another upwelling day.</a:t>
            </a:r>
          </a:p>
        </p:txBody>
      </p:sp>
      <p:pic>
        <p:nvPicPr>
          <p:cNvPr id="5" name="Picture 4">
            <a:extLst>
              <a:ext uri="{FF2B5EF4-FFF2-40B4-BE49-F238E27FC236}">
                <a16:creationId xmlns:a16="http://schemas.microsoft.com/office/drawing/2014/main" id="{8AE7529E-6864-490F-91EA-6527311991F7}"/>
              </a:ext>
            </a:extLst>
          </p:cNvPr>
          <p:cNvPicPr>
            <a:picLocks noChangeAspect="1"/>
          </p:cNvPicPr>
          <p:nvPr/>
        </p:nvPicPr>
        <p:blipFill>
          <a:blip r:embed="rId2"/>
          <a:stretch>
            <a:fillRect/>
          </a:stretch>
        </p:blipFill>
        <p:spPr>
          <a:xfrm>
            <a:off x="568110" y="1254280"/>
            <a:ext cx="4030395" cy="4590172"/>
          </a:xfrm>
          <a:prstGeom prst="rect">
            <a:avLst/>
          </a:prstGeom>
        </p:spPr>
      </p:pic>
      <p:pic>
        <p:nvPicPr>
          <p:cNvPr id="6" name="Picture 5">
            <a:extLst>
              <a:ext uri="{FF2B5EF4-FFF2-40B4-BE49-F238E27FC236}">
                <a16:creationId xmlns:a16="http://schemas.microsoft.com/office/drawing/2014/main" id="{40DA6EC0-2B9A-4D16-9A04-44D46F5E65B3}"/>
              </a:ext>
            </a:extLst>
          </p:cNvPr>
          <p:cNvPicPr>
            <a:picLocks noChangeAspect="1"/>
          </p:cNvPicPr>
          <p:nvPr/>
        </p:nvPicPr>
        <p:blipFill>
          <a:blip r:embed="rId3"/>
          <a:stretch>
            <a:fillRect/>
          </a:stretch>
        </p:blipFill>
        <p:spPr>
          <a:xfrm>
            <a:off x="4598505" y="2027126"/>
            <a:ext cx="7434072" cy="2405597"/>
          </a:xfrm>
          <a:prstGeom prst="rect">
            <a:avLst/>
          </a:prstGeom>
        </p:spPr>
      </p:pic>
      <p:sp>
        <p:nvSpPr>
          <p:cNvPr id="7" name="Rectangle 6">
            <a:extLst>
              <a:ext uri="{FF2B5EF4-FFF2-40B4-BE49-F238E27FC236}">
                <a16:creationId xmlns:a16="http://schemas.microsoft.com/office/drawing/2014/main" id="{2C90291A-E0FE-4CC6-AF42-5BAC68829FE0}"/>
              </a:ext>
            </a:extLst>
          </p:cNvPr>
          <p:cNvSpPr/>
          <p:nvPr/>
        </p:nvSpPr>
        <p:spPr>
          <a:xfrm>
            <a:off x="8534400" y="2292626"/>
            <a:ext cx="424069" cy="1802296"/>
          </a:xfrm>
          <a:prstGeom prst="rect">
            <a:avLst/>
          </a:prstGeom>
          <a:solidFill>
            <a:srgbClr val="FFFF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4475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F2DE-A554-44FA-AC0A-11ED04E39DDB}"/>
              </a:ext>
            </a:extLst>
          </p:cNvPr>
          <p:cNvSpPr>
            <a:spLocks noGrp="1"/>
          </p:cNvSpPr>
          <p:nvPr>
            <p:ph type="title"/>
          </p:nvPr>
        </p:nvSpPr>
        <p:spPr>
          <a:xfrm>
            <a:off x="327991" y="153192"/>
            <a:ext cx="10515600" cy="1325563"/>
          </a:xfrm>
        </p:spPr>
        <p:txBody>
          <a:bodyPr/>
          <a:lstStyle/>
          <a:p>
            <a:r>
              <a:rPr lang="en-AU" dirty="0"/>
              <a:t>Part 2: characterising oceanography</a:t>
            </a:r>
          </a:p>
        </p:txBody>
      </p:sp>
      <p:sp>
        <p:nvSpPr>
          <p:cNvPr id="3" name="Content Placeholder 2">
            <a:extLst>
              <a:ext uri="{FF2B5EF4-FFF2-40B4-BE49-F238E27FC236}">
                <a16:creationId xmlns:a16="http://schemas.microsoft.com/office/drawing/2014/main" id="{A4F477AB-B09F-4D03-B4C6-AF411AA2D38E}"/>
              </a:ext>
            </a:extLst>
          </p:cNvPr>
          <p:cNvSpPr>
            <a:spLocks noGrp="1"/>
          </p:cNvSpPr>
          <p:nvPr>
            <p:ph idx="1"/>
          </p:nvPr>
        </p:nvSpPr>
        <p:spPr>
          <a:xfrm>
            <a:off x="327991" y="5923722"/>
            <a:ext cx="11536018" cy="807904"/>
          </a:xfrm>
        </p:spPr>
        <p:txBody>
          <a:bodyPr>
            <a:normAutofit/>
          </a:bodyPr>
          <a:lstStyle/>
          <a:p>
            <a:pPr lvl="0"/>
            <a:r>
              <a:rPr lang="en-AU" sz="2000" dirty="0"/>
              <a:t>CP and EH on the 11th: the profile looks like an upwelling. Here I would say that you have a mix of EAC driven and wind-driven upwelling.</a:t>
            </a:r>
          </a:p>
        </p:txBody>
      </p:sp>
      <p:pic>
        <p:nvPicPr>
          <p:cNvPr id="5" name="Picture 4">
            <a:extLst>
              <a:ext uri="{FF2B5EF4-FFF2-40B4-BE49-F238E27FC236}">
                <a16:creationId xmlns:a16="http://schemas.microsoft.com/office/drawing/2014/main" id="{A6D4CEAC-1D1C-45F4-A8EC-A73D6C4734F4}"/>
              </a:ext>
            </a:extLst>
          </p:cNvPr>
          <p:cNvPicPr>
            <a:picLocks noChangeAspect="1"/>
          </p:cNvPicPr>
          <p:nvPr/>
        </p:nvPicPr>
        <p:blipFill>
          <a:blip r:embed="rId2"/>
          <a:stretch>
            <a:fillRect/>
          </a:stretch>
        </p:blipFill>
        <p:spPr>
          <a:xfrm>
            <a:off x="327991" y="1079202"/>
            <a:ext cx="3992218" cy="4632728"/>
          </a:xfrm>
          <a:prstGeom prst="rect">
            <a:avLst/>
          </a:prstGeom>
        </p:spPr>
      </p:pic>
      <p:pic>
        <p:nvPicPr>
          <p:cNvPr id="6" name="Picture 5">
            <a:extLst>
              <a:ext uri="{FF2B5EF4-FFF2-40B4-BE49-F238E27FC236}">
                <a16:creationId xmlns:a16="http://schemas.microsoft.com/office/drawing/2014/main" id="{A375F25F-5890-4409-ADBF-71EFA39D86D3}"/>
              </a:ext>
            </a:extLst>
          </p:cNvPr>
          <p:cNvPicPr>
            <a:picLocks noChangeAspect="1"/>
          </p:cNvPicPr>
          <p:nvPr/>
        </p:nvPicPr>
        <p:blipFill>
          <a:blip r:embed="rId3"/>
          <a:stretch>
            <a:fillRect/>
          </a:stretch>
        </p:blipFill>
        <p:spPr>
          <a:xfrm>
            <a:off x="4429937" y="2040378"/>
            <a:ext cx="7434072" cy="2405597"/>
          </a:xfrm>
          <a:prstGeom prst="rect">
            <a:avLst/>
          </a:prstGeom>
        </p:spPr>
      </p:pic>
      <p:sp>
        <p:nvSpPr>
          <p:cNvPr id="7" name="Rectangle 6">
            <a:extLst>
              <a:ext uri="{FF2B5EF4-FFF2-40B4-BE49-F238E27FC236}">
                <a16:creationId xmlns:a16="http://schemas.microsoft.com/office/drawing/2014/main" id="{49301052-C5CA-4AF9-834B-CC0EF2B65205}"/>
              </a:ext>
            </a:extLst>
          </p:cNvPr>
          <p:cNvSpPr/>
          <p:nvPr/>
        </p:nvSpPr>
        <p:spPr>
          <a:xfrm>
            <a:off x="10045148" y="2226365"/>
            <a:ext cx="387626" cy="1775791"/>
          </a:xfrm>
          <a:prstGeom prst="rect">
            <a:avLst/>
          </a:prstGeom>
          <a:solidFill>
            <a:srgbClr val="FFFF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4372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F4EA-1D53-4A80-89B9-BA57DEC7B43E}"/>
              </a:ext>
            </a:extLst>
          </p:cNvPr>
          <p:cNvSpPr>
            <a:spLocks noGrp="1"/>
          </p:cNvSpPr>
          <p:nvPr>
            <p:ph type="title"/>
          </p:nvPr>
        </p:nvSpPr>
        <p:spPr/>
        <p:txBody>
          <a:bodyPr/>
          <a:lstStyle/>
          <a:p>
            <a:r>
              <a:rPr lang="en-AU" dirty="0"/>
              <a:t>Questions</a:t>
            </a:r>
          </a:p>
        </p:txBody>
      </p:sp>
      <p:sp>
        <p:nvSpPr>
          <p:cNvPr id="3" name="Content Placeholder 2">
            <a:extLst>
              <a:ext uri="{FF2B5EF4-FFF2-40B4-BE49-F238E27FC236}">
                <a16:creationId xmlns:a16="http://schemas.microsoft.com/office/drawing/2014/main" id="{60007A95-6686-4EE3-9317-661C9C8722F8}"/>
              </a:ext>
            </a:extLst>
          </p:cNvPr>
          <p:cNvSpPr>
            <a:spLocks noGrp="1"/>
          </p:cNvSpPr>
          <p:nvPr>
            <p:ph idx="1"/>
          </p:nvPr>
        </p:nvSpPr>
        <p:spPr/>
        <p:txBody>
          <a:bodyPr/>
          <a:lstStyle/>
          <a:p>
            <a:r>
              <a:rPr lang="en-AU" strike="sngStrike" dirty="0"/>
              <a:t>Lag to account for OPC cable length?</a:t>
            </a:r>
          </a:p>
          <a:p>
            <a:pPr lvl="1"/>
            <a:r>
              <a:rPr lang="en-AU" strike="sngStrike" dirty="0"/>
              <a:t>Are </a:t>
            </a:r>
            <a:r>
              <a:rPr lang="en-AU" strike="sngStrike" dirty="0" err="1"/>
              <a:t>coords</a:t>
            </a:r>
            <a:r>
              <a:rPr lang="en-AU" strike="sngStrike" dirty="0"/>
              <a:t> in OPC data the vessel or the seasoar?</a:t>
            </a:r>
          </a:p>
          <a:p>
            <a:pPr lvl="1"/>
            <a:r>
              <a:rPr lang="en-AU" strike="sngStrike" dirty="0"/>
              <a:t>How does that relate to the position of ship-mounted ADCP and vertical CTD profiles?</a:t>
            </a:r>
          </a:p>
          <a:p>
            <a:pPr lvl="1"/>
            <a:endParaRPr lang="en-AU" strike="sngStrike" dirty="0"/>
          </a:p>
          <a:p>
            <a:pPr marL="457200" lvl="1" indent="0">
              <a:buNone/>
            </a:pPr>
            <a:r>
              <a:rPr lang="en-AU" b="1" dirty="0">
                <a:solidFill>
                  <a:schemeClr val="accent6">
                    <a:lumMod val="60000"/>
                    <a:lumOff val="40000"/>
                  </a:schemeClr>
                </a:solidFill>
              </a:rPr>
              <a:t>All good, not a worry </a:t>
            </a:r>
            <a:r>
              <a:rPr lang="en-AU" b="1" dirty="0">
                <a:solidFill>
                  <a:schemeClr val="accent6">
                    <a:lumMod val="60000"/>
                    <a:lumOff val="40000"/>
                  </a:schemeClr>
                </a:solidFill>
                <a:sym typeface="Wingdings" panose="05000000000000000000" pitchFamily="2" charset="2"/>
              </a:rPr>
              <a:t></a:t>
            </a:r>
            <a:endParaRPr lang="en-AU" b="1" dirty="0">
              <a:solidFill>
                <a:schemeClr val="accent6">
                  <a:lumMod val="60000"/>
                  <a:lumOff val="40000"/>
                </a:schemeClr>
              </a:solidFill>
            </a:endParaRPr>
          </a:p>
        </p:txBody>
      </p:sp>
    </p:spTree>
    <p:extLst>
      <p:ext uri="{BB962C8B-B14F-4D97-AF65-F5344CB8AC3E}">
        <p14:creationId xmlns:p14="http://schemas.microsoft.com/office/powerpoint/2010/main" val="1503790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90AF-8B17-4285-AFD3-0319545B88DB}"/>
              </a:ext>
            </a:extLst>
          </p:cNvPr>
          <p:cNvSpPr>
            <a:spLocks noGrp="1"/>
          </p:cNvSpPr>
          <p:nvPr>
            <p:ph type="title"/>
          </p:nvPr>
        </p:nvSpPr>
        <p:spPr>
          <a:xfrm>
            <a:off x="470554" y="-108176"/>
            <a:ext cx="10515600" cy="1325563"/>
          </a:xfrm>
        </p:spPr>
        <p:txBody>
          <a:bodyPr/>
          <a:lstStyle/>
          <a:p>
            <a:r>
              <a:rPr lang="en-AU" dirty="0"/>
              <a:t>Part 1: Data and proposed approach</a:t>
            </a:r>
          </a:p>
        </p:txBody>
      </p:sp>
      <p:sp>
        <p:nvSpPr>
          <p:cNvPr id="5" name="TextBox 4">
            <a:extLst>
              <a:ext uri="{FF2B5EF4-FFF2-40B4-BE49-F238E27FC236}">
                <a16:creationId xmlns:a16="http://schemas.microsoft.com/office/drawing/2014/main" id="{C81DBA02-CB59-41F0-9B3C-9AB3EBEC0FF0}"/>
              </a:ext>
            </a:extLst>
          </p:cNvPr>
          <p:cNvSpPr txBox="1"/>
          <p:nvPr/>
        </p:nvSpPr>
        <p:spPr>
          <a:xfrm>
            <a:off x="575033" y="4240525"/>
            <a:ext cx="3157978" cy="923330"/>
          </a:xfrm>
          <a:prstGeom prst="rect">
            <a:avLst/>
          </a:prstGeom>
          <a:solidFill>
            <a:schemeClr val="accent1">
              <a:lumMod val="20000"/>
              <a:lumOff val="80000"/>
            </a:schemeClr>
          </a:solidFill>
        </p:spPr>
        <p:txBody>
          <a:bodyPr wrap="square" rtlCol="0">
            <a:spAutoFit/>
          </a:bodyPr>
          <a:lstStyle/>
          <a:p>
            <a:r>
              <a:rPr lang="en-AU" i="1" dirty="0">
                <a:solidFill>
                  <a:schemeClr val="bg1">
                    <a:lumMod val="50000"/>
                  </a:schemeClr>
                </a:solidFill>
              </a:rPr>
              <a:t>CTD (3 sites)</a:t>
            </a:r>
          </a:p>
          <a:p>
            <a:pPr marL="285750" indent="-285750">
              <a:buFont typeface="Arial" panose="020B0604020202020204" pitchFamily="34" charset="0"/>
              <a:buChar char="•"/>
            </a:pPr>
            <a:r>
              <a:rPr lang="en-AU" dirty="0">
                <a:highlight>
                  <a:srgbClr val="FFFF00"/>
                </a:highlight>
              </a:rPr>
              <a:t>DO*</a:t>
            </a:r>
          </a:p>
          <a:p>
            <a:pPr marL="285750" indent="-285750">
              <a:buFont typeface="Arial" panose="020B0604020202020204" pitchFamily="34" charset="0"/>
              <a:buChar char="•"/>
            </a:pPr>
            <a:r>
              <a:rPr lang="en-AU" dirty="0">
                <a:highlight>
                  <a:srgbClr val="FFFF00"/>
                </a:highlight>
              </a:rPr>
              <a:t>Fluorescence*</a:t>
            </a:r>
          </a:p>
        </p:txBody>
      </p:sp>
      <p:sp>
        <p:nvSpPr>
          <p:cNvPr id="6" name="TextBox 5">
            <a:extLst>
              <a:ext uri="{FF2B5EF4-FFF2-40B4-BE49-F238E27FC236}">
                <a16:creationId xmlns:a16="http://schemas.microsoft.com/office/drawing/2014/main" id="{EA7DBA28-897D-4440-81E7-DFC0036A88C8}"/>
              </a:ext>
            </a:extLst>
          </p:cNvPr>
          <p:cNvSpPr txBox="1"/>
          <p:nvPr/>
        </p:nvSpPr>
        <p:spPr>
          <a:xfrm>
            <a:off x="575031" y="862426"/>
            <a:ext cx="3157980" cy="1477328"/>
          </a:xfrm>
          <a:prstGeom prst="rect">
            <a:avLst/>
          </a:prstGeom>
          <a:solidFill>
            <a:schemeClr val="accent1">
              <a:lumMod val="20000"/>
              <a:lumOff val="80000"/>
            </a:schemeClr>
          </a:solidFill>
        </p:spPr>
        <p:txBody>
          <a:bodyPr wrap="square" rtlCol="0">
            <a:spAutoFit/>
          </a:bodyPr>
          <a:lstStyle/>
          <a:p>
            <a:r>
              <a:rPr lang="en-AU" i="1" dirty="0">
                <a:solidFill>
                  <a:schemeClr val="bg1">
                    <a:lumMod val="50000"/>
                  </a:schemeClr>
                </a:solidFill>
              </a:rPr>
              <a:t>OPC (4 sites, in spring 2004)</a:t>
            </a:r>
          </a:p>
          <a:p>
            <a:pPr marL="285750" indent="-285750">
              <a:buFont typeface="Arial" panose="020B0604020202020204" pitchFamily="34" charset="0"/>
              <a:buChar char="•"/>
            </a:pPr>
            <a:r>
              <a:rPr lang="en-AU" dirty="0">
                <a:highlight>
                  <a:srgbClr val="FFFF00"/>
                </a:highlight>
              </a:rPr>
              <a:t>4 x zooplankton SS metrics*</a:t>
            </a:r>
          </a:p>
          <a:p>
            <a:pPr marL="285750" indent="-285750">
              <a:buFont typeface="Arial" panose="020B0604020202020204" pitchFamily="34" charset="0"/>
              <a:buChar char="•"/>
            </a:pPr>
            <a:r>
              <a:rPr lang="en-AU" dirty="0">
                <a:highlight>
                  <a:srgbClr val="FFFF00"/>
                </a:highlight>
              </a:rPr>
              <a:t>Temperature</a:t>
            </a:r>
            <a:r>
              <a:rPr lang="en-AU" dirty="0"/>
              <a:t> *</a:t>
            </a:r>
          </a:p>
          <a:p>
            <a:pPr marL="285750" indent="-285750">
              <a:buFont typeface="Arial" panose="020B0604020202020204" pitchFamily="34" charset="0"/>
              <a:buChar char="•"/>
            </a:pPr>
            <a:r>
              <a:rPr lang="en-AU" dirty="0">
                <a:highlight>
                  <a:srgbClr val="FFFF00"/>
                </a:highlight>
              </a:rPr>
              <a:t>Salinity</a:t>
            </a:r>
            <a:r>
              <a:rPr lang="en-AU" dirty="0"/>
              <a:t>*</a:t>
            </a:r>
          </a:p>
          <a:p>
            <a:pPr marL="285750" indent="-285750">
              <a:buFont typeface="Arial" panose="020B0604020202020204" pitchFamily="34" charset="0"/>
              <a:buChar char="•"/>
            </a:pPr>
            <a:r>
              <a:rPr lang="en-AU" dirty="0">
                <a:highlight>
                  <a:srgbClr val="FFFF00"/>
                </a:highlight>
              </a:rPr>
              <a:t>Sample depth*</a:t>
            </a:r>
          </a:p>
        </p:txBody>
      </p:sp>
      <p:sp>
        <p:nvSpPr>
          <p:cNvPr id="7" name="TextBox 6">
            <a:extLst>
              <a:ext uri="{FF2B5EF4-FFF2-40B4-BE49-F238E27FC236}">
                <a16:creationId xmlns:a16="http://schemas.microsoft.com/office/drawing/2014/main" id="{CB2E66FE-FBC4-46E3-B8BB-06E08F7A9674}"/>
              </a:ext>
            </a:extLst>
          </p:cNvPr>
          <p:cNvSpPr txBox="1"/>
          <p:nvPr/>
        </p:nvSpPr>
        <p:spPr>
          <a:xfrm>
            <a:off x="575034" y="3370432"/>
            <a:ext cx="3157978" cy="923330"/>
          </a:xfrm>
          <a:prstGeom prst="rect">
            <a:avLst/>
          </a:prstGeom>
          <a:solidFill>
            <a:schemeClr val="accent1">
              <a:lumMod val="20000"/>
              <a:lumOff val="80000"/>
            </a:schemeClr>
          </a:solidFill>
        </p:spPr>
        <p:txBody>
          <a:bodyPr wrap="square" rtlCol="0">
            <a:spAutoFit/>
          </a:bodyPr>
          <a:lstStyle/>
          <a:p>
            <a:r>
              <a:rPr lang="en-AU" i="1" dirty="0">
                <a:solidFill>
                  <a:schemeClr val="bg1">
                    <a:lumMod val="50000"/>
                  </a:schemeClr>
                </a:solidFill>
              </a:rPr>
              <a:t>Hydrology (3 sites)</a:t>
            </a:r>
          </a:p>
          <a:p>
            <a:pPr marL="285750" indent="-285750">
              <a:buFont typeface="Arial" panose="020B0604020202020204" pitchFamily="34" charset="0"/>
              <a:buChar char="•"/>
            </a:pPr>
            <a:r>
              <a:rPr lang="en-AU" dirty="0">
                <a:highlight>
                  <a:srgbClr val="FFFF00"/>
                </a:highlight>
              </a:rPr>
              <a:t>Nitrate*, phosphate*, silicate*</a:t>
            </a:r>
          </a:p>
        </p:txBody>
      </p:sp>
      <p:sp>
        <p:nvSpPr>
          <p:cNvPr id="8" name="TextBox 7">
            <a:extLst>
              <a:ext uri="{FF2B5EF4-FFF2-40B4-BE49-F238E27FC236}">
                <a16:creationId xmlns:a16="http://schemas.microsoft.com/office/drawing/2014/main" id="{130CBD47-1DED-48DA-AF8E-E1401E058EA9}"/>
              </a:ext>
            </a:extLst>
          </p:cNvPr>
          <p:cNvSpPr txBox="1"/>
          <p:nvPr/>
        </p:nvSpPr>
        <p:spPr>
          <a:xfrm>
            <a:off x="575033" y="2519193"/>
            <a:ext cx="3157979" cy="646331"/>
          </a:xfrm>
          <a:prstGeom prst="rect">
            <a:avLst/>
          </a:prstGeom>
          <a:solidFill>
            <a:schemeClr val="accent1">
              <a:lumMod val="20000"/>
              <a:lumOff val="80000"/>
            </a:schemeClr>
          </a:solidFill>
        </p:spPr>
        <p:txBody>
          <a:bodyPr wrap="square" rtlCol="0">
            <a:spAutoFit/>
          </a:bodyPr>
          <a:lstStyle/>
          <a:p>
            <a:r>
              <a:rPr lang="en-AU" i="1" dirty="0">
                <a:solidFill>
                  <a:schemeClr val="bg1">
                    <a:lumMod val="50000"/>
                  </a:schemeClr>
                </a:solidFill>
              </a:rPr>
              <a:t>ADCP (4 sites)</a:t>
            </a:r>
          </a:p>
          <a:p>
            <a:pPr marL="285750" indent="-285750">
              <a:buFont typeface="Arial" panose="020B0604020202020204" pitchFamily="34" charset="0"/>
              <a:buChar char="•"/>
            </a:pPr>
            <a:r>
              <a:rPr lang="en-AU" dirty="0">
                <a:highlight>
                  <a:srgbClr val="FFFF00"/>
                </a:highlight>
              </a:rPr>
              <a:t>U* and V*</a:t>
            </a:r>
          </a:p>
        </p:txBody>
      </p:sp>
      <p:sp>
        <p:nvSpPr>
          <p:cNvPr id="9" name="Rectangle 8">
            <a:extLst>
              <a:ext uri="{FF2B5EF4-FFF2-40B4-BE49-F238E27FC236}">
                <a16:creationId xmlns:a16="http://schemas.microsoft.com/office/drawing/2014/main" id="{F274B417-8ABC-4EB1-9E99-CFF70402C538}"/>
              </a:ext>
            </a:extLst>
          </p:cNvPr>
          <p:cNvSpPr/>
          <p:nvPr/>
        </p:nvSpPr>
        <p:spPr>
          <a:xfrm>
            <a:off x="863927" y="1189649"/>
            <a:ext cx="2733773" cy="282804"/>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Arrow Connector 10">
            <a:extLst>
              <a:ext uri="{FF2B5EF4-FFF2-40B4-BE49-F238E27FC236}">
                <a16:creationId xmlns:a16="http://schemas.microsoft.com/office/drawing/2014/main" id="{83C7A5DF-7891-4F95-A26F-E098CE23DDB8}"/>
              </a:ext>
            </a:extLst>
          </p:cNvPr>
          <p:cNvCxnSpPr>
            <a:cxnSpLocks/>
            <a:stCxn id="9" idx="3"/>
            <a:endCxn id="12" idx="1"/>
          </p:cNvCxnSpPr>
          <p:nvPr/>
        </p:nvCxnSpPr>
        <p:spPr>
          <a:xfrm>
            <a:off x="3597700" y="1331051"/>
            <a:ext cx="2125240" cy="34881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4A3D0FC-EFE3-40D6-85BE-7687F2CAB503}"/>
              </a:ext>
            </a:extLst>
          </p:cNvPr>
          <p:cNvSpPr txBox="1"/>
          <p:nvPr/>
        </p:nvSpPr>
        <p:spPr>
          <a:xfrm>
            <a:off x="5722940" y="941201"/>
            <a:ext cx="4333188" cy="1477328"/>
          </a:xfrm>
          <a:prstGeom prst="rect">
            <a:avLst/>
          </a:prstGeom>
          <a:solidFill>
            <a:schemeClr val="accent6">
              <a:lumMod val="60000"/>
              <a:lumOff val="40000"/>
            </a:schemeClr>
          </a:solidFill>
        </p:spPr>
        <p:txBody>
          <a:bodyPr wrap="square" rtlCol="0">
            <a:spAutoFit/>
          </a:bodyPr>
          <a:lstStyle/>
          <a:p>
            <a:r>
              <a:rPr lang="en-AU" dirty="0"/>
              <a:t>4 response variables -&gt; 4 sets of analyses:</a:t>
            </a:r>
          </a:p>
          <a:p>
            <a:pPr marL="342900" indent="-342900">
              <a:buFont typeface="+mj-lt"/>
              <a:buAutoNum type="arabicPeriod"/>
            </a:pPr>
            <a:r>
              <a:rPr lang="en-AU" dirty="0"/>
              <a:t>Biomass</a:t>
            </a:r>
          </a:p>
          <a:p>
            <a:pPr marL="342900" indent="-342900">
              <a:buFont typeface="+mj-lt"/>
              <a:buAutoNum type="arabicPeriod"/>
            </a:pPr>
            <a:r>
              <a:rPr lang="en-AU" dirty="0"/>
              <a:t>ESD</a:t>
            </a:r>
          </a:p>
          <a:p>
            <a:pPr marL="342900" indent="-342900">
              <a:buFont typeface="+mj-lt"/>
              <a:buAutoNum type="arabicPeriod"/>
            </a:pPr>
            <a:r>
              <a:rPr lang="en-AU" dirty="0"/>
              <a:t>SS slope</a:t>
            </a:r>
          </a:p>
          <a:p>
            <a:pPr marL="342900" indent="-342900">
              <a:buFont typeface="+mj-lt"/>
              <a:buAutoNum type="arabicPeriod"/>
            </a:pPr>
            <a:r>
              <a:rPr lang="en-AU" dirty="0"/>
              <a:t>Abundance</a:t>
            </a:r>
          </a:p>
        </p:txBody>
      </p:sp>
      <p:sp>
        <p:nvSpPr>
          <p:cNvPr id="15" name="TextBox 14">
            <a:extLst>
              <a:ext uri="{FF2B5EF4-FFF2-40B4-BE49-F238E27FC236}">
                <a16:creationId xmlns:a16="http://schemas.microsoft.com/office/drawing/2014/main" id="{4ED791E9-D37C-403D-ABA4-B15F7E2A0860}"/>
              </a:ext>
            </a:extLst>
          </p:cNvPr>
          <p:cNvSpPr txBox="1"/>
          <p:nvPr/>
        </p:nvSpPr>
        <p:spPr>
          <a:xfrm>
            <a:off x="577001" y="5343294"/>
            <a:ext cx="4558723" cy="1477328"/>
          </a:xfrm>
          <a:prstGeom prst="rect">
            <a:avLst/>
          </a:prstGeom>
          <a:solidFill>
            <a:schemeClr val="accent1">
              <a:lumMod val="20000"/>
              <a:lumOff val="80000"/>
            </a:schemeClr>
          </a:solidFill>
        </p:spPr>
        <p:txBody>
          <a:bodyPr wrap="square" rtlCol="0">
            <a:spAutoFit/>
          </a:bodyPr>
          <a:lstStyle/>
          <a:p>
            <a:r>
              <a:rPr lang="en-AU" i="1" dirty="0">
                <a:solidFill>
                  <a:schemeClr val="bg1">
                    <a:lumMod val="50000"/>
                  </a:schemeClr>
                </a:solidFill>
              </a:rPr>
              <a:t>Other</a:t>
            </a:r>
          </a:p>
          <a:p>
            <a:pPr marL="285750" indent="-285750">
              <a:buFont typeface="Arial" panose="020B0604020202020204" pitchFamily="34" charset="0"/>
              <a:buChar char="•"/>
            </a:pPr>
            <a:r>
              <a:rPr lang="en-AU" dirty="0">
                <a:highlight>
                  <a:srgbClr val="FFFF00"/>
                </a:highlight>
              </a:rPr>
              <a:t>Site/wind stress/latitude*</a:t>
            </a:r>
          </a:p>
          <a:p>
            <a:pPr marL="285750" indent="-285750">
              <a:buFont typeface="Arial" panose="020B0604020202020204" pitchFamily="34" charset="0"/>
              <a:buChar char="•"/>
            </a:pPr>
            <a:r>
              <a:rPr lang="en-AU" dirty="0">
                <a:highlight>
                  <a:srgbClr val="FFFF00"/>
                </a:highlight>
              </a:rPr>
              <a:t>Distance from shore*</a:t>
            </a:r>
          </a:p>
          <a:p>
            <a:pPr marL="285750" indent="-285750">
              <a:buFont typeface="Arial" panose="020B0604020202020204" pitchFamily="34" charset="0"/>
              <a:buChar char="•"/>
            </a:pPr>
            <a:r>
              <a:rPr lang="en-AU" dirty="0">
                <a:highlight>
                  <a:srgbClr val="FFFF00"/>
                </a:highlight>
              </a:rPr>
              <a:t>Seafloor depth (GA Australia)*</a:t>
            </a:r>
          </a:p>
          <a:p>
            <a:pPr marL="285750" indent="-285750">
              <a:buFont typeface="Arial" panose="020B0604020202020204" pitchFamily="34" charset="0"/>
              <a:buChar char="•"/>
            </a:pPr>
            <a:r>
              <a:rPr lang="en-AU" dirty="0">
                <a:highlight>
                  <a:srgbClr val="FFFF00"/>
                </a:highlight>
              </a:rPr>
              <a:t>Seafloor slope (8 neighbouring cells)*</a:t>
            </a:r>
          </a:p>
        </p:txBody>
      </p:sp>
      <p:sp>
        <p:nvSpPr>
          <p:cNvPr id="23" name="Right Brace 22">
            <a:extLst>
              <a:ext uri="{FF2B5EF4-FFF2-40B4-BE49-F238E27FC236}">
                <a16:creationId xmlns:a16="http://schemas.microsoft.com/office/drawing/2014/main" id="{418DA235-2D1D-44C1-BC9B-B9F1CA4767EC}"/>
              </a:ext>
            </a:extLst>
          </p:cNvPr>
          <p:cNvSpPr/>
          <p:nvPr/>
        </p:nvSpPr>
        <p:spPr>
          <a:xfrm>
            <a:off x="4326124" y="1505458"/>
            <a:ext cx="851559" cy="5134505"/>
          </a:xfrm>
          <a:prstGeom prst="rightBrace">
            <a:avLst>
              <a:gd name="adj1" fmla="val 41445"/>
              <a:gd name="adj2" fmla="val 50000"/>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4" name="TextBox 23">
            <a:extLst>
              <a:ext uri="{FF2B5EF4-FFF2-40B4-BE49-F238E27FC236}">
                <a16:creationId xmlns:a16="http://schemas.microsoft.com/office/drawing/2014/main" id="{E3183EC8-A133-4D0E-8D1F-630EB73B17AB}"/>
              </a:ext>
            </a:extLst>
          </p:cNvPr>
          <p:cNvSpPr txBox="1"/>
          <p:nvPr/>
        </p:nvSpPr>
        <p:spPr>
          <a:xfrm>
            <a:off x="5135725" y="3872098"/>
            <a:ext cx="2753809" cy="646331"/>
          </a:xfrm>
          <a:prstGeom prst="rect">
            <a:avLst/>
          </a:prstGeom>
          <a:solidFill>
            <a:srgbClr val="FFC000"/>
          </a:solidFill>
        </p:spPr>
        <p:txBody>
          <a:bodyPr wrap="square" rtlCol="0">
            <a:spAutoFit/>
          </a:bodyPr>
          <a:lstStyle/>
          <a:p>
            <a:r>
              <a:rPr lang="en-AU" dirty="0"/>
              <a:t>Candidate explanatory variables</a:t>
            </a:r>
          </a:p>
        </p:txBody>
      </p:sp>
      <p:sp>
        <p:nvSpPr>
          <p:cNvPr id="26" name="TextBox 25">
            <a:extLst>
              <a:ext uri="{FF2B5EF4-FFF2-40B4-BE49-F238E27FC236}">
                <a16:creationId xmlns:a16="http://schemas.microsoft.com/office/drawing/2014/main" id="{28CEFF3D-E068-468B-B3F7-32C66C2CADC5}"/>
              </a:ext>
            </a:extLst>
          </p:cNvPr>
          <p:cNvSpPr txBox="1"/>
          <p:nvPr/>
        </p:nvSpPr>
        <p:spPr>
          <a:xfrm>
            <a:off x="7160797" y="2910294"/>
            <a:ext cx="2553046" cy="646331"/>
          </a:xfrm>
          <a:prstGeom prst="rect">
            <a:avLst/>
          </a:prstGeom>
          <a:solidFill>
            <a:srgbClr val="CC66FF"/>
          </a:solidFill>
          <a:ln>
            <a:solidFill>
              <a:srgbClr val="CC66FF"/>
            </a:solidFill>
          </a:ln>
        </p:spPr>
        <p:txBody>
          <a:bodyPr wrap="square" rtlCol="0">
            <a:spAutoFit/>
          </a:bodyPr>
          <a:lstStyle/>
          <a:p>
            <a:r>
              <a:rPr lang="en-AU" dirty="0"/>
              <a:t>GAM</a:t>
            </a:r>
          </a:p>
          <a:p>
            <a:r>
              <a:rPr lang="en-AU" dirty="0"/>
              <a:t>BRT</a:t>
            </a:r>
          </a:p>
        </p:txBody>
      </p:sp>
      <p:sp>
        <p:nvSpPr>
          <p:cNvPr id="25" name="Arrow: Right 24">
            <a:extLst>
              <a:ext uri="{FF2B5EF4-FFF2-40B4-BE49-F238E27FC236}">
                <a16:creationId xmlns:a16="http://schemas.microsoft.com/office/drawing/2014/main" id="{EF82FE14-B82B-4806-83D5-68CB424CC244}"/>
              </a:ext>
            </a:extLst>
          </p:cNvPr>
          <p:cNvSpPr/>
          <p:nvPr/>
        </p:nvSpPr>
        <p:spPr>
          <a:xfrm rot="17456867">
            <a:off x="6331531" y="2685403"/>
            <a:ext cx="1376905" cy="652718"/>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399137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23" grpId="0" animBg="1"/>
      <p:bldP spid="24" grpId="0" animBg="1"/>
      <p:bldP spid="26"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738114-8425-4FAD-BD6F-08602A22F37B}"/>
              </a:ext>
            </a:extLst>
          </p:cNvPr>
          <p:cNvSpPr>
            <a:spLocks noGrp="1"/>
          </p:cNvSpPr>
          <p:nvPr>
            <p:ph type="title"/>
          </p:nvPr>
        </p:nvSpPr>
        <p:spPr>
          <a:xfrm>
            <a:off x="354839" y="87746"/>
            <a:ext cx="11993217" cy="1325563"/>
          </a:xfrm>
        </p:spPr>
        <p:txBody>
          <a:bodyPr>
            <a:normAutofit/>
          </a:bodyPr>
          <a:lstStyle/>
          <a:p>
            <a:r>
              <a:rPr lang="en-AU" sz="3600" dirty="0"/>
              <a:t>Temporal overlap between data sources (OPC and CTD/HYD)</a:t>
            </a:r>
          </a:p>
        </p:txBody>
      </p:sp>
      <p:pic>
        <p:nvPicPr>
          <p:cNvPr id="5" name="Picture 4">
            <a:extLst>
              <a:ext uri="{FF2B5EF4-FFF2-40B4-BE49-F238E27FC236}">
                <a16:creationId xmlns:a16="http://schemas.microsoft.com/office/drawing/2014/main" id="{54F591D1-4223-448D-B02F-F9EAC893FE20}"/>
              </a:ext>
            </a:extLst>
          </p:cNvPr>
          <p:cNvPicPr>
            <a:picLocks noChangeAspect="1"/>
          </p:cNvPicPr>
          <p:nvPr/>
        </p:nvPicPr>
        <p:blipFill>
          <a:blip r:embed="rId2"/>
          <a:stretch>
            <a:fillRect/>
          </a:stretch>
        </p:blipFill>
        <p:spPr>
          <a:xfrm>
            <a:off x="1325701" y="1430261"/>
            <a:ext cx="9261197" cy="1514494"/>
          </a:xfrm>
          <a:prstGeom prst="rect">
            <a:avLst/>
          </a:prstGeom>
        </p:spPr>
      </p:pic>
      <p:pic>
        <p:nvPicPr>
          <p:cNvPr id="6" name="Picture 5">
            <a:extLst>
              <a:ext uri="{FF2B5EF4-FFF2-40B4-BE49-F238E27FC236}">
                <a16:creationId xmlns:a16="http://schemas.microsoft.com/office/drawing/2014/main" id="{CC21E95C-1B12-451B-9D89-57447B689A72}"/>
              </a:ext>
            </a:extLst>
          </p:cNvPr>
          <p:cNvPicPr>
            <a:picLocks noChangeAspect="1"/>
          </p:cNvPicPr>
          <p:nvPr/>
        </p:nvPicPr>
        <p:blipFill>
          <a:blip r:embed="rId3"/>
          <a:stretch>
            <a:fillRect/>
          </a:stretch>
        </p:blipFill>
        <p:spPr>
          <a:xfrm>
            <a:off x="-571500" y="2314600"/>
            <a:ext cx="5620422" cy="3334565"/>
          </a:xfrm>
          <a:prstGeom prst="rect">
            <a:avLst/>
          </a:prstGeom>
        </p:spPr>
      </p:pic>
      <p:cxnSp>
        <p:nvCxnSpPr>
          <p:cNvPr id="8" name="Straight Connector 7">
            <a:extLst>
              <a:ext uri="{FF2B5EF4-FFF2-40B4-BE49-F238E27FC236}">
                <a16:creationId xmlns:a16="http://schemas.microsoft.com/office/drawing/2014/main" id="{09AC893C-E21D-48AE-BF85-3DA2F44FB7AB}"/>
              </a:ext>
            </a:extLst>
          </p:cNvPr>
          <p:cNvCxnSpPr/>
          <p:nvPr/>
        </p:nvCxnSpPr>
        <p:spPr>
          <a:xfrm>
            <a:off x="3492500" y="5321300"/>
            <a:ext cx="5753100" cy="0"/>
          </a:xfrm>
          <a:prstGeom prst="line">
            <a:avLst/>
          </a:prstGeom>
          <a:ln w="1905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B52CBC3-D7D4-496F-BDAA-78F8731421D0}"/>
              </a:ext>
            </a:extLst>
          </p:cNvPr>
          <p:cNvCxnSpPr/>
          <p:nvPr/>
        </p:nvCxnSpPr>
        <p:spPr>
          <a:xfrm>
            <a:off x="3492500" y="5651500"/>
            <a:ext cx="5753100" cy="0"/>
          </a:xfrm>
          <a:prstGeom prst="line">
            <a:avLst/>
          </a:prstGeom>
          <a:ln w="19050">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1CB6EB6-FEFC-4847-ADDE-62E2DA4DC2C2}"/>
              </a:ext>
            </a:extLst>
          </p:cNvPr>
          <p:cNvSpPr txBox="1"/>
          <p:nvPr/>
        </p:nvSpPr>
        <p:spPr>
          <a:xfrm>
            <a:off x="9227998" y="5466834"/>
            <a:ext cx="2209800" cy="369332"/>
          </a:xfrm>
          <a:prstGeom prst="rect">
            <a:avLst/>
          </a:prstGeom>
          <a:noFill/>
        </p:spPr>
        <p:txBody>
          <a:bodyPr wrap="square" rtlCol="0">
            <a:spAutoFit/>
          </a:bodyPr>
          <a:lstStyle/>
          <a:p>
            <a:r>
              <a:rPr lang="en-AU" dirty="0"/>
              <a:t>Across shelf currents</a:t>
            </a:r>
          </a:p>
        </p:txBody>
      </p:sp>
      <p:sp>
        <p:nvSpPr>
          <p:cNvPr id="11" name="TextBox 10">
            <a:extLst>
              <a:ext uri="{FF2B5EF4-FFF2-40B4-BE49-F238E27FC236}">
                <a16:creationId xmlns:a16="http://schemas.microsoft.com/office/drawing/2014/main" id="{5383398B-F293-488F-915B-590F1F982F40}"/>
              </a:ext>
            </a:extLst>
          </p:cNvPr>
          <p:cNvSpPr txBox="1"/>
          <p:nvPr/>
        </p:nvSpPr>
        <p:spPr>
          <a:xfrm>
            <a:off x="9227998" y="5110202"/>
            <a:ext cx="2209800" cy="369332"/>
          </a:xfrm>
          <a:prstGeom prst="rect">
            <a:avLst/>
          </a:prstGeom>
          <a:noFill/>
        </p:spPr>
        <p:txBody>
          <a:bodyPr wrap="square" rtlCol="0">
            <a:spAutoFit/>
          </a:bodyPr>
          <a:lstStyle/>
          <a:p>
            <a:r>
              <a:rPr lang="en-AU" dirty="0"/>
              <a:t>Along shelf currents</a:t>
            </a:r>
          </a:p>
        </p:txBody>
      </p:sp>
      <p:cxnSp>
        <p:nvCxnSpPr>
          <p:cNvPr id="12" name="Straight Connector 11">
            <a:extLst>
              <a:ext uri="{FF2B5EF4-FFF2-40B4-BE49-F238E27FC236}">
                <a16:creationId xmlns:a16="http://schemas.microsoft.com/office/drawing/2014/main" id="{CDED8511-A502-4D07-B814-43FA8661481B}"/>
              </a:ext>
            </a:extLst>
          </p:cNvPr>
          <p:cNvCxnSpPr/>
          <p:nvPr/>
        </p:nvCxnSpPr>
        <p:spPr>
          <a:xfrm>
            <a:off x="3474898" y="3479800"/>
            <a:ext cx="5753100" cy="0"/>
          </a:xfrm>
          <a:prstGeom prst="line">
            <a:avLst/>
          </a:prstGeom>
          <a:ln w="19050">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14A956E-D5DE-4351-923A-CCDDA7333F8D}"/>
              </a:ext>
            </a:extLst>
          </p:cNvPr>
          <p:cNvSpPr txBox="1"/>
          <p:nvPr/>
        </p:nvSpPr>
        <p:spPr>
          <a:xfrm>
            <a:off x="9208276" y="3301387"/>
            <a:ext cx="2209800" cy="369332"/>
          </a:xfrm>
          <a:prstGeom prst="rect">
            <a:avLst/>
          </a:prstGeom>
          <a:noFill/>
        </p:spPr>
        <p:txBody>
          <a:bodyPr wrap="square" rtlCol="0">
            <a:spAutoFit/>
          </a:bodyPr>
          <a:lstStyle/>
          <a:p>
            <a:r>
              <a:rPr lang="en-AU" dirty="0"/>
              <a:t>Temperature</a:t>
            </a:r>
          </a:p>
        </p:txBody>
      </p:sp>
      <p:sp>
        <p:nvSpPr>
          <p:cNvPr id="2" name="Oval 1">
            <a:extLst>
              <a:ext uri="{FF2B5EF4-FFF2-40B4-BE49-F238E27FC236}">
                <a16:creationId xmlns:a16="http://schemas.microsoft.com/office/drawing/2014/main" id="{242661FA-7EBE-4913-8715-C6D767A7045A}"/>
              </a:ext>
            </a:extLst>
          </p:cNvPr>
          <p:cNvSpPr/>
          <p:nvPr/>
        </p:nvSpPr>
        <p:spPr>
          <a:xfrm>
            <a:off x="9064487" y="4810104"/>
            <a:ext cx="2610678" cy="1285888"/>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 name="TextBox 2">
            <a:extLst>
              <a:ext uri="{FF2B5EF4-FFF2-40B4-BE49-F238E27FC236}">
                <a16:creationId xmlns:a16="http://schemas.microsoft.com/office/drawing/2014/main" id="{8DDB116F-5952-4234-AF60-31F3A03E4BFF}"/>
              </a:ext>
            </a:extLst>
          </p:cNvPr>
          <p:cNvSpPr txBox="1"/>
          <p:nvPr/>
        </p:nvSpPr>
        <p:spPr>
          <a:xfrm>
            <a:off x="8543018" y="3981883"/>
            <a:ext cx="3540315" cy="923330"/>
          </a:xfrm>
          <a:prstGeom prst="rect">
            <a:avLst/>
          </a:prstGeom>
          <a:noFill/>
        </p:spPr>
        <p:txBody>
          <a:bodyPr wrap="square" rtlCol="0">
            <a:spAutoFit/>
          </a:bodyPr>
          <a:lstStyle/>
          <a:p>
            <a:r>
              <a:rPr lang="en-AU" b="1" dirty="0">
                <a:solidFill>
                  <a:srgbClr val="92D050"/>
                </a:solidFill>
              </a:rPr>
              <a:t>Ok because I’m filtering ADCP data points to those collected during OPC tow</a:t>
            </a:r>
          </a:p>
        </p:txBody>
      </p:sp>
    </p:spTree>
    <p:extLst>
      <p:ext uri="{BB962C8B-B14F-4D97-AF65-F5344CB8AC3E}">
        <p14:creationId xmlns:p14="http://schemas.microsoft.com/office/powerpoint/2010/main" val="370683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738114-8425-4FAD-BD6F-08602A22F37B}"/>
              </a:ext>
            </a:extLst>
          </p:cNvPr>
          <p:cNvSpPr>
            <a:spLocks noGrp="1"/>
          </p:cNvSpPr>
          <p:nvPr>
            <p:ph type="title"/>
          </p:nvPr>
        </p:nvSpPr>
        <p:spPr>
          <a:xfrm>
            <a:off x="838200" y="365125"/>
            <a:ext cx="10515600" cy="1325563"/>
          </a:xfrm>
        </p:spPr>
        <p:txBody>
          <a:bodyPr>
            <a:normAutofit/>
          </a:bodyPr>
          <a:lstStyle/>
          <a:p>
            <a:r>
              <a:rPr lang="en-AU" sz="3600" dirty="0"/>
              <a:t>Spatial overlap between data sources</a:t>
            </a:r>
          </a:p>
        </p:txBody>
      </p:sp>
      <p:sp>
        <p:nvSpPr>
          <p:cNvPr id="2" name="TextBox 1">
            <a:extLst>
              <a:ext uri="{FF2B5EF4-FFF2-40B4-BE49-F238E27FC236}">
                <a16:creationId xmlns:a16="http://schemas.microsoft.com/office/drawing/2014/main" id="{683163D1-4DCA-44D8-97B9-AB5FA423EA75}"/>
              </a:ext>
            </a:extLst>
          </p:cNvPr>
          <p:cNvSpPr txBox="1"/>
          <p:nvPr/>
        </p:nvSpPr>
        <p:spPr>
          <a:xfrm>
            <a:off x="1272209" y="2199861"/>
            <a:ext cx="8110330" cy="3108543"/>
          </a:xfrm>
          <a:prstGeom prst="rect">
            <a:avLst/>
          </a:prstGeom>
          <a:noFill/>
        </p:spPr>
        <p:txBody>
          <a:bodyPr wrap="square" rtlCol="0">
            <a:spAutoFit/>
          </a:bodyPr>
          <a:lstStyle/>
          <a:p>
            <a:r>
              <a:rPr lang="en-AU" sz="2800" b="1" dirty="0"/>
              <a:t>Spatial decorrelation scales</a:t>
            </a:r>
          </a:p>
          <a:p>
            <a:pPr marL="285750" indent="-285750">
              <a:buFont typeface="Arial" panose="020B0604020202020204" pitchFamily="34" charset="0"/>
              <a:buChar char="•"/>
            </a:pPr>
            <a:r>
              <a:rPr lang="en-AU" sz="2800" dirty="0"/>
              <a:t>Fluorescence horizontal: 		5-10km</a:t>
            </a:r>
          </a:p>
          <a:p>
            <a:pPr marL="285750" indent="-285750">
              <a:buFont typeface="Arial" panose="020B0604020202020204" pitchFamily="34" charset="0"/>
              <a:buChar char="•"/>
            </a:pPr>
            <a:r>
              <a:rPr lang="en-AU" sz="2800" dirty="0"/>
              <a:t>Fluorescence vertical: 			45m</a:t>
            </a:r>
          </a:p>
          <a:p>
            <a:pPr marL="285750" indent="-285750">
              <a:buFont typeface="Arial" panose="020B0604020202020204" pitchFamily="34" charset="0"/>
              <a:buChar char="•"/>
            </a:pPr>
            <a:r>
              <a:rPr lang="en-AU" sz="2800" dirty="0"/>
              <a:t>Temperature and DO along shelf: 	28-37km</a:t>
            </a:r>
          </a:p>
          <a:p>
            <a:pPr marL="285750" indent="-285750">
              <a:buFont typeface="Arial" panose="020B0604020202020204" pitchFamily="34" charset="0"/>
              <a:buChar char="•"/>
            </a:pPr>
            <a:r>
              <a:rPr lang="en-AU" sz="2800" dirty="0"/>
              <a:t>Temperature and DO across shelf: 	8-19km</a:t>
            </a:r>
          </a:p>
          <a:p>
            <a:pPr marL="285750" indent="-285750">
              <a:buFont typeface="Arial" panose="020B0604020202020204" pitchFamily="34" charset="0"/>
              <a:buChar char="•"/>
            </a:pPr>
            <a:r>
              <a:rPr lang="en-AU" sz="2800" dirty="0"/>
              <a:t>Salinity: 					10-15km </a:t>
            </a:r>
          </a:p>
          <a:p>
            <a:pPr marL="285750" indent="-285750">
              <a:buFont typeface="Arial" panose="020B0604020202020204" pitchFamily="34" charset="0"/>
              <a:buChar char="•"/>
            </a:pPr>
            <a:endParaRPr lang="en-AU" sz="2800" dirty="0"/>
          </a:p>
        </p:txBody>
      </p:sp>
    </p:spTree>
    <p:extLst>
      <p:ext uri="{BB962C8B-B14F-4D97-AF65-F5344CB8AC3E}">
        <p14:creationId xmlns:p14="http://schemas.microsoft.com/office/powerpoint/2010/main" val="203724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84D354-EB89-4F18-A633-B75074E5D2CD}"/>
              </a:ext>
            </a:extLst>
          </p:cNvPr>
          <p:cNvSpPr>
            <a:spLocks noGrp="1"/>
          </p:cNvSpPr>
          <p:nvPr>
            <p:ph type="title"/>
          </p:nvPr>
        </p:nvSpPr>
        <p:spPr>
          <a:xfrm>
            <a:off x="659091" y="160697"/>
            <a:ext cx="10515600" cy="1325563"/>
          </a:xfrm>
        </p:spPr>
        <p:txBody>
          <a:bodyPr>
            <a:normAutofit/>
          </a:bodyPr>
          <a:lstStyle/>
          <a:p>
            <a:r>
              <a:rPr lang="en-AU" sz="3600" dirty="0"/>
              <a:t>Spatial overlap between data sources</a:t>
            </a:r>
          </a:p>
        </p:txBody>
      </p:sp>
      <p:pic>
        <p:nvPicPr>
          <p:cNvPr id="5" name="Picture 4">
            <a:extLst>
              <a:ext uri="{FF2B5EF4-FFF2-40B4-BE49-F238E27FC236}">
                <a16:creationId xmlns:a16="http://schemas.microsoft.com/office/drawing/2014/main" id="{83F6EADC-F7DA-4375-9594-17B89EE53F70}"/>
              </a:ext>
            </a:extLst>
          </p:cNvPr>
          <p:cNvPicPr>
            <a:picLocks noChangeAspect="1"/>
          </p:cNvPicPr>
          <p:nvPr/>
        </p:nvPicPr>
        <p:blipFill>
          <a:blip r:embed="rId3"/>
          <a:stretch>
            <a:fillRect/>
          </a:stretch>
        </p:blipFill>
        <p:spPr>
          <a:xfrm>
            <a:off x="7347793" y="1692192"/>
            <a:ext cx="4507149" cy="4463966"/>
          </a:xfrm>
          <a:prstGeom prst="rect">
            <a:avLst/>
          </a:prstGeom>
        </p:spPr>
      </p:pic>
      <p:pic>
        <p:nvPicPr>
          <p:cNvPr id="6" name="Picture 5">
            <a:extLst>
              <a:ext uri="{FF2B5EF4-FFF2-40B4-BE49-F238E27FC236}">
                <a16:creationId xmlns:a16="http://schemas.microsoft.com/office/drawing/2014/main" id="{EEAB45C9-483D-41CB-BCD4-7348AF06F5E2}"/>
              </a:ext>
            </a:extLst>
          </p:cNvPr>
          <p:cNvPicPr>
            <a:picLocks noChangeAspect="1"/>
          </p:cNvPicPr>
          <p:nvPr/>
        </p:nvPicPr>
        <p:blipFill rotWithShape="1">
          <a:blip r:embed="rId4"/>
          <a:srcRect r="19251"/>
          <a:stretch/>
        </p:blipFill>
        <p:spPr>
          <a:xfrm>
            <a:off x="354290" y="1151047"/>
            <a:ext cx="3502093" cy="5546256"/>
          </a:xfrm>
          <a:prstGeom prst="rect">
            <a:avLst/>
          </a:prstGeom>
        </p:spPr>
      </p:pic>
      <p:pic>
        <p:nvPicPr>
          <p:cNvPr id="7" name="Picture 6">
            <a:extLst>
              <a:ext uri="{FF2B5EF4-FFF2-40B4-BE49-F238E27FC236}">
                <a16:creationId xmlns:a16="http://schemas.microsoft.com/office/drawing/2014/main" id="{AE89945A-106C-409F-BDD6-F380478907AE}"/>
              </a:ext>
            </a:extLst>
          </p:cNvPr>
          <p:cNvPicPr>
            <a:picLocks noChangeAspect="1"/>
          </p:cNvPicPr>
          <p:nvPr/>
        </p:nvPicPr>
        <p:blipFill>
          <a:blip r:embed="rId5"/>
          <a:stretch>
            <a:fillRect/>
          </a:stretch>
        </p:blipFill>
        <p:spPr>
          <a:xfrm>
            <a:off x="3955088" y="2165294"/>
            <a:ext cx="3276768" cy="1073205"/>
          </a:xfrm>
          <a:prstGeom prst="rect">
            <a:avLst/>
          </a:prstGeom>
        </p:spPr>
      </p:pic>
      <p:pic>
        <p:nvPicPr>
          <p:cNvPr id="8" name="Picture 7">
            <a:extLst>
              <a:ext uri="{FF2B5EF4-FFF2-40B4-BE49-F238E27FC236}">
                <a16:creationId xmlns:a16="http://schemas.microsoft.com/office/drawing/2014/main" id="{21446243-9A75-43BB-A64E-A3D205EFB01B}"/>
              </a:ext>
            </a:extLst>
          </p:cNvPr>
          <p:cNvPicPr>
            <a:picLocks noChangeAspect="1"/>
          </p:cNvPicPr>
          <p:nvPr/>
        </p:nvPicPr>
        <p:blipFill>
          <a:blip r:embed="rId6"/>
          <a:stretch>
            <a:fillRect/>
          </a:stretch>
        </p:blipFill>
        <p:spPr>
          <a:xfrm>
            <a:off x="3934050" y="3466959"/>
            <a:ext cx="3378374" cy="1104957"/>
          </a:xfrm>
          <a:prstGeom prst="rect">
            <a:avLst/>
          </a:prstGeom>
        </p:spPr>
      </p:pic>
      <p:pic>
        <p:nvPicPr>
          <p:cNvPr id="9" name="Picture 8">
            <a:extLst>
              <a:ext uri="{FF2B5EF4-FFF2-40B4-BE49-F238E27FC236}">
                <a16:creationId xmlns:a16="http://schemas.microsoft.com/office/drawing/2014/main" id="{02C235B9-718B-4224-A554-E3861B154587}"/>
              </a:ext>
            </a:extLst>
          </p:cNvPr>
          <p:cNvPicPr>
            <a:picLocks noChangeAspect="1"/>
          </p:cNvPicPr>
          <p:nvPr/>
        </p:nvPicPr>
        <p:blipFill>
          <a:blip r:embed="rId7"/>
          <a:stretch>
            <a:fillRect/>
          </a:stretch>
        </p:blipFill>
        <p:spPr>
          <a:xfrm>
            <a:off x="3934050" y="5424948"/>
            <a:ext cx="3264068" cy="831893"/>
          </a:xfrm>
          <a:prstGeom prst="rect">
            <a:avLst/>
          </a:prstGeom>
        </p:spPr>
      </p:pic>
      <p:sp>
        <p:nvSpPr>
          <p:cNvPr id="10" name="Rectangle 9">
            <a:extLst>
              <a:ext uri="{FF2B5EF4-FFF2-40B4-BE49-F238E27FC236}">
                <a16:creationId xmlns:a16="http://schemas.microsoft.com/office/drawing/2014/main" id="{B274C15B-E62E-4925-8EAE-311857A78147}"/>
              </a:ext>
            </a:extLst>
          </p:cNvPr>
          <p:cNvSpPr/>
          <p:nvPr/>
        </p:nvSpPr>
        <p:spPr>
          <a:xfrm>
            <a:off x="6668968" y="3617843"/>
            <a:ext cx="529150" cy="28575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Rectangle 10">
            <a:extLst>
              <a:ext uri="{FF2B5EF4-FFF2-40B4-BE49-F238E27FC236}">
                <a16:creationId xmlns:a16="http://schemas.microsoft.com/office/drawing/2014/main" id="{D86B3347-ED70-416F-998E-49B4D6CBD75D}"/>
              </a:ext>
            </a:extLst>
          </p:cNvPr>
          <p:cNvSpPr/>
          <p:nvPr/>
        </p:nvSpPr>
        <p:spPr>
          <a:xfrm>
            <a:off x="4142132" y="3624485"/>
            <a:ext cx="426519" cy="293048"/>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DFAC3274-75B7-472C-954B-6C2EB083C230}"/>
              </a:ext>
            </a:extLst>
          </p:cNvPr>
          <p:cNvSpPr/>
          <p:nvPr/>
        </p:nvSpPr>
        <p:spPr>
          <a:xfrm>
            <a:off x="6096000" y="5549346"/>
            <a:ext cx="993913" cy="28161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Rectangle 12">
            <a:extLst>
              <a:ext uri="{FF2B5EF4-FFF2-40B4-BE49-F238E27FC236}">
                <a16:creationId xmlns:a16="http://schemas.microsoft.com/office/drawing/2014/main" id="{D79B1B69-1F43-4B9D-8906-D7FDEC580A5E}"/>
              </a:ext>
            </a:extLst>
          </p:cNvPr>
          <p:cNvSpPr/>
          <p:nvPr/>
        </p:nvSpPr>
        <p:spPr>
          <a:xfrm>
            <a:off x="4421788" y="2264276"/>
            <a:ext cx="223363" cy="225254"/>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5" name="Straight Connector 14">
            <a:extLst>
              <a:ext uri="{FF2B5EF4-FFF2-40B4-BE49-F238E27FC236}">
                <a16:creationId xmlns:a16="http://schemas.microsoft.com/office/drawing/2014/main" id="{00608A34-B19F-497A-BF05-82E8072024D3}"/>
              </a:ext>
            </a:extLst>
          </p:cNvPr>
          <p:cNvCxnSpPr/>
          <p:nvPr/>
        </p:nvCxnSpPr>
        <p:spPr>
          <a:xfrm flipV="1">
            <a:off x="6591300" y="3714750"/>
            <a:ext cx="0" cy="330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C96D424-7D66-4472-8DA3-81419CC07686}"/>
              </a:ext>
            </a:extLst>
          </p:cNvPr>
          <p:cNvCxnSpPr/>
          <p:nvPr/>
        </p:nvCxnSpPr>
        <p:spPr>
          <a:xfrm flipV="1">
            <a:off x="6337300" y="3733800"/>
            <a:ext cx="0" cy="285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3370B02-A730-428C-B295-35096B89BA03}"/>
              </a:ext>
            </a:extLst>
          </p:cNvPr>
          <p:cNvCxnSpPr>
            <a:cxnSpLocks/>
          </p:cNvCxnSpPr>
          <p:nvPr/>
        </p:nvCxnSpPr>
        <p:spPr>
          <a:xfrm flipV="1">
            <a:off x="6051550" y="3759201"/>
            <a:ext cx="0" cy="1094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61D1F015-0353-4EB9-9A61-393A3E7136F3}"/>
              </a:ext>
            </a:extLst>
          </p:cNvPr>
          <p:cNvPicPr>
            <a:picLocks noChangeAspect="1"/>
          </p:cNvPicPr>
          <p:nvPr/>
        </p:nvPicPr>
        <p:blipFill>
          <a:blip r:embed="rId8"/>
          <a:stretch>
            <a:fillRect/>
          </a:stretch>
        </p:blipFill>
        <p:spPr>
          <a:xfrm>
            <a:off x="4187719" y="1473458"/>
            <a:ext cx="2721081" cy="530551"/>
          </a:xfrm>
          <a:prstGeom prst="rect">
            <a:avLst/>
          </a:prstGeom>
        </p:spPr>
      </p:pic>
      <p:sp>
        <p:nvSpPr>
          <p:cNvPr id="16" name="Rectangle 15">
            <a:extLst>
              <a:ext uri="{FF2B5EF4-FFF2-40B4-BE49-F238E27FC236}">
                <a16:creationId xmlns:a16="http://schemas.microsoft.com/office/drawing/2014/main" id="{857BE92E-C265-44C5-A913-206A2C198831}"/>
              </a:ext>
            </a:extLst>
          </p:cNvPr>
          <p:cNvSpPr/>
          <p:nvPr/>
        </p:nvSpPr>
        <p:spPr>
          <a:xfrm>
            <a:off x="4288715" y="1585242"/>
            <a:ext cx="2496397" cy="256065"/>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18" name="Picture 17">
            <a:extLst>
              <a:ext uri="{FF2B5EF4-FFF2-40B4-BE49-F238E27FC236}">
                <a16:creationId xmlns:a16="http://schemas.microsoft.com/office/drawing/2014/main" id="{72BBA9C7-EE79-4405-995B-60EF20935D64}"/>
              </a:ext>
            </a:extLst>
          </p:cNvPr>
          <p:cNvPicPr>
            <a:picLocks noChangeAspect="1"/>
          </p:cNvPicPr>
          <p:nvPr/>
        </p:nvPicPr>
        <p:blipFill>
          <a:blip r:embed="rId9"/>
          <a:stretch>
            <a:fillRect/>
          </a:stretch>
        </p:blipFill>
        <p:spPr>
          <a:xfrm>
            <a:off x="4645151" y="1781692"/>
            <a:ext cx="4965761" cy="3664688"/>
          </a:xfrm>
          <a:prstGeom prst="rect">
            <a:avLst/>
          </a:prstGeom>
        </p:spPr>
      </p:pic>
    </p:spTree>
    <p:extLst>
      <p:ext uri="{BB962C8B-B14F-4D97-AF65-F5344CB8AC3E}">
        <p14:creationId xmlns:p14="http://schemas.microsoft.com/office/powerpoint/2010/main" val="2664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77B9-412A-4FC3-A696-06892A5B1A2F}"/>
              </a:ext>
            </a:extLst>
          </p:cNvPr>
          <p:cNvSpPr>
            <a:spLocks noGrp="1"/>
          </p:cNvSpPr>
          <p:nvPr>
            <p:ph type="title"/>
          </p:nvPr>
        </p:nvSpPr>
        <p:spPr/>
        <p:txBody>
          <a:bodyPr/>
          <a:lstStyle/>
          <a:p>
            <a:r>
              <a:rPr lang="en-AU" dirty="0"/>
              <a:t>Hydrology</a:t>
            </a:r>
          </a:p>
        </p:txBody>
      </p:sp>
      <p:pic>
        <p:nvPicPr>
          <p:cNvPr id="4" name="Picture 3">
            <a:extLst>
              <a:ext uri="{FF2B5EF4-FFF2-40B4-BE49-F238E27FC236}">
                <a16:creationId xmlns:a16="http://schemas.microsoft.com/office/drawing/2014/main" id="{0CBFE00A-28B2-4346-AAE2-CB6750663F48}"/>
              </a:ext>
            </a:extLst>
          </p:cNvPr>
          <p:cNvPicPr>
            <a:picLocks noChangeAspect="1"/>
          </p:cNvPicPr>
          <p:nvPr/>
        </p:nvPicPr>
        <p:blipFill>
          <a:blip r:embed="rId2"/>
          <a:stretch>
            <a:fillRect/>
          </a:stretch>
        </p:blipFill>
        <p:spPr>
          <a:xfrm>
            <a:off x="2773871" y="1690688"/>
            <a:ext cx="5864338" cy="4327830"/>
          </a:xfrm>
          <a:prstGeom prst="rect">
            <a:avLst/>
          </a:prstGeom>
        </p:spPr>
      </p:pic>
    </p:spTree>
    <p:extLst>
      <p:ext uri="{BB962C8B-B14F-4D97-AF65-F5344CB8AC3E}">
        <p14:creationId xmlns:p14="http://schemas.microsoft.com/office/powerpoint/2010/main" val="18092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BCDC-E5CD-4D7D-A201-172AFBC4442A}"/>
              </a:ext>
            </a:extLst>
          </p:cNvPr>
          <p:cNvSpPr>
            <a:spLocks noGrp="1"/>
          </p:cNvSpPr>
          <p:nvPr>
            <p:ph type="title"/>
          </p:nvPr>
        </p:nvSpPr>
        <p:spPr>
          <a:xfrm>
            <a:off x="520700" y="188932"/>
            <a:ext cx="10515600" cy="1325563"/>
          </a:xfrm>
        </p:spPr>
        <p:txBody>
          <a:bodyPr/>
          <a:lstStyle/>
          <a:p>
            <a:r>
              <a:rPr lang="en-AU" dirty="0"/>
              <a:t>ADCP</a:t>
            </a:r>
          </a:p>
        </p:txBody>
      </p:sp>
      <p:pic>
        <p:nvPicPr>
          <p:cNvPr id="4" name="Content Placeholder 3">
            <a:extLst>
              <a:ext uri="{FF2B5EF4-FFF2-40B4-BE49-F238E27FC236}">
                <a16:creationId xmlns:a16="http://schemas.microsoft.com/office/drawing/2014/main" id="{7AD7551D-BFB2-4B6E-9CA0-E8A1B21F7336}"/>
              </a:ext>
            </a:extLst>
          </p:cNvPr>
          <p:cNvPicPr>
            <a:picLocks noGrp="1" noChangeAspect="1"/>
          </p:cNvPicPr>
          <p:nvPr>
            <p:ph idx="1"/>
          </p:nvPr>
        </p:nvPicPr>
        <p:blipFill>
          <a:blip r:embed="rId2"/>
          <a:stretch>
            <a:fillRect/>
          </a:stretch>
        </p:blipFill>
        <p:spPr>
          <a:xfrm>
            <a:off x="2003978" y="1846147"/>
            <a:ext cx="2387723" cy="457223"/>
          </a:xfrm>
          <a:prstGeom prst="rect">
            <a:avLst/>
          </a:prstGeom>
        </p:spPr>
      </p:pic>
      <p:pic>
        <p:nvPicPr>
          <p:cNvPr id="5" name="Picture 4">
            <a:extLst>
              <a:ext uri="{FF2B5EF4-FFF2-40B4-BE49-F238E27FC236}">
                <a16:creationId xmlns:a16="http://schemas.microsoft.com/office/drawing/2014/main" id="{3DAC44F5-25E8-42E4-9828-3AD209ACBE55}"/>
              </a:ext>
            </a:extLst>
          </p:cNvPr>
          <p:cNvPicPr>
            <a:picLocks noChangeAspect="1"/>
          </p:cNvPicPr>
          <p:nvPr/>
        </p:nvPicPr>
        <p:blipFill>
          <a:blip r:embed="rId3"/>
          <a:stretch>
            <a:fillRect/>
          </a:stretch>
        </p:blipFill>
        <p:spPr>
          <a:xfrm>
            <a:off x="1883322" y="2734345"/>
            <a:ext cx="2508379" cy="787440"/>
          </a:xfrm>
          <a:prstGeom prst="rect">
            <a:avLst/>
          </a:prstGeom>
        </p:spPr>
      </p:pic>
      <p:pic>
        <p:nvPicPr>
          <p:cNvPr id="6" name="Picture 5">
            <a:extLst>
              <a:ext uri="{FF2B5EF4-FFF2-40B4-BE49-F238E27FC236}">
                <a16:creationId xmlns:a16="http://schemas.microsoft.com/office/drawing/2014/main" id="{87B5E8E8-C3F9-41AC-A05E-198D6D4E77AE}"/>
              </a:ext>
            </a:extLst>
          </p:cNvPr>
          <p:cNvPicPr>
            <a:picLocks noChangeAspect="1"/>
          </p:cNvPicPr>
          <p:nvPr/>
        </p:nvPicPr>
        <p:blipFill>
          <a:blip r:embed="rId4"/>
          <a:stretch>
            <a:fillRect/>
          </a:stretch>
        </p:blipFill>
        <p:spPr>
          <a:xfrm>
            <a:off x="1883322" y="3952760"/>
            <a:ext cx="2781443" cy="647733"/>
          </a:xfrm>
          <a:prstGeom prst="rect">
            <a:avLst/>
          </a:prstGeom>
        </p:spPr>
      </p:pic>
      <p:pic>
        <p:nvPicPr>
          <p:cNvPr id="7" name="Picture 6">
            <a:extLst>
              <a:ext uri="{FF2B5EF4-FFF2-40B4-BE49-F238E27FC236}">
                <a16:creationId xmlns:a16="http://schemas.microsoft.com/office/drawing/2014/main" id="{C4C257F8-4490-482F-8BE4-A752808E6C1C}"/>
              </a:ext>
            </a:extLst>
          </p:cNvPr>
          <p:cNvPicPr>
            <a:picLocks noChangeAspect="1"/>
          </p:cNvPicPr>
          <p:nvPr/>
        </p:nvPicPr>
        <p:blipFill>
          <a:blip r:embed="rId5"/>
          <a:stretch>
            <a:fillRect/>
          </a:stretch>
        </p:blipFill>
        <p:spPr>
          <a:xfrm>
            <a:off x="1883322" y="5006068"/>
            <a:ext cx="2743341" cy="628682"/>
          </a:xfrm>
          <a:prstGeom prst="rect">
            <a:avLst/>
          </a:prstGeom>
        </p:spPr>
      </p:pic>
      <p:sp>
        <p:nvSpPr>
          <p:cNvPr id="3" name="TextBox 2">
            <a:extLst>
              <a:ext uri="{FF2B5EF4-FFF2-40B4-BE49-F238E27FC236}">
                <a16:creationId xmlns:a16="http://schemas.microsoft.com/office/drawing/2014/main" id="{AE112869-C041-4807-AE6F-9A345BA752A3}"/>
              </a:ext>
            </a:extLst>
          </p:cNvPr>
          <p:cNvSpPr txBox="1"/>
          <p:nvPr/>
        </p:nvSpPr>
        <p:spPr>
          <a:xfrm>
            <a:off x="5221356" y="2290785"/>
            <a:ext cx="3896140" cy="646331"/>
          </a:xfrm>
          <a:prstGeom prst="rect">
            <a:avLst/>
          </a:prstGeom>
          <a:noFill/>
        </p:spPr>
        <p:txBody>
          <a:bodyPr wrap="square" rtlCol="0">
            <a:spAutoFit/>
          </a:bodyPr>
          <a:lstStyle/>
          <a:p>
            <a:r>
              <a:rPr lang="en-AU" dirty="0"/>
              <a:t>(ADCP data collected concurrently with OPC tow)</a:t>
            </a:r>
          </a:p>
        </p:txBody>
      </p:sp>
    </p:spTree>
    <p:extLst>
      <p:ext uri="{BB962C8B-B14F-4D97-AF65-F5344CB8AC3E}">
        <p14:creationId xmlns:p14="http://schemas.microsoft.com/office/powerpoint/2010/main" val="400517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8F8F2-5528-4334-92B8-38B05B3845CC}"/>
              </a:ext>
            </a:extLst>
          </p:cNvPr>
          <p:cNvSpPr>
            <a:spLocks noGrp="1"/>
          </p:cNvSpPr>
          <p:nvPr>
            <p:ph type="title"/>
          </p:nvPr>
        </p:nvSpPr>
        <p:spPr>
          <a:xfrm>
            <a:off x="467140" y="251792"/>
            <a:ext cx="10515600" cy="1325563"/>
          </a:xfrm>
        </p:spPr>
        <p:txBody>
          <a:bodyPr/>
          <a:lstStyle/>
          <a:p>
            <a:r>
              <a:rPr lang="en-AU" dirty="0"/>
              <a:t>CTD interpolation: Oxygen </a:t>
            </a:r>
            <a:r>
              <a:rPr lang="en-AU" sz="2400" dirty="0"/>
              <a:t>(5m vertical interpolation)</a:t>
            </a:r>
            <a:endParaRPr lang="en-AU" dirty="0"/>
          </a:p>
        </p:txBody>
      </p:sp>
      <p:pic>
        <p:nvPicPr>
          <p:cNvPr id="4" name="Picture 3">
            <a:extLst>
              <a:ext uri="{FF2B5EF4-FFF2-40B4-BE49-F238E27FC236}">
                <a16:creationId xmlns:a16="http://schemas.microsoft.com/office/drawing/2014/main" id="{79E6C331-7A32-47B7-BC76-E858B0A57846}"/>
              </a:ext>
            </a:extLst>
          </p:cNvPr>
          <p:cNvPicPr>
            <a:picLocks noChangeAspect="1"/>
          </p:cNvPicPr>
          <p:nvPr/>
        </p:nvPicPr>
        <p:blipFill>
          <a:blip r:embed="rId2"/>
          <a:stretch>
            <a:fillRect/>
          </a:stretch>
        </p:blipFill>
        <p:spPr>
          <a:xfrm>
            <a:off x="1253882" y="2019189"/>
            <a:ext cx="9455636" cy="4318222"/>
          </a:xfrm>
          <a:prstGeom prst="rect">
            <a:avLst/>
          </a:prstGeom>
        </p:spPr>
      </p:pic>
    </p:spTree>
    <p:extLst>
      <p:ext uri="{BB962C8B-B14F-4D97-AF65-F5344CB8AC3E}">
        <p14:creationId xmlns:p14="http://schemas.microsoft.com/office/powerpoint/2010/main" val="278542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6F12-F0BD-4377-BFA8-ED028169BDA4}"/>
              </a:ext>
            </a:extLst>
          </p:cNvPr>
          <p:cNvSpPr>
            <a:spLocks noGrp="1"/>
          </p:cNvSpPr>
          <p:nvPr>
            <p:ph type="title"/>
          </p:nvPr>
        </p:nvSpPr>
        <p:spPr/>
        <p:txBody>
          <a:bodyPr/>
          <a:lstStyle/>
          <a:p>
            <a:r>
              <a:rPr lang="en-AU" dirty="0"/>
              <a:t>CTD interpolation: Fluorescence  </a:t>
            </a:r>
            <a:r>
              <a:rPr lang="en-AU" sz="2800" dirty="0"/>
              <a:t>(5m vertical interpolation)</a:t>
            </a:r>
            <a:endParaRPr lang="en-AU" dirty="0"/>
          </a:p>
        </p:txBody>
      </p:sp>
      <p:pic>
        <p:nvPicPr>
          <p:cNvPr id="4" name="Picture 3">
            <a:extLst>
              <a:ext uri="{FF2B5EF4-FFF2-40B4-BE49-F238E27FC236}">
                <a16:creationId xmlns:a16="http://schemas.microsoft.com/office/drawing/2014/main" id="{F098E4EC-4B8F-4248-9CEC-87EBE909471B}"/>
              </a:ext>
            </a:extLst>
          </p:cNvPr>
          <p:cNvPicPr>
            <a:picLocks noChangeAspect="1"/>
          </p:cNvPicPr>
          <p:nvPr/>
        </p:nvPicPr>
        <p:blipFill>
          <a:blip r:embed="rId2"/>
          <a:stretch>
            <a:fillRect/>
          </a:stretch>
        </p:blipFill>
        <p:spPr>
          <a:xfrm>
            <a:off x="1114182" y="1984264"/>
            <a:ext cx="9455636" cy="4311872"/>
          </a:xfrm>
          <a:prstGeom prst="rect">
            <a:avLst/>
          </a:prstGeom>
        </p:spPr>
      </p:pic>
    </p:spTree>
    <p:extLst>
      <p:ext uri="{BB962C8B-B14F-4D97-AF65-F5344CB8AC3E}">
        <p14:creationId xmlns:p14="http://schemas.microsoft.com/office/powerpoint/2010/main" val="2770357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400</Words>
  <Application>Microsoft Office PowerPoint</Application>
  <PresentationFormat>Widescreen</PresentationFormat>
  <Paragraphs>67</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Objective</vt:lpstr>
      <vt:lpstr>Part 1: Data and proposed approach</vt:lpstr>
      <vt:lpstr>Temporal overlap between data sources (OPC and CTD/HYD)</vt:lpstr>
      <vt:lpstr>Spatial overlap between data sources</vt:lpstr>
      <vt:lpstr>Spatial overlap between data sources</vt:lpstr>
      <vt:lpstr>Hydrology</vt:lpstr>
      <vt:lpstr>ADCP</vt:lpstr>
      <vt:lpstr>CTD interpolation: Oxygen (5m vertical interpolation)</vt:lpstr>
      <vt:lpstr>CTD interpolation: Fluorescence  (5m vertical interpolation)</vt:lpstr>
      <vt:lpstr>Hydrology interpolation: Nitrate (10m vertical interpolation)</vt:lpstr>
      <vt:lpstr>ADCP interpolation: V (10m vertical interpolation)</vt:lpstr>
      <vt:lpstr>Slope</vt:lpstr>
      <vt:lpstr>Distance to Coast</vt:lpstr>
      <vt:lpstr>Part 2: characterising oceanography</vt:lpstr>
      <vt:lpstr>Part 2: characterising oceanography</vt:lpstr>
      <vt:lpstr>Part 2: characterising oceanography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approach</dc:title>
  <dc:creator>Peter Yates</dc:creator>
  <cp:lastModifiedBy>Peter Yates</cp:lastModifiedBy>
  <cp:revision>4</cp:revision>
  <dcterms:created xsi:type="dcterms:W3CDTF">2019-03-28T02:24:48Z</dcterms:created>
  <dcterms:modified xsi:type="dcterms:W3CDTF">2019-04-25T00:34:16Z</dcterms:modified>
</cp:coreProperties>
</file>