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B0DC6-45A6-4301-8E10-B3C74CF10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87CA8-EED7-417C-86AC-D85C4FA06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6B261-4B50-4A5A-92D1-9E2078957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F646-5F2E-48FD-882D-AA9AA78DD8B5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85AEB-5F94-4C49-9610-4EB3FD24A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58990-0B33-45FB-9369-85D44F67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E4C4-A53F-44BA-B6AF-85893D5FD1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349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46754-F009-4FF0-B416-97564307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DE7C2-B2DE-4F1F-B392-C20511F61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0CCC2-F052-4D9D-8622-D753F1A0F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F646-5F2E-48FD-882D-AA9AA78DD8B5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5F749-3648-45C9-BBE9-955A6FF18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4B9EE-8C41-4FD9-8B1E-2C84FAF7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E4C4-A53F-44BA-B6AF-85893D5FD1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048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BD17D-8615-4E0C-A690-A0CBC65FE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2B11C-5158-4218-BDEE-0E97CF34B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39A98-C226-4CB2-9528-5502A6FC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F646-5F2E-48FD-882D-AA9AA78DD8B5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CC24C-1A5C-4D63-81A8-6BFE49337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29BCC-7311-4967-A9A3-EF28E777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E4C4-A53F-44BA-B6AF-85893D5FD1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123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0F1E0-E4D5-4661-B465-A64B2B65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B5443-8C92-490B-A3A2-261FC901F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62C36-55C6-4277-9B0B-6F4592A0D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F646-5F2E-48FD-882D-AA9AA78DD8B5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9731D-8E19-4A5F-AB87-02B93A845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0FF84-DCF3-47EB-AF56-75E46ABD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E4C4-A53F-44BA-B6AF-85893D5FD1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607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955D-1AFE-45C1-A29B-32D141FAB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C6213-C43A-446D-A018-D925F3BF2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3DC37-651B-48AE-8362-025B3F927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F646-5F2E-48FD-882D-AA9AA78DD8B5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D3614-3042-4CC0-9565-0F094DE26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5B79A-4D5A-46D8-98AC-D52B1735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E4C4-A53F-44BA-B6AF-85893D5FD1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519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2D4E-E2F7-4170-A0D4-9472DFBCD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C4EFC-936D-446C-9ECD-036EFB011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1A4F0-C788-4EE7-AF41-2E6AD29C3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54925-1F64-4A9F-8B96-4A72AB6F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F646-5F2E-48FD-882D-AA9AA78DD8B5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236C9-783B-4628-A4C3-134D5D373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D90EA-1491-4130-A290-B4E3D350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E4C4-A53F-44BA-B6AF-85893D5FD1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291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45F5-68F9-42D2-B121-1F396976E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3B027-C017-4856-9762-FF59FDF6D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DBA2E-58A4-4B78-9763-0FE5DC129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5B121-A602-459C-AB27-4CD9F064B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22145-9FEF-4A79-A718-986C429B7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915A7-77EC-47B0-ACEC-118AC0E2C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F646-5F2E-48FD-882D-AA9AA78DD8B5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6CAA6-B71B-49F6-B649-D41D0788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757A5C-01D9-4B70-8943-043DF819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E4C4-A53F-44BA-B6AF-85893D5FD1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037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188F-F418-4869-8047-9F224F9D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B300CD-2908-4E99-8B42-6A8D7641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F646-5F2E-48FD-882D-AA9AA78DD8B5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BCF29-AACC-4CDE-BCB6-FBE15932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FC947-455A-45C7-B22E-20A25365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E4C4-A53F-44BA-B6AF-85893D5FD1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809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E20F31-0BF6-4DB7-A6EA-408006398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F646-5F2E-48FD-882D-AA9AA78DD8B5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6987D-0B4E-42EA-8CDB-D9E3B8BD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EAFAC-3733-448D-B741-99797679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E4C4-A53F-44BA-B6AF-85893D5FD1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248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E6B6-E8AD-473C-8897-738A616B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7B205-88C3-42D4-882F-755CD9AFB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95DF5-9426-4034-9DE6-669426D52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31F85-4BD4-495E-BE3E-E368A3FD7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F646-5F2E-48FD-882D-AA9AA78DD8B5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EE736-02BC-4BF5-8ADE-94F105CE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8F91E-8D18-4696-8D70-83188EBF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E4C4-A53F-44BA-B6AF-85893D5FD1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927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1D37-9399-4427-AA37-0A5E2F25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D3180E-A4C4-4274-93AA-808FEA684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2BC36-D401-4F53-A87A-48ADC8C2F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77238-C68C-43E5-A698-0BA43980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F646-5F2E-48FD-882D-AA9AA78DD8B5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55248-A55F-48E1-B1EE-13925BB11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9DF5A-A6A1-48A9-8B5D-1EEA7E8E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E4C4-A53F-44BA-B6AF-85893D5FD1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3688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9BC3D-E3EB-4832-A3D8-FF1CEE20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3A713-A4FD-47C1-A7F0-4EE5585B9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0935C-A142-4FF0-9052-52F002E3B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2F646-5F2E-48FD-882D-AA9AA78DD8B5}" type="datetimeFigureOut">
              <a:rPr lang="en-AU" smtClean="0"/>
              <a:t>19/11/2019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A313C-A48D-45FE-954A-B1A61D2E8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27161-405D-4022-B24B-240B8720F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AE4C4-A53F-44BA-B6AF-85893D5FD1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597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44C50-183C-4F61-920B-78B75E432F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2004 Cross-shelf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2B908-1B43-4340-B190-419B1F25C7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22/11/2019</a:t>
            </a:r>
          </a:p>
        </p:txBody>
      </p:sp>
    </p:spTree>
    <p:extLst>
      <p:ext uri="{BB962C8B-B14F-4D97-AF65-F5344CB8AC3E}">
        <p14:creationId xmlns:p14="http://schemas.microsoft.com/office/powerpoint/2010/main" val="2028575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C719F-5D86-4888-AF41-BA2D00921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0634"/>
            <a:ext cx="10515600" cy="1325563"/>
          </a:xfrm>
        </p:spPr>
        <p:txBody>
          <a:bodyPr/>
          <a:lstStyle/>
          <a:p>
            <a:r>
              <a:rPr lang="en-AU" dirty="0"/>
              <a:t>U vectors</a:t>
            </a:r>
          </a:p>
        </p:txBody>
      </p:sp>
      <p:pic>
        <p:nvPicPr>
          <p:cNvPr id="25" name="Content Placeholder 2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4A1AE705-A7CD-4BF9-9D44-79BA8EE38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9" y="749405"/>
            <a:ext cx="6122640" cy="3061320"/>
          </a:xfrm>
        </p:spPr>
      </p:pic>
      <p:pic>
        <p:nvPicPr>
          <p:cNvPr id="27" name="Picture 2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03D5AAE-7FA1-43B8-AB29-37A0418EB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078" y="3720141"/>
            <a:ext cx="6122641" cy="3061320"/>
          </a:xfrm>
          <a:prstGeom prst="rect">
            <a:avLst/>
          </a:prstGeom>
        </p:spPr>
      </p:pic>
      <p:pic>
        <p:nvPicPr>
          <p:cNvPr id="29" name="Picture 2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F437715-C7B9-4FD5-BE73-4407C4694E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3602"/>
            <a:ext cx="6428797" cy="3214398"/>
          </a:xfrm>
          <a:prstGeom prst="rect">
            <a:avLst/>
          </a:prstGeom>
        </p:spPr>
      </p:pic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009FC3-B08C-4F96-9E4F-1B8905E981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62726"/>
            <a:ext cx="6096000" cy="3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1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F6208-8F86-4D93-A298-8C43F29C8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5055"/>
            <a:ext cx="10515600" cy="1325563"/>
          </a:xfrm>
        </p:spPr>
        <p:txBody>
          <a:bodyPr/>
          <a:lstStyle/>
          <a:p>
            <a:r>
              <a:rPr lang="en-AU" dirty="0"/>
              <a:t>V vectors</a:t>
            </a:r>
          </a:p>
        </p:txBody>
      </p:sp>
      <p:pic>
        <p:nvPicPr>
          <p:cNvPr id="15" name="Content Placeholder 14" descr="A close up of a logo&#10;&#10;Description automatically generated">
            <a:extLst>
              <a:ext uri="{FF2B5EF4-FFF2-40B4-BE49-F238E27FC236}">
                <a16:creationId xmlns:a16="http://schemas.microsoft.com/office/drawing/2014/main" id="{7F9013B2-6D28-4B48-9071-B79353395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2889"/>
            <a:ext cx="6130224" cy="3065112"/>
          </a:xfr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A9BF0EF1-24C3-47C6-8789-C4F2201C4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091" y="866111"/>
            <a:ext cx="6130225" cy="3065112"/>
          </a:xfrm>
          <a:prstGeom prst="rect">
            <a:avLst/>
          </a:prstGeom>
        </p:spPr>
      </p:pic>
      <p:pic>
        <p:nvPicPr>
          <p:cNvPr id="19" name="Picture 1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1C18A99-7B6F-4E43-89AC-840A03F1B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24" y="826242"/>
            <a:ext cx="6486631" cy="3243315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9895E406-33F4-4B03-AB87-1F9FA69166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75" y="3843289"/>
            <a:ext cx="6130225" cy="306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3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913E-B4B3-43F3-95C7-5C9DCFE0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9973"/>
            <a:ext cx="10515600" cy="1325563"/>
          </a:xfrm>
        </p:spPr>
        <p:txBody>
          <a:bodyPr/>
          <a:lstStyle/>
          <a:p>
            <a:r>
              <a:rPr lang="en-AU"/>
              <a:t>Nitrate</a:t>
            </a:r>
            <a:endParaRPr lang="en-AU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869D09-F40B-4B2F-B4F0-1B1FF753B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19" y="522808"/>
            <a:ext cx="6572260" cy="3286130"/>
          </a:xfr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3E390D-1DEF-466D-B2BA-E50168BF8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3883"/>
            <a:ext cx="6219825" cy="3109912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5E67CC-A8CD-45F5-8D3A-163AFE98E4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832" y="3503883"/>
            <a:ext cx="6384385" cy="319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E8AC-D2FB-47CD-9D15-3A748EC3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Salinity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4A9C00-E1AC-4075-B107-628E18B9B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2" y="3771897"/>
            <a:ext cx="6172208" cy="3086104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D55C45-F3B0-4FFF-8497-DFDAA272A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095" y="850105"/>
            <a:ext cx="6019809" cy="300990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8C9CBB-BF1C-4D03-8422-96558F9351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1" y="3771896"/>
            <a:ext cx="6019809" cy="300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9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7E1E2-4BDF-4C06-9397-A42BB495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Oxygen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C8A2F4AD-BD48-4206-84DB-34A1A3614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583" y="742945"/>
            <a:ext cx="6000759" cy="3000380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CD9C910-4310-4584-B6D3-B823EBC04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" y="3743325"/>
            <a:ext cx="6229352" cy="311467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8EC07A-9D35-4D1C-BF35-CCCAE57FA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21" y="3743325"/>
            <a:ext cx="6296042" cy="314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2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75EA-3F15-40BC-A2BC-9F8473F5C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Temperature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2B562F-069F-48E7-B563-3D5AB67CC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37" y="3744920"/>
            <a:ext cx="6086476" cy="3043238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B080DB4-1853-4F18-A4A2-AB612E99C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524" y="3744920"/>
            <a:ext cx="6086476" cy="3043238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2A515B8C-456F-4B55-AEEC-CC6E3ADE6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160" y="365125"/>
            <a:ext cx="6991359" cy="349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80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9510-64D2-4B24-A513-05DB8D24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6845EE-21B3-4CF4-9612-3B8B7F1B1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7931"/>
            <a:ext cx="6280140" cy="3140070"/>
          </a:xfr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9843A9B-0647-4288-9251-E01911E2B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17" y="3717931"/>
            <a:ext cx="6321417" cy="3160708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8402ED-A428-46D7-BBCB-E51255ADB6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397" y="276220"/>
            <a:ext cx="6705611" cy="335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5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11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2004 Cross-shelf</vt:lpstr>
      <vt:lpstr>U vectors</vt:lpstr>
      <vt:lpstr>V vectors</vt:lpstr>
      <vt:lpstr>Nitrate</vt:lpstr>
      <vt:lpstr>Salinity</vt:lpstr>
      <vt:lpstr>Oxygen</vt:lpstr>
      <vt:lpstr>Temperature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2004 Cross-shelf</dc:title>
  <dc:creator>Hayden Schilling</dc:creator>
  <cp:lastModifiedBy>Hayden Schilling</cp:lastModifiedBy>
  <cp:revision>8</cp:revision>
  <dcterms:created xsi:type="dcterms:W3CDTF">2019-11-18T22:20:06Z</dcterms:created>
  <dcterms:modified xsi:type="dcterms:W3CDTF">2019-11-19T00:39:24Z</dcterms:modified>
</cp:coreProperties>
</file>