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6" r:id="rId8"/>
    <p:sldId id="262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6699-9D56-482D-8CE3-A1057750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2B6FC-3ED0-4134-8747-CC4C50D7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04C8-2E6B-40EB-9F65-EF4A5761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090F-B897-4864-AFDB-2CF6D2D1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5D143-7C49-4063-A619-52530B48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8DDF-1939-4709-972C-39AAF893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AFAFC-D09C-4A96-B9AD-599DD886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6CF6-BA51-4CD6-86C0-A745C9B9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5964-7C98-4087-8617-DAEDA7FF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4855-ED77-4578-B23B-29834C98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36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F0488-3ED8-494B-AFA9-8DE88BDBC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CD865-1C51-4881-BF26-00115565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AA034-CD92-4D4C-85FB-19ACD9E6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3293-3468-47D4-AFCE-5C69030C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567C-C6BF-4C34-BD68-A2FE64B8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07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3551-132D-4EF2-BBA7-31FC668B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B593-53F1-4F55-8556-DCAFDDE3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ED68-C0B0-48B3-938E-8F18B275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C35B-E73C-4014-A376-703C61FA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E7F22-3904-41E8-A9B8-01719688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29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7E64-94BB-4877-8755-24A4A925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B5E0-885D-4C96-96AE-00C94BC5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D4C4-5C27-4C39-8BC0-844F9B07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FBCF-CE22-4F56-896F-859521E3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05C9-63EB-4F7E-B55B-7A5C6588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42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AD3-C28A-4E25-A947-CF4ACD3F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3A3B-312F-4988-A982-7AD62B6BF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EA081-E2AE-446E-912C-85105FE4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85610-00A9-4D64-B44A-66AEB691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BA09-8ACB-4688-9408-29F8FBDD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99656-E489-4055-BCF9-4BB5E9B1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3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8348-9377-43FA-A24F-D2E34227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E7E5-4103-45C8-8588-9ACA18A4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1DDE6-ED84-4D97-B029-A726BEBE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739BC-77DE-4446-9990-A41D6D90B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78F1A-EE05-4B3C-8F63-DF8686DB8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92357-D70B-4F75-BC6E-858A0B9A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09978-C8F1-47B5-9A52-EE3C28EB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70E09-3FF4-48F1-BFE9-D734352E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14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31A6-F2A1-4789-9B62-B06FECB0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A59B5-3468-4BD1-91C2-FE0342D3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FBC9-3D14-42CB-B1E6-7A5E977C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B3C5E-17AD-449F-B6D7-BD9F5AC6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33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EB0AD-5193-4986-8197-A77D0CBD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01E40-7D59-4D08-AA30-83BD2130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BC58-8C60-4E0D-BBC9-6CC49D60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6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06A-6E95-4F30-ADCB-8EAC4B11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6544-A4A4-496E-9F4A-6D84F135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58327-66C1-4FC2-80DD-B70E4F3C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5186-8BD7-4918-A48F-D7EDF67D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9B9F-E68D-429B-87DF-626B35C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9B73-086E-4360-AE21-905ED452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78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DCA1-9663-425F-A619-272D86AF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6C3ED-7C5A-499D-87A2-A06A868E4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7F538-76D4-4DBF-90AC-5D3266E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1FF7A-9387-4F44-AC0C-80953F89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7CBA6-A1B7-401E-8268-DBCB1356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5DE5-780B-4876-AB3F-F687F518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9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5FFE1-90E7-4F3E-9929-3089F780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D51A-5C5D-4D47-AF5D-85FD0778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D258-F56F-428F-BB03-3DAF43178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47A9B-EF3D-457A-8CE3-1D7CF2CCF5A6}" type="datetimeFigureOut">
              <a:rPr lang="en-AU" smtClean="0"/>
              <a:t>11/11/2019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4A01-11A7-4E19-8C7C-B43ED175B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F7C9-3093-4949-AF4C-C96D2BB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97E3-5A9C-4060-A5C4-D422A8D36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4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9975-0EC6-491C-AF66-96CE16E77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2004 OPC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01D66-2E9C-412E-A73E-FCD88E022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Schilling et al.</a:t>
            </a:r>
          </a:p>
        </p:txBody>
      </p:sp>
    </p:spTree>
    <p:extLst>
      <p:ext uri="{BB962C8B-B14F-4D97-AF65-F5344CB8AC3E}">
        <p14:creationId xmlns:p14="http://schemas.microsoft.com/office/powerpoint/2010/main" val="356096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2191-E98A-4A60-B2DA-DD621CB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a statistical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3232-8A3F-4906-A578-2B3A792B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Are the zooplankton metrics related to anything in particular?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Using the data Pete cleaned up – GLM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Latest thoughts: I don’t think this modelling is such a good idea, not really that much data and maybe confounded.</a:t>
            </a:r>
          </a:p>
        </p:txBody>
      </p:sp>
    </p:spTree>
    <p:extLst>
      <p:ext uri="{BB962C8B-B14F-4D97-AF65-F5344CB8AC3E}">
        <p14:creationId xmlns:p14="http://schemas.microsoft.com/office/powerpoint/2010/main" val="20306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BBCF-FFA4-4BAB-B8E6-5E4CEE2E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conclude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DC99-1E94-49C6-8CD9-524937AF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I come up with some testable hypotheses for future studies based upon the observations in this study?</a:t>
            </a:r>
          </a:p>
        </p:txBody>
      </p:sp>
    </p:spTree>
    <p:extLst>
      <p:ext uri="{BB962C8B-B14F-4D97-AF65-F5344CB8AC3E}">
        <p14:creationId xmlns:p14="http://schemas.microsoft.com/office/powerpoint/2010/main" val="399290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0E5E-B3F5-4185-865A-86BAB937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1A9E-E57A-4B55-80DD-A6839B13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Characterise patterns of zooplankton across a major upwelling region</a:t>
            </a:r>
          </a:p>
          <a:p>
            <a:r>
              <a:rPr lang="en-AU" dirty="0"/>
              <a:t>Describe observed cross-shelf patterns</a:t>
            </a:r>
          </a:p>
          <a:p>
            <a:pPr lvl="1"/>
            <a:r>
              <a:rPr lang="en-AU" dirty="0"/>
              <a:t>In oceanography (upwelling etc)</a:t>
            </a:r>
          </a:p>
          <a:p>
            <a:pPr lvl="1"/>
            <a:r>
              <a:rPr lang="en-AU" dirty="0"/>
              <a:t>Does this reflect productivity/zooplankton</a:t>
            </a:r>
          </a:p>
          <a:p>
            <a:endParaRPr lang="en-AU" dirty="0"/>
          </a:p>
          <a:p>
            <a:r>
              <a:rPr lang="en-AU" dirty="0"/>
              <a:t>Do stats, see if any potential drivers of zooplankton variables (?)</a:t>
            </a:r>
          </a:p>
          <a:p>
            <a:pPr lvl="1"/>
            <a:r>
              <a:rPr lang="en-AU" dirty="0"/>
              <a:t>Propose testable hypotheses for the future</a:t>
            </a:r>
          </a:p>
          <a:p>
            <a:pPr lvl="1"/>
            <a:r>
              <a:rPr lang="en-AU" dirty="0"/>
              <a:t>Not sure statistical models are the best way forward. The data is pretty confounded….</a:t>
            </a:r>
          </a:p>
        </p:txBody>
      </p:sp>
    </p:spTree>
    <p:extLst>
      <p:ext uri="{BB962C8B-B14F-4D97-AF65-F5344CB8AC3E}">
        <p14:creationId xmlns:p14="http://schemas.microsoft.com/office/powerpoint/2010/main" val="52467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1E1E-8579-4A17-9F1C-C469D4B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7314-6B13-4659-AAA9-9929134B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Inner shelf water and EAC comparison</a:t>
            </a:r>
          </a:p>
          <a:p>
            <a:r>
              <a:rPr lang="en-AU" dirty="0"/>
              <a:t>~30km transects</a:t>
            </a:r>
          </a:p>
          <a:p>
            <a:r>
              <a:rPr lang="en-AU" dirty="0"/>
              <a:t>3 cross shelf CTD transects (no Cape Byron)</a:t>
            </a:r>
          </a:p>
          <a:p>
            <a:pPr lvl="1"/>
            <a:r>
              <a:rPr lang="en-AU" dirty="0"/>
              <a:t>Nutrients in this I think (but can’t find raw MNF Data)</a:t>
            </a:r>
          </a:p>
          <a:p>
            <a:r>
              <a:rPr lang="en-AU" dirty="0"/>
              <a:t>4 cross shelf transects with modified </a:t>
            </a:r>
            <a:r>
              <a:rPr lang="en-AU" dirty="0" err="1"/>
              <a:t>seasoar</a:t>
            </a:r>
            <a:endParaRPr lang="en-AU" dirty="0"/>
          </a:p>
          <a:p>
            <a:pPr lvl="1"/>
            <a:r>
              <a:rPr lang="en-AU" dirty="0"/>
              <a:t>OPC + CTD</a:t>
            </a:r>
          </a:p>
          <a:p>
            <a:pPr lvl="1"/>
            <a:r>
              <a:rPr lang="en-AU" dirty="0"/>
              <a:t>ADCP</a:t>
            </a:r>
          </a:p>
          <a:p>
            <a:pPr lvl="1"/>
            <a:r>
              <a:rPr lang="en-AU" dirty="0"/>
              <a:t>DH + NS at night, EH + CB in day (This is probably important? – diel vertical migration)</a:t>
            </a:r>
          </a:p>
        </p:txBody>
      </p:sp>
    </p:spTree>
    <p:extLst>
      <p:ext uri="{BB962C8B-B14F-4D97-AF65-F5344CB8AC3E}">
        <p14:creationId xmlns:p14="http://schemas.microsoft.com/office/powerpoint/2010/main" val="300849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35B8-5A5F-4447-A45C-F99C4208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 (or similar)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508FB1C-D401-48E1-BCFA-973E89230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76" y="489678"/>
            <a:ext cx="5342561" cy="6129267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DC58A-A88A-4B0D-80F5-F1D3A84965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Site map with some oceanography</a:t>
            </a:r>
          </a:p>
          <a:p>
            <a:r>
              <a:rPr lang="en-AU" dirty="0"/>
              <a:t>I like the SST ones</a:t>
            </a:r>
          </a:p>
        </p:txBody>
      </p:sp>
    </p:spTree>
    <p:extLst>
      <p:ext uri="{BB962C8B-B14F-4D97-AF65-F5344CB8AC3E}">
        <p14:creationId xmlns:p14="http://schemas.microsoft.com/office/powerpoint/2010/main" val="362732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8C92-A9CC-4FC1-874B-F8B35EBA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Oceanography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A30B-42F5-46BF-B835-1A2ED4A5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Southerly flow at all sites, higher off shelf at all except Diamond Head</a:t>
            </a:r>
          </a:p>
          <a:p>
            <a:r>
              <a:rPr lang="en-AU" dirty="0"/>
              <a:t>EAC large influence at most sites, not so much at Diamond Head</a:t>
            </a:r>
          </a:p>
          <a:p>
            <a:r>
              <a:rPr lang="en-AU" dirty="0"/>
              <a:t>Diamond Head has largest inshore zooplankton biomass.</a:t>
            </a:r>
          </a:p>
          <a:p>
            <a:r>
              <a:rPr lang="en-AU" dirty="0"/>
              <a:t>Large warm core eddy offshore at ~33°S</a:t>
            </a:r>
          </a:p>
          <a:p>
            <a:r>
              <a:rPr lang="en-AU" dirty="0"/>
              <a:t>Upwelling: most at Diamond head? But low all over (based on nutrients and temperature)</a:t>
            </a:r>
          </a:p>
        </p:txBody>
      </p:sp>
    </p:spTree>
    <p:extLst>
      <p:ext uri="{BB962C8B-B14F-4D97-AF65-F5344CB8AC3E}">
        <p14:creationId xmlns:p14="http://schemas.microsoft.com/office/powerpoint/2010/main" val="37457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E9E8-0FD8-4B06-9A0E-CED048AB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0CB8-5CF1-4CB5-9E08-B67264F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Temperature/Salinity Cross-section plots beside V velocity plots (highlight areas of EAC influence)</a:t>
            </a:r>
          </a:p>
          <a:p>
            <a:endParaRPr lang="en-AU" dirty="0"/>
          </a:p>
          <a:p>
            <a:r>
              <a:rPr lang="en-AU" dirty="0" err="1"/>
              <a:t>Eg</a:t>
            </a:r>
            <a:r>
              <a:rPr lang="en-AU" dirty="0"/>
              <a:t>: Cape Byron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68F2F-F7E2-4DC7-ACC3-74E4EE7C4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3"/>
          <a:stretch/>
        </p:blipFill>
        <p:spPr>
          <a:xfrm>
            <a:off x="3796145" y="4484535"/>
            <a:ext cx="7647709" cy="2153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FCDD6-6A6E-4881-81DA-9D5621A5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55" y="2777359"/>
            <a:ext cx="8645236" cy="16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0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DC45-9159-4D56-A6D0-7F8900E0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821F-EC70-4018-AE15-9206200E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/>
          <a:lstStyle/>
          <a:p>
            <a:r>
              <a:rPr lang="en-AU" dirty="0"/>
              <a:t>Cross sections of </a:t>
            </a:r>
            <a:r>
              <a:rPr lang="en-AU" dirty="0" err="1"/>
              <a:t>Chl_a</a:t>
            </a:r>
            <a:r>
              <a:rPr lang="en-AU" dirty="0"/>
              <a:t> and Nitrate (need to do better plots)</a:t>
            </a:r>
          </a:p>
          <a:p>
            <a:r>
              <a:rPr lang="en-AU" dirty="0"/>
              <a:t>Should highlight upwelling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2E59-6838-4BDB-A5D5-6C6F91B6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45" y="2404394"/>
            <a:ext cx="4712855" cy="408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3F937-AE69-4D08-B0C3-D5F173DD9A0E}"/>
              </a:ext>
            </a:extLst>
          </p:cNvPr>
          <p:cNvSpPr txBox="1"/>
          <p:nvPr/>
        </p:nvSpPr>
        <p:spPr>
          <a:xfrm>
            <a:off x="7093527" y="6363855"/>
            <a:ext cx="400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Phosphate &amp; nitrate r = 0.99 (P &lt; 0.0001)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9F335-53DD-4E02-80CE-41E62E47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26" y="2404394"/>
            <a:ext cx="4381555" cy="37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45FF-E4C8-4EF6-BFF6-AA745696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621B-0C98-46C0-BDC1-593E5516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8927" cy="4351338"/>
          </a:xfrm>
        </p:spPr>
        <p:txBody>
          <a:bodyPr/>
          <a:lstStyle/>
          <a:p>
            <a:r>
              <a:rPr lang="en-AU" dirty="0"/>
              <a:t>Zooplankton cross-shelf plots</a:t>
            </a:r>
          </a:p>
          <a:p>
            <a:pPr lvl="1"/>
            <a:r>
              <a:rPr lang="en-AU" dirty="0"/>
              <a:t>Biomass</a:t>
            </a:r>
          </a:p>
          <a:p>
            <a:pPr lvl="1"/>
            <a:r>
              <a:rPr lang="en-AU" dirty="0"/>
              <a:t>Slope</a:t>
            </a:r>
          </a:p>
          <a:p>
            <a:pPr lvl="1"/>
            <a:r>
              <a:rPr lang="en-AU" dirty="0"/>
              <a:t>Size?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7F31A-8A96-4056-BA51-8923FF29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158" y="743239"/>
            <a:ext cx="7692169" cy="5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1EC-7EB0-4CBF-B849-DCDEFBF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Upwelling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0152-70E0-4CBA-A7DB-874AE28D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dates show probably weak upwelling (unsure of magnitude)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E25C5C-3BF3-4945-BDE4-81720B7B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40" y="2804845"/>
            <a:ext cx="10000684" cy="3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5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357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2004 OPC paper</vt:lpstr>
      <vt:lpstr>Aims/Questions</vt:lpstr>
      <vt:lpstr>Summary</vt:lpstr>
      <vt:lpstr>Figure 1 (or similar)</vt:lpstr>
      <vt:lpstr>Oceanography</vt:lpstr>
      <vt:lpstr>Figure 2</vt:lpstr>
      <vt:lpstr>Figure 3</vt:lpstr>
      <vt:lpstr>Figure 4</vt:lpstr>
      <vt:lpstr>Upwelling Index</vt:lpstr>
      <vt:lpstr>Do a statistical model</vt:lpstr>
      <vt:lpstr>How to conclude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2004 OPC paper</dc:title>
  <dc:creator>Hayden Schilling</dc:creator>
  <cp:lastModifiedBy>Hayden Schilling</cp:lastModifiedBy>
  <cp:revision>40</cp:revision>
  <dcterms:created xsi:type="dcterms:W3CDTF">2019-10-23T00:24:51Z</dcterms:created>
  <dcterms:modified xsi:type="dcterms:W3CDTF">2019-11-11T05:25:28Z</dcterms:modified>
</cp:coreProperties>
</file>