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39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40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charts/chart41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charts/chart42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ppt/charts/chart43.xml" ContentType="application/vnd.openxmlformats-officedocument.drawingml.chart+xml"/>
  <Override PartName="/ppt/charts/style43.xml" ContentType="application/vnd.ms-office.chartstyle+xml"/>
  <Override PartName="/ppt/charts/colors43.xml" ContentType="application/vnd.ms-office.chartcolorstyle+xml"/>
  <Override PartName="/ppt/charts/chart44.xml" ContentType="application/vnd.openxmlformats-officedocument.drawingml.chart+xml"/>
  <Override PartName="/ppt/charts/style44.xml" ContentType="application/vnd.ms-office.chartstyle+xml"/>
  <Override PartName="/ppt/charts/colors44.xml" ContentType="application/vnd.ms-office.chartcolorstyle+xml"/>
  <Override PartName="/ppt/charts/chart45.xml" ContentType="application/vnd.openxmlformats-officedocument.drawingml.chart+xml"/>
  <Override PartName="/ppt/charts/style45.xml" ContentType="application/vnd.ms-office.chartstyle+xml"/>
  <Override PartName="/ppt/charts/colors45.xml" ContentType="application/vnd.ms-office.chartcolorstyle+xml"/>
  <Override PartName="/ppt/charts/chart46.xml" ContentType="application/vnd.openxmlformats-officedocument.drawingml.chart+xml"/>
  <Override PartName="/ppt/charts/style46.xml" ContentType="application/vnd.ms-office.chartstyle+xml"/>
  <Override PartName="/ppt/charts/colors46.xml" ContentType="application/vnd.ms-office.chartcolorstyle+xml"/>
  <Override PartName="/ppt/charts/chart47.xml" ContentType="application/vnd.openxmlformats-officedocument.drawingml.chart+xml"/>
  <Override PartName="/ppt/charts/style47.xml" ContentType="application/vnd.ms-office.chartstyle+xml"/>
  <Override PartName="/ppt/charts/colors47.xml" ContentType="application/vnd.ms-office.chartcolorstyle+xml"/>
  <Override PartName="/ppt/charts/chart48.xml" ContentType="application/vnd.openxmlformats-officedocument.drawingml.chart+xml"/>
  <Override PartName="/ppt/charts/style48.xml" ContentType="application/vnd.ms-office.chartstyle+xml"/>
  <Override PartName="/ppt/charts/colors48.xml" ContentType="application/vnd.ms-office.chartcolorstyle+xml"/>
  <Override PartName="/ppt/charts/chart49.xml" ContentType="application/vnd.openxmlformats-officedocument.drawingml.chart+xml"/>
  <Override PartName="/ppt/charts/style49.xml" ContentType="application/vnd.ms-office.chartstyle+xml"/>
  <Override PartName="/ppt/charts/colors49.xml" ContentType="application/vnd.ms-office.chartcolorstyle+xml"/>
  <Override PartName="/ppt/charts/chart50.xml" ContentType="application/vnd.openxmlformats-officedocument.drawingml.chart+xml"/>
  <Override PartName="/ppt/charts/style50.xml" ContentType="application/vnd.ms-office.chartstyle+xml"/>
  <Override PartName="/ppt/charts/colors50.xml" ContentType="application/vnd.ms-office.chartcolorstyle+xml"/>
  <Override PartName="/ppt/charts/chart51.xml" ContentType="application/vnd.openxmlformats-officedocument.drawingml.chart+xml"/>
  <Override PartName="/ppt/charts/style51.xml" ContentType="application/vnd.ms-office.chartstyle+xml"/>
  <Override PartName="/ppt/charts/colors51.xml" ContentType="application/vnd.ms-office.chartcolorstyle+xml"/>
  <Override PartName="/ppt/charts/chart52.xml" ContentType="application/vnd.openxmlformats-officedocument.drawingml.chart+xml"/>
  <Override PartName="/ppt/charts/style52.xml" ContentType="application/vnd.ms-office.chartstyle+xml"/>
  <Override PartName="/ppt/charts/colors52.xml" ContentType="application/vnd.ms-office.chartcolorstyle+xml"/>
  <Override PartName="/ppt/charts/chart53.xml" ContentType="application/vnd.openxmlformats-officedocument.drawingml.chart+xml"/>
  <Override PartName="/ppt/charts/style53.xml" ContentType="application/vnd.ms-office.chartstyle+xml"/>
  <Override PartName="/ppt/charts/colors53.xml" ContentType="application/vnd.ms-office.chartcolorstyle+xml"/>
  <Override PartName="/ppt/charts/chart54.xml" ContentType="application/vnd.openxmlformats-officedocument.drawingml.chart+xml"/>
  <Override PartName="/ppt/charts/style54.xml" ContentType="application/vnd.ms-office.chartstyle+xml"/>
  <Override PartName="/ppt/charts/colors54.xml" ContentType="application/vnd.ms-office.chartcolorstyle+xml"/>
  <Override PartName="/ppt/charts/chart55.xml" ContentType="application/vnd.openxmlformats-officedocument.drawingml.chart+xml"/>
  <Override PartName="/ppt/charts/style55.xml" ContentType="application/vnd.ms-office.chartstyle+xml"/>
  <Override PartName="/ppt/charts/colors55.xml" ContentType="application/vnd.ms-office.chartcolorstyle+xml"/>
  <Override PartName="/ppt/charts/chart56.xml" ContentType="application/vnd.openxmlformats-officedocument.drawingml.chart+xml"/>
  <Override PartName="/ppt/charts/style56.xml" ContentType="application/vnd.ms-office.chartstyle+xml"/>
  <Override PartName="/ppt/charts/colors56.xml" ContentType="application/vnd.ms-office.chartcolorstyle+xml"/>
  <Override PartName="/ppt/charts/chart57.xml" ContentType="application/vnd.openxmlformats-officedocument.drawingml.chart+xml"/>
  <Override PartName="/ppt/charts/style57.xml" ContentType="application/vnd.ms-office.chartstyle+xml"/>
  <Override PartName="/ppt/charts/colors57.xml" ContentType="application/vnd.ms-office.chartcolorstyle+xml"/>
  <Override PartName="/ppt/charts/chart58.xml" ContentType="application/vnd.openxmlformats-officedocument.drawingml.chart+xml"/>
  <Override PartName="/ppt/charts/style58.xml" ContentType="application/vnd.ms-office.chartstyle+xml"/>
  <Override PartName="/ppt/charts/colors58.xml" ContentType="application/vnd.ms-office.chartcolorstyle+xml"/>
  <Override PartName="/ppt/charts/chart59.xml" ContentType="application/vnd.openxmlformats-officedocument.drawingml.chart+xml"/>
  <Override PartName="/ppt/charts/style59.xml" ContentType="application/vnd.ms-office.chartstyle+xml"/>
  <Override PartName="/ppt/charts/colors59.xml" ContentType="application/vnd.ms-office.chartcolorstyle+xml"/>
  <Override PartName="/ppt/charts/chart60.xml" ContentType="application/vnd.openxmlformats-officedocument.drawingml.chart+xml"/>
  <Override PartName="/ppt/charts/style60.xml" ContentType="application/vnd.ms-office.chartstyle+xml"/>
  <Override PartName="/ppt/charts/colors60.xml" ContentType="application/vnd.ms-office.chartcolorstyle+xml"/>
  <Override PartName="/ppt/charts/chart61.xml" ContentType="application/vnd.openxmlformats-officedocument.drawingml.chart+xml"/>
  <Override PartName="/ppt/charts/style61.xml" ContentType="application/vnd.ms-office.chartstyle+xml"/>
  <Override PartName="/ppt/charts/colors61.xml" ContentType="application/vnd.ms-office.chartcolorstyle+xml"/>
  <Override PartName="/ppt/charts/chart62.xml" ContentType="application/vnd.openxmlformats-officedocument.drawingml.chart+xml"/>
  <Override PartName="/ppt/charts/style62.xml" ContentType="application/vnd.ms-office.chartstyle+xml"/>
  <Override PartName="/ppt/charts/colors62.xml" ContentType="application/vnd.ms-office.chartcolorstyle+xml"/>
  <Override PartName="/ppt/charts/chart63.xml" ContentType="application/vnd.openxmlformats-officedocument.drawingml.chart+xml"/>
  <Override PartName="/ppt/charts/style63.xml" ContentType="application/vnd.ms-office.chartstyle+xml"/>
  <Override PartName="/ppt/charts/colors63.xml" ContentType="application/vnd.ms-office.chartcolorstyle+xml"/>
  <Override PartName="/ppt/charts/chart64.xml" ContentType="application/vnd.openxmlformats-officedocument.drawingml.chart+xml"/>
  <Override PartName="/ppt/charts/style64.xml" ContentType="application/vnd.ms-office.chartstyle+xml"/>
  <Override PartName="/ppt/charts/colors64.xml" ContentType="application/vnd.ms-office.chartcolorstyle+xml"/>
  <Override PartName="/ppt/charts/chart65.xml" ContentType="application/vnd.openxmlformats-officedocument.drawingml.chart+xml"/>
  <Override PartName="/ppt/charts/style65.xml" ContentType="application/vnd.ms-office.chartstyle+xml"/>
  <Override PartName="/ppt/charts/colors65.xml" ContentType="application/vnd.ms-office.chartcolorstyle+xml"/>
  <Override PartName="/ppt/charts/chart66.xml" ContentType="application/vnd.openxmlformats-officedocument.drawingml.chart+xml"/>
  <Override PartName="/ppt/charts/style66.xml" ContentType="application/vnd.ms-office.chartstyle+xml"/>
  <Override PartName="/ppt/charts/colors66.xml" ContentType="application/vnd.ms-office.chartcolorstyle+xml"/>
  <Override PartName="/ppt/charts/chart67.xml" ContentType="application/vnd.openxmlformats-officedocument.drawingml.chart+xml"/>
  <Override PartName="/ppt/charts/style67.xml" ContentType="application/vnd.ms-office.chartstyle+xml"/>
  <Override PartName="/ppt/charts/colors67.xml" ContentType="application/vnd.ms-office.chartcolorstyle+xml"/>
  <Override PartName="/ppt/charts/chart68.xml" ContentType="application/vnd.openxmlformats-officedocument.drawingml.chart+xml"/>
  <Override PartName="/ppt/charts/style68.xml" ContentType="application/vnd.ms-office.chartstyle+xml"/>
  <Override PartName="/ppt/charts/colors68.xml" ContentType="application/vnd.ms-office.chartcolorstyle+xml"/>
  <Override PartName="/ppt/charts/chart69.xml" ContentType="application/vnd.openxmlformats-officedocument.drawingml.chart+xml"/>
  <Override PartName="/ppt/charts/style69.xml" ContentType="application/vnd.ms-office.chartstyle+xml"/>
  <Override PartName="/ppt/charts/colors69.xml" ContentType="application/vnd.ms-office.chartcolorstyle+xml"/>
  <Override PartName="/ppt/charts/chart70.xml" ContentType="application/vnd.openxmlformats-officedocument.drawingml.chart+xml"/>
  <Override PartName="/ppt/charts/style70.xml" ContentType="application/vnd.ms-office.chartstyle+xml"/>
  <Override PartName="/ppt/charts/colors70.xml" ContentType="application/vnd.ms-office.chartcolorstyle+xml"/>
  <Override PartName="/ppt/charts/chart71.xml" ContentType="application/vnd.openxmlformats-officedocument.drawingml.chart+xml"/>
  <Override PartName="/ppt/charts/style71.xml" ContentType="application/vnd.ms-office.chartstyle+xml"/>
  <Override PartName="/ppt/charts/colors71.xml" ContentType="application/vnd.ms-office.chartcolorstyle+xml"/>
  <Override PartName="/ppt/charts/chart72.xml" ContentType="application/vnd.openxmlformats-officedocument.drawingml.chart+xml"/>
  <Override PartName="/ppt/charts/style72.xml" ContentType="application/vnd.ms-office.chartstyle+xml"/>
  <Override PartName="/ppt/charts/colors72.xml" ContentType="application/vnd.ms-office.chartcolorstyle+xml"/>
  <Override PartName="/ppt/charts/chart73.xml" ContentType="application/vnd.openxmlformats-officedocument.drawingml.chart+xml"/>
  <Override PartName="/ppt/charts/style73.xml" ContentType="application/vnd.ms-office.chartstyle+xml"/>
  <Override PartName="/ppt/charts/colors73.xml" ContentType="application/vnd.ms-office.chartcolorstyle+xml"/>
  <Override PartName="/ppt/charts/chart74.xml" ContentType="application/vnd.openxmlformats-officedocument.drawingml.chart+xml"/>
  <Override PartName="/ppt/charts/style74.xml" ContentType="application/vnd.ms-office.chartstyle+xml"/>
  <Override PartName="/ppt/charts/colors74.xml" ContentType="application/vnd.ms-office.chartcolorstyle+xml"/>
  <Override PartName="/ppt/charts/chart75.xml" ContentType="application/vnd.openxmlformats-officedocument.drawingml.chart+xml"/>
  <Override PartName="/ppt/charts/style75.xml" ContentType="application/vnd.ms-office.chartstyle+xml"/>
  <Override PartName="/ppt/charts/colors75.xml" ContentType="application/vnd.ms-office.chartcolorstyle+xml"/>
  <Override PartName="/ppt/charts/chart76.xml" ContentType="application/vnd.openxmlformats-officedocument.drawingml.chart+xml"/>
  <Override PartName="/ppt/charts/style76.xml" ContentType="application/vnd.ms-office.chartstyle+xml"/>
  <Override PartName="/ppt/charts/colors76.xml" ContentType="application/vnd.ms-office.chartcolorstyle+xml"/>
  <Override PartName="/ppt/charts/chart77.xml" ContentType="application/vnd.openxmlformats-officedocument.drawingml.chart+xml"/>
  <Override PartName="/ppt/charts/style77.xml" ContentType="application/vnd.ms-office.chartstyle+xml"/>
  <Override PartName="/ppt/charts/colors77.xml" ContentType="application/vnd.ms-office.chartcolorstyle+xml"/>
  <Override PartName="/ppt/charts/chart78.xml" ContentType="application/vnd.openxmlformats-officedocument.drawingml.chart+xml"/>
  <Override PartName="/ppt/charts/style78.xml" ContentType="application/vnd.ms-office.chartstyle+xml"/>
  <Override PartName="/ppt/charts/colors78.xml" ContentType="application/vnd.ms-office.chartcolorstyle+xml"/>
  <Override PartName="/ppt/charts/chart79.xml" ContentType="application/vnd.openxmlformats-officedocument.drawingml.chart+xml"/>
  <Override PartName="/ppt/charts/style79.xml" ContentType="application/vnd.ms-office.chartstyle+xml"/>
  <Override PartName="/ppt/charts/colors79.xml" ContentType="application/vnd.ms-office.chartcolorstyle+xml"/>
  <Override PartName="/ppt/charts/chart80.xml" ContentType="application/vnd.openxmlformats-officedocument.drawingml.chart+xml"/>
  <Override PartName="/ppt/charts/style80.xml" ContentType="application/vnd.ms-office.chartstyle+xml"/>
  <Override PartName="/ppt/charts/colors80.xml" ContentType="application/vnd.ms-office.chartcolorstyle+xml"/>
  <Override PartName="/ppt/charts/chart81.xml" ContentType="application/vnd.openxmlformats-officedocument.drawingml.chart+xml"/>
  <Override PartName="/ppt/charts/style81.xml" ContentType="application/vnd.ms-office.chartstyle+xml"/>
  <Override PartName="/ppt/charts/colors81.xml" ContentType="application/vnd.ms-office.chartcolorstyle+xml"/>
  <Override PartName="/ppt/charts/chart82.xml" ContentType="application/vnd.openxmlformats-officedocument.drawingml.chart+xml"/>
  <Override PartName="/ppt/charts/style82.xml" ContentType="application/vnd.ms-office.chartstyle+xml"/>
  <Override PartName="/ppt/charts/colors82.xml" ContentType="application/vnd.ms-office.chartcolorstyle+xml"/>
  <Override PartName="/ppt/charts/chart83.xml" ContentType="application/vnd.openxmlformats-officedocument.drawingml.chart+xml"/>
  <Override PartName="/ppt/charts/style83.xml" ContentType="application/vnd.ms-office.chartstyle+xml"/>
  <Override PartName="/ppt/charts/colors83.xml" ContentType="application/vnd.ms-office.chartcolorstyle+xml"/>
  <Override PartName="/ppt/charts/chart84.xml" ContentType="application/vnd.openxmlformats-officedocument.drawingml.chart+xml"/>
  <Override PartName="/ppt/charts/style84.xml" ContentType="application/vnd.ms-office.chartstyle+xml"/>
  <Override PartName="/ppt/charts/colors84.xml" ContentType="application/vnd.ms-office.chartcolorstyle+xml"/>
  <Override PartName="/ppt/charts/chart85.xml" ContentType="application/vnd.openxmlformats-officedocument.drawingml.chart+xml"/>
  <Override PartName="/ppt/charts/style85.xml" ContentType="application/vnd.ms-office.chartstyle+xml"/>
  <Override PartName="/ppt/charts/colors85.xml" ContentType="application/vnd.ms-office.chartcolorstyle+xml"/>
  <Override PartName="/ppt/charts/chart86.xml" ContentType="application/vnd.openxmlformats-officedocument.drawingml.chart+xml"/>
  <Override PartName="/ppt/charts/style86.xml" ContentType="application/vnd.ms-office.chartstyle+xml"/>
  <Override PartName="/ppt/charts/colors86.xml" ContentType="application/vnd.ms-office.chartcolorstyle+xml"/>
  <Override PartName="/ppt/charts/chart87.xml" ContentType="application/vnd.openxmlformats-officedocument.drawingml.chart+xml"/>
  <Override PartName="/ppt/charts/style87.xml" ContentType="application/vnd.ms-office.chartstyle+xml"/>
  <Override PartName="/ppt/charts/colors87.xml" ContentType="application/vnd.ms-office.chartcolorstyle+xml"/>
  <Override PartName="/ppt/charts/chart88.xml" ContentType="application/vnd.openxmlformats-officedocument.drawingml.chart+xml"/>
  <Override PartName="/ppt/charts/style88.xml" ContentType="application/vnd.ms-office.chartstyle+xml"/>
  <Override PartName="/ppt/charts/colors88.xml" ContentType="application/vnd.ms-office.chartcolorstyle+xml"/>
  <Override PartName="/ppt/charts/chart89.xml" ContentType="application/vnd.openxmlformats-officedocument.drawingml.chart+xml"/>
  <Override PartName="/ppt/charts/style89.xml" ContentType="application/vnd.ms-office.chartstyle+xml"/>
  <Override PartName="/ppt/charts/colors89.xml" ContentType="application/vnd.ms-office.chartcolorstyle+xml"/>
  <Override PartName="/ppt/charts/chart90.xml" ContentType="application/vnd.openxmlformats-officedocument.drawingml.chart+xml"/>
  <Override PartName="/ppt/charts/style90.xml" ContentType="application/vnd.ms-office.chartstyle+xml"/>
  <Override PartName="/ppt/charts/colors90.xml" ContentType="application/vnd.ms-office.chartcolorstyle+xml"/>
  <Override PartName="/ppt/charts/chart91.xml" ContentType="application/vnd.openxmlformats-officedocument.drawingml.chart+xml"/>
  <Override PartName="/ppt/charts/style91.xml" ContentType="application/vnd.ms-office.chartstyle+xml"/>
  <Override PartName="/ppt/charts/colors91.xml" ContentType="application/vnd.ms-office.chartcolorstyle+xml"/>
  <Override PartName="/ppt/charts/chart92.xml" ContentType="application/vnd.openxmlformats-officedocument.drawingml.chart+xml"/>
  <Override PartName="/ppt/charts/style92.xml" ContentType="application/vnd.ms-office.chartstyle+xml"/>
  <Override PartName="/ppt/charts/colors92.xml" ContentType="application/vnd.ms-office.chartcolorstyle+xml"/>
  <Override PartName="/ppt/charts/chart93.xml" ContentType="application/vnd.openxmlformats-officedocument.drawingml.chart+xml"/>
  <Override PartName="/ppt/charts/style93.xml" ContentType="application/vnd.ms-office.chartstyle+xml"/>
  <Override PartName="/ppt/charts/colors93.xml" ContentType="application/vnd.ms-office.chartcolorstyle+xml"/>
  <Override PartName="/ppt/charts/chart94.xml" ContentType="application/vnd.openxmlformats-officedocument.drawingml.chart+xml"/>
  <Override PartName="/ppt/charts/style94.xml" ContentType="application/vnd.ms-office.chartstyle+xml"/>
  <Override PartName="/ppt/charts/colors94.xml" ContentType="application/vnd.ms-office.chartcolorstyle+xml"/>
  <Override PartName="/ppt/charts/chart95.xml" ContentType="application/vnd.openxmlformats-officedocument.drawingml.chart+xml"/>
  <Override PartName="/ppt/charts/style95.xml" ContentType="application/vnd.ms-office.chartstyle+xml"/>
  <Override PartName="/ppt/charts/colors95.xml" ContentType="application/vnd.ms-office.chartcolorstyle+xml"/>
  <Override PartName="/ppt/charts/chart96.xml" ContentType="application/vnd.openxmlformats-officedocument.drawingml.chart+xml"/>
  <Override PartName="/ppt/charts/style96.xml" ContentType="application/vnd.ms-office.chartstyle+xml"/>
  <Override PartName="/ppt/charts/colors96.xml" ContentType="application/vnd.ms-office.chartcolorstyle+xml"/>
  <Override PartName="/ppt/charts/chart97.xml" ContentType="application/vnd.openxmlformats-officedocument.drawingml.chart+xml"/>
  <Override PartName="/ppt/charts/style97.xml" ContentType="application/vnd.ms-office.chartstyle+xml"/>
  <Override PartName="/ppt/charts/colors97.xml" ContentType="application/vnd.ms-office.chartcolorstyle+xml"/>
  <Override PartName="/ppt/charts/chart98.xml" ContentType="application/vnd.openxmlformats-officedocument.drawingml.chart+xml"/>
  <Override PartName="/ppt/charts/style98.xml" ContentType="application/vnd.ms-office.chartstyle+xml"/>
  <Override PartName="/ppt/charts/colors98.xml" ContentType="application/vnd.ms-office.chartcolorstyle+xml"/>
  <Override PartName="/ppt/charts/chart99.xml" ContentType="application/vnd.openxmlformats-officedocument.drawingml.chart+xml"/>
  <Override PartName="/ppt/charts/style99.xml" ContentType="application/vnd.ms-office.chartstyle+xml"/>
  <Override PartName="/ppt/charts/colors99.xml" ContentType="application/vnd.ms-office.chartcolorstyle+xml"/>
  <Override PartName="/ppt/charts/chart100.xml" ContentType="application/vnd.openxmlformats-officedocument.drawingml.chart+xml"/>
  <Override PartName="/ppt/charts/style100.xml" ContentType="application/vnd.ms-office.chartstyle+xml"/>
  <Override PartName="/ppt/charts/colors100.xml" ContentType="application/vnd.ms-office.chartcolorstyle+xml"/>
  <Override PartName="/ppt/charts/chart101.xml" ContentType="application/vnd.openxmlformats-officedocument.drawingml.chart+xml"/>
  <Override PartName="/ppt/charts/style101.xml" ContentType="application/vnd.ms-office.chartstyle+xml"/>
  <Override PartName="/ppt/charts/colors101.xml" ContentType="application/vnd.ms-office.chartcolorstyle+xml"/>
  <Override PartName="/ppt/charts/chart102.xml" ContentType="application/vnd.openxmlformats-officedocument.drawingml.chart+xml"/>
  <Override PartName="/ppt/charts/style102.xml" ContentType="application/vnd.ms-office.chartstyle+xml"/>
  <Override PartName="/ppt/charts/colors102.xml" ContentType="application/vnd.ms-office.chartcolorstyle+xml"/>
  <Override PartName="/ppt/charts/chart103.xml" ContentType="application/vnd.openxmlformats-officedocument.drawingml.chart+xml"/>
  <Override PartName="/ppt/charts/style103.xml" ContentType="application/vnd.ms-office.chartstyle+xml"/>
  <Override PartName="/ppt/charts/colors103.xml" ContentType="application/vnd.ms-office.chartcolorstyle+xml"/>
  <Override PartName="/ppt/charts/chart104.xml" ContentType="application/vnd.openxmlformats-officedocument.drawingml.chart+xml"/>
  <Override PartName="/ppt/charts/style104.xml" ContentType="application/vnd.ms-office.chartstyle+xml"/>
  <Override PartName="/ppt/charts/colors104.xml" ContentType="application/vnd.ms-office.chartcolorstyle+xml"/>
  <Override PartName="/ppt/charts/chart105.xml" ContentType="application/vnd.openxmlformats-officedocument.drawingml.chart+xml"/>
  <Override PartName="/ppt/charts/style105.xml" ContentType="application/vnd.ms-office.chartstyle+xml"/>
  <Override PartName="/ppt/charts/colors105.xml" ContentType="application/vnd.ms-office.chartcolorstyle+xml"/>
  <Override PartName="/ppt/charts/chart106.xml" ContentType="application/vnd.openxmlformats-officedocument.drawingml.chart+xml"/>
  <Override PartName="/ppt/charts/style106.xml" ContentType="application/vnd.ms-office.chartstyle+xml"/>
  <Override PartName="/ppt/charts/colors106.xml" ContentType="application/vnd.ms-office.chartcolorstyle+xml"/>
  <Override PartName="/ppt/charts/chart107.xml" ContentType="application/vnd.openxmlformats-officedocument.drawingml.chart+xml"/>
  <Override PartName="/ppt/charts/style107.xml" ContentType="application/vnd.ms-office.chartstyle+xml"/>
  <Override PartName="/ppt/charts/colors107.xml" ContentType="application/vnd.ms-office.chartcolorstyle+xml"/>
  <Override PartName="/ppt/charts/chart108.xml" ContentType="application/vnd.openxmlformats-officedocument.drawingml.chart+xml"/>
  <Override PartName="/ppt/charts/style108.xml" ContentType="application/vnd.ms-office.chartstyle+xml"/>
  <Override PartName="/ppt/charts/colors108.xml" ContentType="application/vnd.ms-office.chartcolorstyle+xml"/>
  <Override PartName="/ppt/charts/chart109.xml" ContentType="application/vnd.openxmlformats-officedocument.drawingml.chart+xml"/>
  <Override PartName="/ppt/charts/style109.xml" ContentType="application/vnd.ms-office.chartstyle+xml"/>
  <Override PartName="/ppt/charts/colors109.xml" ContentType="application/vnd.ms-office.chartcolorstyle+xml"/>
  <Override PartName="/ppt/charts/chart110.xml" ContentType="application/vnd.openxmlformats-officedocument.drawingml.chart+xml"/>
  <Override PartName="/ppt/charts/style110.xml" ContentType="application/vnd.ms-office.chartstyle+xml"/>
  <Override PartName="/ppt/charts/colors110.xml" ContentType="application/vnd.ms-office.chartcolorstyle+xml"/>
  <Override PartName="/ppt/charts/chart111.xml" ContentType="application/vnd.openxmlformats-officedocument.drawingml.chart+xml"/>
  <Override PartName="/ppt/charts/style111.xml" ContentType="application/vnd.ms-office.chartstyle+xml"/>
  <Override PartName="/ppt/charts/colors111.xml" ContentType="application/vnd.ms-office.chartcolorstyle+xml"/>
  <Override PartName="/ppt/charts/chart112.xml" ContentType="application/vnd.openxmlformats-officedocument.drawingml.chart+xml"/>
  <Override PartName="/ppt/charts/style112.xml" ContentType="application/vnd.ms-office.chartstyle+xml"/>
  <Override PartName="/ppt/charts/colors112.xml" ContentType="application/vnd.ms-office.chartcolorstyle+xml"/>
  <Override PartName="/ppt/charts/chart113.xml" ContentType="application/vnd.openxmlformats-officedocument.drawingml.chart+xml"/>
  <Override PartName="/ppt/charts/style113.xml" ContentType="application/vnd.ms-office.chartstyle+xml"/>
  <Override PartName="/ppt/charts/colors113.xml" ContentType="application/vnd.ms-office.chartcolorstyle+xml"/>
  <Override PartName="/ppt/charts/chart114.xml" ContentType="application/vnd.openxmlformats-officedocument.drawingml.chart+xml"/>
  <Override PartName="/ppt/charts/style114.xml" ContentType="application/vnd.ms-office.chartstyle+xml"/>
  <Override PartName="/ppt/charts/colors114.xml" ContentType="application/vnd.ms-office.chartcolorstyle+xml"/>
  <Override PartName="/ppt/charts/chart115.xml" ContentType="application/vnd.openxmlformats-officedocument.drawingml.chart+xml"/>
  <Override PartName="/ppt/charts/style115.xml" ContentType="application/vnd.ms-office.chartstyle+xml"/>
  <Override PartName="/ppt/charts/colors115.xml" ContentType="application/vnd.ms-office.chartcolorstyle+xml"/>
  <Override PartName="/ppt/charts/chart116.xml" ContentType="application/vnd.openxmlformats-officedocument.drawingml.chart+xml"/>
  <Override PartName="/ppt/charts/style116.xml" ContentType="application/vnd.ms-office.chartstyle+xml"/>
  <Override PartName="/ppt/charts/colors116.xml" ContentType="application/vnd.ms-office.chartcolorstyle+xml"/>
  <Override PartName="/ppt/charts/chart117.xml" ContentType="application/vnd.openxmlformats-officedocument.drawingml.chart+xml"/>
  <Override PartName="/ppt/charts/style117.xml" ContentType="application/vnd.ms-office.chartstyle+xml"/>
  <Override PartName="/ppt/charts/colors117.xml" ContentType="application/vnd.ms-office.chartcolorstyle+xml"/>
  <Override PartName="/ppt/charts/chart118.xml" ContentType="application/vnd.openxmlformats-officedocument.drawingml.chart+xml"/>
  <Override PartName="/ppt/charts/style118.xml" ContentType="application/vnd.ms-office.chartstyle+xml"/>
  <Override PartName="/ppt/charts/colors118.xml" ContentType="application/vnd.ms-office.chartcolorstyle+xml"/>
  <Override PartName="/ppt/charts/chart119.xml" ContentType="application/vnd.openxmlformats-officedocument.drawingml.chart+xml"/>
  <Override PartName="/ppt/charts/style119.xml" ContentType="application/vnd.ms-office.chartstyle+xml"/>
  <Override PartName="/ppt/charts/colors119.xml" ContentType="application/vnd.ms-office.chartcolorstyle+xml"/>
  <Override PartName="/ppt/charts/chart120.xml" ContentType="application/vnd.openxmlformats-officedocument.drawingml.chart+xml"/>
  <Override PartName="/ppt/charts/style120.xml" ContentType="application/vnd.ms-office.chartstyle+xml"/>
  <Override PartName="/ppt/charts/colors120.xml" ContentType="application/vnd.ms-office.chartcolorstyle+xml"/>
  <Override PartName="/ppt/charts/chart121.xml" ContentType="application/vnd.openxmlformats-officedocument.drawingml.chart+xml"/>
  <Override PartName="/ppt/charts/style121.xml" ContentType="application/vnd.ms-office.chartstyle+xml"/>
  <Override PartName="/ppt/charts/colors121.xml" ContentType="application/vnd.ms-office.chartcolorstyle+xml"/>
  <Override PartName="/ppt/charts/chart122.xml" ContentType="application/vnd.openxmlformats-officedocument.drawingml.chart+xml"/>
  <Override PartName="/ppt/charts/style122.xml" ContentType="application/vnd.ms-office.chartstyle+xml"/>
  <Override PartName="/ppt/charts/colors122.xml" ContentType="application/vnd.ms-office.chartcolorstyle+xml"/>
  <Override PartName="/ppt/charts/chart123.xml" ContentType="application/vnd.openxmlformats-officedocument.drawingml.chart+xml"/>
  <Override PartName="/ppt/charts/style123.xml" ContentType="application/vnd.ms-office.chartstyle+xml"/>
  <Override PartName="/ppt/charts/colors123.xml" ContentType="application/vnd.ms-office.chartcolorstyle+xml"/>
  <Override PartName="/ppt/charts/chart124.xml" ContentType="application/vnd.openxmlformats-officedocument.drawingml.chart+xml"/>
  <Override PartName="/ppt/charts/style124.xml" ContentType="application/vnd.ms-office.chartstyle+xml"/>
  <Override PartName="/ppt/charts/colors124.xml" ContentType="application/vnd.ms-office.chartcolorstyle+xml"/>
  <Override PartName="/ppt/charts/chart125.xml" ContentType="application/vnd.openxmlformats-officedocument.drawingml.chart+xml"/>
  <Override PartName="/ppt/charts/style125.xml" ContentType="application/vnd.ms-office.chartstyle+xml"/>
  <Override PartName="/ppt/charts/colors125.xml" ContentType="application/vnd.ms-office.chartcolorstyle+xml"/>
  <Override PartName="/ppt/charts/chart126.xml" ContentType="application/vnd.openxmlformats-officedocument.drawingml.chart+xml"/>
  <Override PartName="/ppt/charts/style126.xml" ContentType="application/vnd.ms-office.chartstyle+xml"/>
  <Override PartName="/ppt/charts/colors126.xml" ContentType="application/vnd.ms-office.chartcolorstyle+xml"/>
  <Override PartName="/ppt/charts/chart127.xml" ContentType="application/vnd.openxmlformats-officedocument.drawingml.chart+xml"/>
  <Override PartName="/ppt/charts/style127.xml" ContentType="application/vnd.ms-office.chartstyle+xml"/>
  <Override PartName="/ppt/charts/colors127.xml" ContentType="application/vnd.ms-office.chartcolorstyle+xml"/>
  <Override PartName="/ppt/charts/chart128.xml" ContentType="application/vnd.openxmlformats-officedocument.drawingml.chart+xml"/>
  <Override PartName="/ppt/charts/style128.xml" ContentType="application/vnd.ms-office.chartstyle+xml"/>
  <Override PartName="/ppt/charts/colors128.xml" ContentType="application/vnd.ms-office.chartcolorstyle+xml"/>
  <Override PartName="/ppt/charts/chart129.xml" ContentType="application/vnd.openxmlformats-officedocument.drawingml.chart+xml"/>
  <Override PartName="/ppt/charts/style129.xml" ContentType="application/vnd.ms-office.chartstyle+xml"/>
  <Override PartName="/ppt/charts/colors129.xml" ContentType="application/vnd.ms-office.chartcolorstyle+xml"/>
  <Override PartName="/ppt/charts/chart130.xml" ContentType="application/vnd.openxmlformats-officedocument.drawingml.chart+xml"/>
  <Override PartName="/ppt/charts/style130.xml" ContentType="application/vnd.ms-office.chartstyle+xml"/>
  <Override PartName="/ppt/charts/colors130.xml" ContentType="application/vnd.ms-office.chartcolorstyle+xml"/>
  <Override PartName="/ppt/charts/chart131.xml" ContentType="application/vnd.openxmlformats-officedocument.drawingml.chart+xml"/>
  <Override PartName="/ppt/charts/style131.xml" ContentType="application/vnd.ms-office.chartstyle+xml"/>
  <Override PartName="/ppt/charts/colors131.xml" ContentType="application/vnd.ms-office.chartcolorstyle+xml"/>
  <Override PartName="/ppt/charts/chart132.xml" ContentType="application/vnd.openxmlformats-officedocument.drawingml.chart+xml"/>
  <Override PartName="/ppt/charts/style132.xml" ContentType="application/vnd.ms-office.chartstyle+xml"/>
  <Override PartName="/ppt/charts/colors132.xml" ContentType="application/vnd.ms-office.chartcolorstyle+xml"/>
  <Override PartName="/ppt/charts/chart133.xml" ContentType="application/vnd.openxmlformats-officedocument.drawingml.chart+xml"/>
  <Override PartName="/ppt/charts/style133.xml" ContentType="application/vnd.ms-office.chartstyle+xml"/>
  <Override PartName="/ppt/charts/colors133.xml" ContentType="application/vnd.ms-office.chartcolorstyle+xml"/>
  <Override PartName="/ppt/charts/chart134.xml" ContentType="application/vnd.openxmlformats-officedocument.drawingml.chart+xml"/>
  <Override PartName="/ppt/charts/style134.xml" ContentType="application/vnd.ms-office.chartstyle+xml"/>
  <Override PartName="/ppt/charts/colors134.xml" ContentType="application/vnd.ms-office.chartcolorstyle+xml"/>
  <Override PartName="/ppt/charts/chart135.xml" ContentType="application/vnd.openxmlformats-officedocument.drawingml.chart+xml"/>
  <Override PartName="/ppt/charts/style135.xml" ContentType="application/vnd.ms-office.chartstyle+xml"/>
  <Override PartName="/ppt/charts/colors135.xml" ContentType="application/vnd.ms-office.chartcolorstyle+xml"/>
  <Override PartName="/ppt/charts/chart136.xml" ContentType="application/vnd.openxmlformats-officedocument.drawingml.chart+xml"/>
  <Override PartName="/ppt/charts/style136.xml" ContentType="application/vnd.ms-office.chartstyle+xml"/>
  <Override PartName="/ppt/charts/colors136.xml" ContentType="application/vnd.ms-office.chartcolorstyle+xml"/>
  <Override PartName="/ppt/charts/chart137.xml" ContentType="application/vnd.openxmlformats-officedocument.drawingml.chart+xml"/>
  <Override PartName="/ppt/charts/style137.xml" ContentType="application/vnd.ms-office.chartstyle+xml"/>
  <Override PartName="/ppt/charts/colors137.xml" ContentType="application/vnd.ms-office.chartcolorstyle+xml"/>
  <Override PartName="/ppt/charts/chart138.xml" ContentType="application/vnd.openxmlformats-officedocument.drawingml.chart+xml"/>
  <Override PartName="/ppt/charts/style138.xml" ContentType="application/vnd.ms-office.chartstyle+xml"/>
  <Override PartName="/ppt/charts/colors138.xml" ContentType="application/vnd.ms-office.chartcolorstyle+xml"/>
  <Override PartName="/ppt/charts/chart139.xml" ContentType="application/vnd.openxmlformats-officedocument.drawingml.chart+xml"/>
  <Override PartName="/ppt/charts/style139.xml" ContentType="application/vnd.ms-office.chartstyle+xml"/>
  <Override PartName="/ppt/charts/colors139.xml" ContentType="application/vnd.ms-office.chartcolorstyle+xml"/>
  <Override PartName="/ppt/charts/chart140.xml" ContentType="application/vnd.openxmlformats-officedocument.drawingml.chart+xml"/>
  <Override PartName="/ppt/charts/style140.xml" ContentType="application/vnd.ms-office.chartstyle+xml"/>
  <Override PartName="/ppt/charts/colors140.xml" ContentType="application/vnd.ms-office.chartcolorstyle+xml"/>
  <Override PartName="/ppt/charts/chart141.xml" ContentType="application/vnd.openxmlformats-officedocument.drawingml.chart+xml"/>
  <Override PartName="/ppt/charts/style141.xml" ContentType="application/vnd.ms-office.chartstyle+xml"/>
  <Override PartName="/ppt/charts/colors141.xml" ContentType="application/vnd.ms-office.chartcolorstyle+xml"/>
  <Override PartName="/ppt/charts/chart142.xml" ContentType="application/vnd.openxmlformats-officedocument.drawingml.chart+xml"/>
  <Override PartName="/ppt/charts/style142.xml" ContentType="application/vnd.ms-office.chartstyle+xml"/>
  <Override PartName="/ppt/charts/colors142.xml" ContentType="application/vnd.ms-office.chartcolorstyle+xml"/>
  <Override PartName="/ppt/charts/chart143.xml" ContentType="application/vnd.openxmlformats-officedocument.drawingml.chart+xml"/>
  <Override PartName="/ppt/charts/style143.xml" ContentType="application/vnd.ms-office.chartstyle+xml"/>
  <Override PartName="/ppt/charts/colors143.xml" ContentType="application/vnd.ms-office.chartcolorstyle+xml"/>
  <Override PartName="/ppt/charts/chart144.xml" ContentType="application/vnd.openxmlformats-officedocument.drawingml.chart+xml"/>
  <Override PartName="/ppt/charts/style144.xml" ContentType="application/vnd.ms-office.chartstyle+xml"/>
  <Override PartName="/ppt/charts/colors144.xml" ContentType="application/vnd.ms-office.chartcolorstyle+xml"/>
  <Override PartName="/ppt/charts/chart145.xml" ContentType="application/vnd.openxmlformats-officedocument.drawingml.chart+xml"/>
  <Override PartName="/ppt/charts/style145.xml" ContentType="application/vnd.ms-office.chartstyle+xml"/>
  <Override PartName="/ppt/charts/colors145.xml" ContentType="application/vnd.ms-office.chartcolorstyle+xml"/>
  <Override PartName="/ppt/charts/chart146.xml" ContentType="application/vnd.openxmlformats-officedocument.drawingml.chart+xml"/>
  <Override PartName="/ppt/charts/style146.xml" ContentType="application/vnd.ms-office.chartstyle+xml"/>
  <Override PartName="/ppt/charts/colors146.xml" ContentType="application/vnd.ms-office.chartcolorstyle+xml"/>
  <Override PartName="/ppt/charts/chart147.xml" ContentType="application/vnd.openxmlformats-officedocument.drawingml.chart+xml"/>
  <Override PartName="/ppt/charts/style147.xml" ContentType="application/vnd.ms-office.chartstyle+xml"/>
  <Override PartName="/ppt/charts/colors147.xml" ContentType="application/vnd.ms-office.chartcolorstyle+xml"/>
  <Override PartName="/ppt/charts/chart148.xml" ContentType="application/vnd.openxmlformats-officedocument.drawingml.chart+xml"/>
  <Override PartName="/ppt/charts/style148.xml" ContentType="application/vnd.ms-office.chartstyle+xml"/>
  <Override PartName="/ppt/charts/colors148.xml" ContentType="application/vnd.ms-office.chartcolorstyle+xml"/>
  <Override PartName="/ppt/charts/chart149.xml" ContentType="application/vnd.openxmlformats-officedocument.drawingml.chart+xml"/>
  <Override PartName="/ppt/charts/style149.xml" ContentType="application/vnd.ms-office.chartstyle+xml"/>
  <Override PartName="/ppt/charts/colors149.xml" ContentType="application/vnd.ms-office.chartcolorstyle+xml"/>
  <Override PartName="/ppt/charts/chart150.xml" ContentType="application/vnd.openxmlformats-officedocument.drawingml.chart+xml"/>
  <Override PartName="/ppt/charts/style150.xml" ContentType="application/vnd.ms-office.chartstyle+xml"/>
  <Override PartName="/ppt/charts/colors150.xml" ContentType="application/vnd.ms-office.chartcolorstyle+xml"/>
  <Override PartName="/ppt/charts/chart151.xml" ContentType="application/vnd.openxmlformats-officedocument.drawingml.chart+xml"/>
  <Override PartName="/ppt/charts/style151.xml" ContentType="application/vnd.ms-office.chartstyle+xml"/>
  <Override PartName="/ppt/charts/colors151.xml" ContentType="application/vnd.ms-office.chartcolorstyle+xml"/>
  <Override PartName="/ppt/charts/chart152.xml" ContentType="application/vnd.openxmlformats-officedocument.drawingml.chart+xml"/>
  <Override PartName="/ppt/charts/style152.xml" ContentType="application/vnd.ms-office.chartstyle+xml"/>
  <Override PartName="/ppt/charts/colors152.xml" ContentType="application/vnd.ms-office.chartcolorstyle+xml"/>
  <Override PartName="/ppt/charts/chart153.xml" ContentType="application/vnd.openxmlformats-officedocument.drawingml.chart+xml"/>
  <Override PartName="/ppt/charts/style153.xml" ContentType="application/vnd.ms-office.chartstyle+xml"/>
  <Override PartName="/ppt/charts/colors153.xml" ContentType="application/vnd.ms-office.chartcolorstyle+xml"/>
  <Override PartName="/ppt/charts/chart154.xml" ContentType="application/vnd.openxmlformats-officedocument.drawingml.chart+xml"/>
  <Override PartName="/ppt/charts/style154.xml" ContentType="application/vnd.ms-office.chartstyle+xml"/>
  <Override PartName="/ppt/charts/colors154.xml" ContentType="application/vnd.ms-office.chartcolorstyle+xml"/>
  <Override PartName="/ppt/charts/chart155.xml" ContentType="application/vnd.openxmlformats-officedocument.drawingml.chart+xml"/>
  <Override PartName="/ppt/charts/style155.xml" ContentType="application/vnd.ms-office.chartstyle+xml"/>
  <Override PartName="/ppt/charts/colors155.xml" ContentType="application/vnd.ms-office.chartcolorstyle+xml"/>
  <Override PartName="/ppt/charts/chart156.xml" ContentType="application/vnd.openxmlformats-officedocument.drawingml.chart+xml"/>
  <Override PartName="/ppt/charts/style156.xml" ContentType="application/vnd.ms-office.chartstyle+xml"/>
  <Override PartName="/ppt/charts/colors156.xml" ContentType="application/vnd.ms-office.chartcolorstyle+xml"/>
  <Override PartName="/ppt/charts/chart157.xml" ContentType="application/vnd.openxmlformats-officedocument.drawingml.chart+xml"/>
  <Override PartName="/ppt/charts/style157.xml" ContentType="application/vnd.ms-office.chartstyle+xml"/>
  <Override PartName="/ppt/charts/colors157.xml" ContentType="application/vnd.ms-office.chartcolorstyle+xml"/>
  <Override PartName="/ppt/charts/chart158.xml" ContentType="application/vnd.openxmlformats-officedocument.drawingml.chart+xml"/>
  <Override PartName="/ppt/charts/style158.xml" ContentType="application/vnd.ms-office.chartstyle+xml"/>
  <Override PartName="/ppt/charts/colors158.xml" ContentType="application/vnd.ms-office.chartcolorstyle+xml"/>
  <Override PartName="/ppt/charts/chart159.xml" ContentType="application/vnd.openxmlformats-officedocument.drawingml.chart+xml"/>
  <Override PartName="/ppt/charts/style159.xml" ContentType="application/vnd.ms-office.chartstyle+xml"/>
  <Override PartName="/ppt/charts/colors159.xml" ContentType="application/vnd.ms-office.chartcolorstyle+xml"/>
  <Override PartName="/ppt/charts/chart160.xml" ContentType="application/vnd.openxmlformats-officedocument.drawingml.chart+xml"/>
  <Override PartName="/ppt/charts/style160.xml" ContentType="application/vnd.ms-office.chartstyle+xml"/>
  <Override PartName="/ppt/charts/colors16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3" r:id="rId3"/>
    <p:sldId id="257" r:id="rId4"/>
    <p:sldId id="265" r:id="rId5"/>
    <p:sldId id="258" r:id="rId6"/>
    <p:sldId id="266" r:id="rId7"/>
    <p:sldId id="259" r:id="rId8"/>
    <p:sldId id="267" r:id="rId9"/>
    <p:sldId id="260" r:id="rId10"/>
    <p:sldId id="268" r:id="rId11"/>
    <p:sldId id="261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314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262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Wallis%20Lake%20wind%20and%20CPUE_modelle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Clarence%20River%20wind%20and%20CPUE_modelled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0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Wind%20Data\135%20degree\Tuggurah%20135%20wind%20and%20CPUE_modelled.xlsx" TargetMode="External"/><Relationship Id="rId2" Type="http://schemas.microsoft.com/office/2011/relationships/chartColorStyle" Target="colors100.xml"/><Relationship Id="rId1" Type="http://schemas.microsoft.com/office/2011/relationships/chartStyle" Target="style100.xml"/></Relationships>
</file>

<file path=ppt/charts/_rels/chart10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Wind%20Data\135%20degree\Camden%20River%20wind%20135%20and%20CPUE_modelled.xlsx" TargetMode="External"/><Relationship Id="rId2" Type="http://schemas.microsoft.com/office/2011/relationships/chartColorStyle" Target="colors101.xml"/><Relationship Id="rId1" Type="http://schemas.microsoft.com/office/2011/relationships/chartStyle" Target="style101.xml"/></Relationships>
</file>

<file path=ppt/charts/_rels/chart10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Wind%20Data\135%20degree\Wallis%20Lake%20135%20wind%20and%20CPUE_modelled.xlsx" TargetMode="External"/><Relationship Id="rId2" Type="http://schemas.microsoft.com/office/2011/relationships/chartColorStyle" Target="colors102.xml"/><Relationship Id="rId1" Type="http://schemas.microsoft.com/office/2011/relationships/chartStyle" Target="style102.xml"/></Relationships>
</file>

<file path=ppt/charts/_rels/chart10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Wind%20Data\135%20degree\Clarence%20River%20135%20wind%20and%20CPUE_modelled.xlsx" TargetMode="External"/><Relationship Id="rId2" Type="http://schemas.microsoft.com/office/2011/relationships/chartColorStyle" Target="colors103.xml"/><Relationship Id="rId1" Type="http://schemas.microsoft.com/office/2011/relationships/chartStyle" Target="style103.xml"/></Relationships>
</file>

<file path=ppt/charts/_rels/chart10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Wind%20Data\135%20degree\Hawkesbury%20River%20135%20wind%20and%20CPUE_modelled.xlsx" TargetMode="External"/><Relationship Id="rId2" Type="http://schemas.microsoft.com/office/2011/relationships/chartColorStyle" Target="colors104.xml"/><Relationship Id="rId1" Type="http://schemas.microsoft.com/office/2011/relationships/chartStyle" Target="style104.xml"/></Relationships>
</file>

<file path=ppt/charts/_rels/chart10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Wind%20Data\135%20degree\Hunter%20River%20135%20wind%20and%20CPUE_modelled.xlsx" TargetMode="External"/><Relationship Id="rId2" Type="http://schemas.microsoft.com/office/2011/relationships/chartColorStyle" Target="colors105.xml"/><Relationship Id="rId1" Type="http://schemas.microsoft.com/office/2011/relationships/chartStyle" Target="style105.xml"/></Relationships>
</file>

<file path=ppt/charts/_rels/chart10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Wind%20Data\135%20degree\Illawarra%20135%20wind%20and%20CPUE_modelled.xlsx" TargetMode="External"/><Relationship Id="rId2" Type="http://schemas.microsoft.com/office/2011/relationships/chartColorStyle" Target="colors106.xml"/><Relationship Id="rId1" Type="http://schemas.microsoft.com/office/2011/relationships/chartStyle" Target="style106.xml"/></Relationships>
</file>

<file path=ppt/charts/_rels/chart10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Wind%20Data\135%20degree\Port%20Stephens%20135%20wind%20and%20CPUE_modelled.xlsx" TargetMode="External"/><Relationship Id="rId2" Type="http://schemas.microsoft.com/office/2011/relationships/chartColorStyle" Target="colors107.xml"/><Relationship Id="rId1" Type="http://schemas.microsoft.com/office/2011/relationships/chartStyle" Target="style107.xml"/></Relationships>
</file>

<file path=ppt/charts/_rels/chart10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Wind%20Data\135%20degree\Tuggurah%20135%20wind%20and%20CPUE_modelled.xlsx" TargetMode="External"/><Relationship Id="rId2" Type="http://schemas.microsoft.com/office/2011/relationships/chartColorStyle" Target="colors108.xml"/><Relationship Id="rId1" Type="http://schemas.microsoft.com/office/2011/relationships/chartStyle" Target="style108.xml"/></Relationships>
</file>

<file path=ppt/charts/_rels/chart10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Wind%20Data\135%20degree\Camden%20River%20wind%20135%20and%20CPUE_modelled.xlsx" TargetMode="External"/><Relationship Id="rId2" Type="http://schemas.microsoft.com/office/2011/relationships/chartColorStyle" Target="colors109.xml"/><Relationship Id="rId1" Type="http://schemas.microsoft.com/office/2011/relationships/chartStyle" Target="style109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Tuggurah%20wind%20and%20CPUE_modelled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Wind%20Data\135%20degree\Wallis%20Lake%20135%20wind%20and%20CPUE_modelled.xlsx" TargetMode="External"/><Relationship Id="rId2" Type="http://schemas.microsoft.com/office/2011/relationships/chartColorStyle" Target="colors110.xml"/><Relationship Id="rId1" Type="http://schemas.microsoft.com/office/2011/relationships/chartStyle" Target="style110.xml"/></Relationships>
</file>

<file path=ppt/charts/_rels/chart11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Wind%20Data\135%20degree\Clarence%20River%20135%20wind%20and%20CPUE_modelled.xlsx" TargetMode="External"/><Relationship Id="rId2" Type="http://schemas.microsoft.com/office/2011/relationships/chartColorStyle" Target="colors111.xml"/><Relationship Id="rId1" Type="http://schemas.microsoft.com/office/2011/relationships/chartStyle" Target="style111.xml"/></Relationships>
</file>

<file path=ppt/charts/_rels/chart11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Wind%20Data\135%20degree\Hawkesbury%20River%20135%20wind%20and%20CPUE_modelled.xlsx" TargetMode="External"/><Relationship Id="rId2" Type="http://schemas.microsoft.com/office/2011/relationships/chartColorStyle" Target="colors112.xml"/><Relationship Id="rId1" Type="http://schemas.microsoft.com/office/2011/relationships/chartStyle" Target="style112.xml"/></Relationships>
</file>

<file path=ppt/charts/_rels/chart11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Wind%20Data\135%20degree\Hunter%20River%20135%20wind%20and%20CPUE_modelled.xlsx" TargetMode="External"/><Relationship Id="rId2" Type="http://schemas.microsoft.com/office/2011/relationships/chartColorStyle" Target="colors113.xml"/><Relationship Id="rId1" Type="http://schemas.microsoft.com/office/2011/relationships/chartStyle" Target="style113.xml"/></Relationships>
</file>

<file path=ppt/charts/_rels/chart11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Wind%20Data\135%20degree\Illawarra%20135%20wind%20and%20CPUE_modelled.xlsx" TargetMode="External"/><Relationship Id="rId2" Type="http://schemas.microsoft.com/office/2011/relationships/chartColorStyle" Target="colors114.xml"/><Relationship Id="rId1" Type="http://schemas.microsoft.com/office/2011/relationships/chartStyle" Target="style114.xml"/></Relationships>
</file>

<file path=ppt/charts/_rels/chart11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Wind%20Data\135%20degree\Port%20Stephens%20135%20wind%20and%20CPUE_modelled.xlsx" TargetMode="External"/><Relationship Id="rId2" Type="http://schemas.microsoft.com/office/2011/relationships/chartColorStyle" Target="colors115.xml"/><Relationship Id="rId1" Type="http://schemas.microsoft.com/office/2011/relationships/chartStyle" Target="style115.xml"/></Relationships>
</file>

<file path=ppt/charts/_rels/chart11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Wind%20Data\135%20degree\Tuggurah%20135%20wind%20and%20CPUE_modelled.xlsx" TargetMode="External"/><Relationship Id="rId2" Type="http://schemas.microsoft.com/office/2011/relationships/chartColorStyle" Target="colors116.xml"/><Relationship Id="rId1" Type="http://schemas.microsoft.com/office/2011/relationships/chartStyle" Target="style116.xml"/></Relationships>
</file>

<file path=ppt/charts/_rels/chart11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Wind%20Data\135%20degree\Camden%20River%20wind%20135%20and%20CPUE_modelled.xlsx" TargetMode="External"/><Relationship Id="rId2" Type="http://schemas.microsoft.com/office/2011/relationships/chartColorStyle" Target="colors117.xml"/><Relationship Id="rId1" Type="http://schemas.microsoft.com/office/2011/relationships/chartStyle" Target="style117.xml"/></Relationships>
</file>

<file path=ppt/charts/_rels/chart11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Wind%20Data\135%20degree\Wallis%20Lake%20135%20wind%20and%20CPUE_modelled.xlsx" TargetMode="External"/><Relationship Id="rId2" Type="http://schemas.microsoft.com/office/2011/relationships/chartColorStyle" Target="colors118.xml"/><Relationship Id="rId1" Type="http://schemas.microsoft.com/office/2011/relationships/chartStyle" Target="style118.xml"/></Relationships>
</file>

<file path=ppt/charts/_rels/chart11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Wind%20Data\135%20degree\Clarence%20River%20135%20wind%20and%20CPUE_modelled.xlsx" TargetMode="External"/><Relationship Id="rId2" Type="http://schemas.microsoft.com/office/2011/relationships/chartColorStyle" Target="colors119.xml"/><Relationship Id="rId1" Type="http://schemas.microsoft.com/office/2011/relationships/chartStyle" Target="style119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Camden%20River%20wind%20and%20CPUE_modelled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2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Wind%20Data\135%20degree\Hawkesbury%20River%20135%20wind%20and%20CPUE_modelled.xlsx" TargetMode="External"/><Relationship Id="rId2" Type="http://schemas.microsoft.com/office/2011/relationships/chartColorStyle" Target="colors120.xml"/><Relationship Id="rId1" Type="http://schemas.microsoft.com/office/2011/relationships/chartStyle" Target="style120.xml"/></Relationships>
</file>

<file path=ppt/charts/_rels/chart12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Wind%20Data\Average%20Speed\Clarence%20River%20current%20wind%20and%20CPUE_modelled.xlsx" TargetMode="External"/><Relationship Id="rId2" Type="http://schemas.microsoft.com/office/2011/relationships/chartColorStyle" Target="colors121.xml"/><Relationship Id="rId1" Type="http://schemas.microsoft.com/office/2011/relationships/chartStyle" Target="style121.xml"/></Relationships>
</file>

<file path=ppt/charts/_rels/chart12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Wind%20Data\Average%20Speed\Hawkesbury%20River%20current%20wind%20and%20CPUE_modelled.xlsx" TargetMode="External"/><Relationship Id="rId2" Type="http://schemas.microsoft.com/office/2011/relationships/chartColorStyle" Target="colors122.xml"/><Relationship Id="rId1" Type="http://schemas.microsoft.com/office/2011/relationships/chartStyle" Target="style122.xml"/></Relationships>
</file>

<file path=ppt/charts/_rels/chart12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Wind%20Data\Average%20Speed\Illawarra%20current%20wind%20and%20CPUE_modelled.xlsx" TargetMode="External"/><Relationship Id="rId2" Type="http://schemas.microsoft.com/office/2011/relationships/chartColorStyle" Target="colors123.xml"/><Relationship Id="rId1" Type="http://schemas.microsoft.com/office/2011/relationships/chartStyle" Target="style123.xml"/></Relationships>
</file>

<file path=ppt/charts/_rels/chart12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Wind%20Data\Average%20Speed\Hunter%20River%20current%20wind%20and%20CPUE_modelled.xlsx" TargetMode="External"/><Relationship Id="rId2" Type="http://schemas.microsoft.com/office/2011/relationships/chartColorStyle" Target="colors124.xml"/><Relationship Id="rId1" Type="http://schemas.microsoft.com/office/2011/relationships/chartStyle" Target="style124.xml"/></Relationships>
</file>

<file path=ppt/charts/_rels/chart12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Wind%20Data\Average%20Speed\Tuggurah%20current%20wind%20and%20CPUE_modelled.xlsx" TargetMode="External"/><Relationship Id="rId2" Type="http://schemas.microsoft.com/office/2011/relationships/chartColorStyle" Target="colors125.xml"/><Relationship Id="rId1" Type="http://schemas.microsoft.com/office/2011/relationships/chartStyle" Target="style125.xml"/></Relationships>
</file>

<file path=ppt/charts/_rels/chart12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Wind%20Data\Average%20Speed\Wallis%20Lake%20current%20wind%20and%20CPUE_modelled.xlsx" TargetMode="External"/><Relationship Id="rId2" Type="http://schemas.microsoft.com/office/2011/relationships/chartColorStyle" Target="colors126.xml"/><Relationship Id="rId1" Type="http://schemas.microsoft.com/office/2011/relationships/chartStyle" Target="style126.xml"/></Relationships>
</file>

<file path=ppt/charts/_rels/chart12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Wind%20Data\Average%20Speed\Port%20Stephens%20current%20wind%20and%20CPUE_modelled.xlsx" TargetMode="External"/><Relationship Id="rId2" Type="http://schemas.microsoft.com/office/2011/relationships/chartColorStyle" Target="colors127.xml"/><Relationship Id="rId1" Type="http://schemas.microsoft.com/office/2011/relationships/chartStyle" Target="style127.xml"/></Relationships>
</file>

<file path=ppt/charts/_rels/chart12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Wind%20Data\Average%20Speed\Camden%20River%20current%20wind%20and%20CPUE_modelled.xlsx" TargetMode="External"/><Relationship Id="rId2" Type="http://schemas.microsoft.com/office/2011/relationships/chartColorStyle" Target="colors128.xml"/><Relationship Id="rId1" Type="http://schemas.microsoft.com/office/2011/relationships/chartStyle" Target="style128.xml"/></Relationships>
</file>

<file path=ppt/charts/_rels/chart12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Wind%20Data\Average%20Speed\Clarence%20River%20current%20wind%20and%20CPUE_modelled.xlsx" TargetMode="External"/><Relationship Id="rId2" Type="http://schemas.microsoft.com/office/2011/relationships/chartColorStyle" Target="colors129.xml"/><Relationship Id="rId1" Type="http://schemas.microsoft.com/office/2011/relationships/chartStyle" Target="style129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Hawkesbury%20River%20wind%20and%20CPUE_modelled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3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Wind%20Data\Average%20Speed\Hawkesbury%20River%20current%20wind%20and%20CPUE_modelled.xlsx" TargetMode="External"/><Relationship Id="rId2" Type="http://schemas.microsoft.com/office/2011/relationships/chartColorStyle" Target="colors130.xml"/><Relationship Id="rId1" Type="http://schemas.microsoft.com/office/2011/relationships/chartStyle" Target="style130.xml"/></Relationships>
</file>

<file path=ppt/charts/_rels/chart13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Wind%20Data\Average%20Speed\Illawarra%20current%20wind%20and%20CPUE_modelled.xlsx" TargetMode="External"/><Relationship Id="rId2" Type="http://schemas.microsoft.com/office/2011/relationships/chartColorStyle" Target="colors131.xml"/><Relationship Id="rId1" Type="http://schemas.microsoft.com/office/2011/relationships/chartStyle" Target="style131.xml"/></Relationships>
</file>

<file path=ppt/charts/_rels/chart13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Wind%20Data\Average%20Speed\Hunter%20River%20current%20wind%20and%20CPUE_modelled.xlsx" TargetMode="External"/><Relationship Id="rId2" Type="http://schemas.microsoft.com/office/2011/relationships/chartColorStyle" Target="colors132.xml"/><Relationship Id="rId1" Type="http://schemas.microsoft.com/office/2011/relationships/chartStyle" Target="style132.xml"/></Relationships>
</file>

<file path=ppt/charts/_rels/chart13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Wind%20Data\Average%20Speed\Tuggurah%20current%20wind%20and%20CPUE_modelled.xlsx" TargetMode="External"/><Relationship Id="rId2" Type="http://schemas.microsoft.com/office/2011/relationships/chartColorStyle" Target="colors133.xml"/><Relationship Id="rId1" Type="http://schemas.microsoft.com/office/2011/relationships/chartStyle" Target="style133.xml"/></Relationships>
</file>

<file path=ppt/charts/_rels/chart13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Wind%20Data\Average%20Speed\Wallis%20Lake%20current%20wind%20and%20CPUE_modelled.xlsx" TargetMode="External"/><Relationship Id="rId2" Type="http://schemas.microsoft.com/office/2011/relationships/chartColorStyle" Target="colors134.xml"/><Relationship Id="rId1" Type="http://schemas.microsoft.com/office/2011/relationships/chartStyle" Target="style134.xml"/></Relationships>
</file>

<file path=ppt/charts/_rels/chart13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Wind%20Data\Average%20Speed\Port%20Stephens%20current%20wind%20and%20CPUE_modelled.xlsx" TargetMode="External"/><Relationship Id="rId2" Type="http://schemas.microsoft.com/office/2011/relationships/chartColorStyle" Target="colors135.xml"/><Relationship Id="rId1" Type="http://schemas.microsoft.com/office/2011/relationships/chartStyle" Target="style135.xml"/></Relationships>
</file>

<file path=ppt/charts/_rels/chart13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Wind%20Data\Average%20Speed\Camden%20River%20current%20wind%20and%20CPUE_modelled.xlsx" TargetMode="External"/><Relationship Id="rId2" Type="http://schemas.microsoft.com/office/2011/relationships/chartColorStyle" Target="colors136.xml"/><Relationship Id="rId1" Type="http://schemas.microsoft.com/office/2011/relationships/chartStyle" Target="style136.xml"/></Relationships>
</file>

<file path=ppt/charts/_rels/chart13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Wind%20Data\Average%20Speed\Tuggurah%20current%20wind%20and%20CPUE_modelled.xlsx" TargetMode="External"/><Relationship Id="rId2" Type="http://schemas.microsoft.com/office/2011/relationships/chartColorStyle" Target="colors137.xml"/><Relationship Id="rId1" Type="http://schemas.microsoft.com/office/2011/relationships/chartStyle" Target="style137.xml"/></Relationships>
</file>

<file path=ppt/charts/_rels/chart13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Wind%20Data\Average%20Speed\Wallis%20Lake%20current%20wind%20and%20CPUE_modelled.xlsx" TargetMode="External"/><Relationship Id="rId2" Type="http://schemas.microsoft.com/office/2011/relationships/chartColorStyle" Target="colors138.xml"/><Relationship Id="rId1" Type="http://schemas.microsoft.com/office/2011/relationships/chartStyle" Target="style138.xml"/></Relationships>
</file>

<file path=ppt/charts/_rels/chart13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Wind%20Data\Average%20Speed\Port%20Stephens%20current%20wind%20and%20CPUE_modelled.xlsx" TargetMode="External"/><Relationship Id="rId2" Type="http://schemas.microsoft.com/office/2011/relationships/chartColorStyle" Target="colors139.xml"/><Relationship Id="rId1" Type="http://schemas.microsoft.com/office/2011/relationships/chartStyle" Target="style139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Hunter%20River%20wind%20and%20CPUE_modelled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4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Wind%20Data\Average%20Speed\Camden%20River%20current%20wind%20and%20CPUE_modelled.xlsx" TargetMode="External"/><Relationship Id="rId2" Type="http://schemas.microsoft.com/office/2011/relationships/chartColorStyle" Target="colors140.xml"/><Relationship Id="rId1" Type="http://schemas.microsoft.com/office/2011/relationships/chartStyle" Target="style140.xml"/></Relationships>
</file>

<file path=ppt/charts/_rels/chart14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Wind%20Data\Average%20Speed\Clarence%20River%20current%20wind%20and%20CPUE_modelled.xlsx" TargetMode="External"/><Relationship Id="rId2" Type="http://schemas.microsoft.com/office/2011/relationships/chartColorStyle" Target="colors141.xml"/><Relationship Id="rId1" Type="http://schemas.microsoft.com/office/2011/relationships/chartStyle" Target="style141.xml"/></Relationships>
</file>

<file path=ppt/charts/_rels/chart14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Wind%20Data\Average%20Speed\Hawkesbury%20River%20current%20wind%20and%20CPUE_modelled.xlsx" TargetMode="External"/><Relationship Id="rId2" Type="http://schemas.microsoft.com/office/2011/relationships/chartColorStyle" Target="colors142.xml"/><Relationship Id="rId1" Type="http://schemas.microsoft.com/office/2011/relationships/chartStyle" Target="style142.xml"/></Relationships>
</file>

<file path=ppt/charts/_rels/chart14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Wind%20Data\Average%20Speed\Illawarra%20current%20wind%20and%20CPUE_modelled.xlsx" TargetMode="External"/><Relationship Id="rId2" Type="http://schemas.microsoft.com/office/2011/relationships/chartColorStyle" Target="colors143.xml"/><Relationship Id="rId1" Type="http://schemas.microsoft.com/office/2011/relationships/chartStyle" Target="style143.xml"/></Relationships>
</file>

<file path=ppt/charts/_rels/chart14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Wind%20Data\Average%20Speed\Hunter%20River%20current%20wind%20and%20CPUE_modelled.xlsx" TargetMode="External"/><Relationship Id="rId2" Type="http://schemas.microsoft.com/office/2011/relationships/chartColorStyle" Target="colors144.xml"/><Relationship Id="rId1" Type="http://schemas.microsoft.com/office/2011/relationships/chartStyle" Target="style144.xml"/></Relationships>
</file>

<file path=ppt/charts/_rels/chart14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Wind%20Data\Average%20Speed\Tuggurah%20current%20wind%20and%20CPUE_modelled.xlsx" TargetMode="External"/><Relationship Id="rId2" Type="http://schemas.microsoft.com/office/2011/relationships/chartColorStyle" Target="colors145.xml"/><Relationship Id="rId1" Type="http://schemas.microsoft.com/office/2011/relationships/chartStyle" Target="style145.xml"/></Relationships>
</file>

<file path=ppt/charts/_rels/chart14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Wind%20Data\Average%20Speed\Wallis%20Lake%20current%20wind%20and%20CPUE_modelled.xlsx" TargetMode="External"/><Relationship Id="rId2" Type="http://schemas.microsoft.com/office/2011/relationships/chartColorStyle" Target="colors146.xml"/><Relationship Id="rId1" Type="http://schemas.microsoft.com/office/2011/relationships/chartStyle" Target="style146.xml"/></Relationships>
</file>

<file path=ppt/charts/_rels/chart14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Wind%20Data\Average%20Speed\Port%20Stephens%20current%20wind%20and%20CPUE_modelled.xlsx" TargetMode="External"/><Relationship Id="rId2" Type="http://schemas.microsoft.com/office/2011/relationships/chartColorStyle" Target="colors147.xml"/><Relationship Id="rId1" Type="http://schemas.microsoft.com/office/2011/relationships/chartStyle" Target="style147.xml"/></Relationships>
</file>

<file path=ppt/charts/_rels/chart14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Wind%20Data\Average%20Speed\Camden%20River%20current%20wind%20and%20CPUE_modelled.xlsx" TargetMode="External"/><Relationship Id="rId2" Type="http://schemas.microsoft.com/office/2011/relationships/chartColorStyle" Target="colors148.xml"/><Relationship Id="rId1" Type="http://schemas.microsoft.com/office/2011/relationships/chartStyle" Target="style148.xml"/></Relationships>
</file>

<file path=ppt/charts/_rels/chart14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Wind%20Data\Average%20Speed\Clarence%20River%20current%20wind%20and%20CPUE_modelled.xlsx" TargetMode="External"/><Relationship Id="rId2" Type="http://schemas.microsoft.com/office/2011/relationships/chartColorStyle" Target="colors149.xml"/><Relationship Id="rId1" Type="http://schemas.microsoft.com/office/2011/relationships/chartStyle" Target="style149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Illawarra%20wind%20and%20CPUE_modelled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5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Wind%20Data\Average%20Speed\Hawkesbury%20River%20current%20wind%20and%20CPUE_modelled.xlsx" TargetMode="External"/><Relationship Id="rId2" Type="http://schemas.microsoft.com/office/2011/relationships/chartColorStyle" Target="colors150.xml"/><Relationship Id="rId1" Type="http://schemas.microsoft.com/office/2011/relationships/chartStyle" Target="style150.xml"/></Relationships>
</file>

<file path=ppt/charts/_rels/chart15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Wind%20Data\Average%20Speed\Illawarra%20current%20wind%20and%20CPUE_modelled.xlsx" TargetMode="External"/><Relationship Id="rId2" Type="http://schemas.microsoft.com/office/2011/relationships/chartColorStyle" Target="colors151.xml"/><Relationship Id="rId1" Type="http://schemas.microsoft.com/office/2011/relationships/chartStyle" Target="style151.xml"/></Relationships>
</file>

<file path=ppt/charts/_rels/chart15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Wind%20Data\Average%20Speed\Hunter%20River%20current%20wind%20and%20CPUE_modelled.xlsx" TargetMode="External"/><Relationship Id="rId2" Type="http://schemas.microsoft.com/office/2011/relationships/chartColorStyle" Target="colors152.xml"/><Relationship Id="rId1" Type="http://schemas.microsoft.com/office/2011/relationships/chartStyle" Target="style152.xml"/></Relationships>
</file>

<file path=ppt/charts/_rels/chart15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Wind%20Data\Average%20Speed\Tuggurah%20current%20wind%20and%20CPUE_modelled.xlsx" TargetMode="External"/><Relationship Id="rId2" Type="http://schemas.microsoft.com/office/2011/relationships/chartColorStyle" Target="colors153.xml"/><Relationship Id="rId1" Type="http://schemas.microsoft.com/office/2011/relationships/chartStyle" Target="style153.xml"/></Relationships>
</file>

<file path=ppt/charts/_rels/chart15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Wind%20Data\Average%20Speed\Wallis%20Lake%20current%20wind%20and%20CPUE_modelled.xlsx" TargetMode="External"/><Relationship Id="rId2" Type="http://schemas.microsoft.com/office/2011/relationships/chartColorStyle" Target="colors154.xml"/><Relationship Id="rId1" Type="http://schemas.microsoft.com/office/2011/relationships/chartStyle" Target="style154.xml"/></Relationships>
</file>

<file path=ppt/charts/_rels/chart15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Wind%20Data\Average%20Speed\Port%20Stephens%20current%20wind%20and%20CPUE_modelled.xlsx" TargetMode="External"/><Relationship Id="rId2" Type="http://schemas.microsoft.com/office/2011/relationships/chartColorStyle" Target="colors155.xml"/><Relationship Id="rId1" Type="http://schemas.microsoft.com/office/2011/relationships/chartStyle" Target="style155.xml"/></Relationships>
</file>

<file path=ppt/charts/_rels/chart15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Wind%20Data\Average%20Speed\Camden%20River%20current%20wind%20and%20CPUE_modelled.xlsx" TargetMode="External"/><Relationship Id="rId2" Type="http://schemas.microsoft.com/office/2011/relationships/chartColorStyle" Target="colors156.xml"/><Relationship Id="rId1" Type="http://schemas.microsoft.com/office/2011/relationships/chartStyle" Target="style156.xml"/></Relationships>
</file>

<file path=ppt/charts/_rels/chart15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Wind%20Data\Average%20Speed\Clarence%20River%20current%20wind%20and%20CPUE_modelled.xlsx" TargetMode="External"/><Relationship Id="rId2" Type="http://schemas.microsoft.com/office/2011/relationships/chartColorStyle" Target="colors157.xml"/><Relationship Id="rId1" Type="http://schemas.microsoft.com/office/2011/relationships/chartStyle" Target="style157.xml"/></Relationships>
</file>

<file path=ppt/charts/_rels/chart15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Wind%20Data\Average%20Speed\Hawkesbury%20River%20current%20wind%20and%20CPUE_modelled.xlsx" TargetMode="External"/><Relationship Id="rId2" Type="http://schemas.microsoft.com/office/2011/relationships/chartColorStyle" Target="colors158.xml"/><Relationship Id="rId1" Type="http://schemas.microsoft.com/office/2011/relationships/chartStyle" Target="style158.xml"/></Relationships>
</file>

<file path=ppt/charts/_rels/chart15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Wind%20Data\Average%20Speed\Illawarra%20current%20wind%20and%20CPUE_modelled.xlsx" TargetMode="External"/><Relationship Id="rId2" Type="http://schemas.microsoft.com/office/2011/relationships/chartColorStyle" Target="colors159.xml"/><Relationship Id="rId1" Type="http://schemas.microsoft.com/office/2011/relationships/chartStyle" Target="style159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Wallis%20Lake%20wind%20and%20CPUE_modelled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6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Wind%20Data\Average%20Speed\Hunter%20River%20current%20wind%20and%20CPUE_modelled.xlsx" TargetMode="External"/><Relationship Id="rId2" Type="http://schemas.microsoft.com/office/2011/relationships/chartColorStyle" Target="colors160.xml"/><Relationship Id="rId1" Type="http://schemas.microsoft.com/office/2011/relationships/chartStyle" Target="style160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Wallis%20Lake%20wind%20and%20CPUE_modelled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Illawarra%20wind%20and%20CPUE_modelled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Hunter%20River%20wind%20and%20CPUE_modelled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Illawarra%20wind%20and%20CPUE_modelle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Hawkesbury%20River%20wind%20and%20CPUE_modelled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Camden%20River%20wind%20and%20CPUE_modelled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Tuggurah%20wind%20and%20CPUE_modelled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Clarence%20River%20wind%20and%20CPUE_modelled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Port%20Stephens%20wind%20and%20CPUE_modelled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Wallis%20Lake%20wind%20and%20CPUE_modelled.xlsx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Illawarra%20wind%20and%20CPUE_modelled.xlsx" TargetMode="External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Hunter%20River%20wind%20and%20CPUE_modelled.xlsx" TargetMode="External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Hawkesbury%20River%20wind%20and%20CPUE_modelled.xlsx" TargetMode="External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Camden%20River%20wind%20and%20CPUE_modelled.xlsx" TargetMode="External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Hunter%20River%20wind%20and%20CPUE_modelled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Tuggurah%20wind%20and%20CPUE_modelled.xlsx" TargetMode="External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Clarence%20River%20wind%20and%20CPUE_modelled.xlsx" TargetMode="External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Port%20Stephens%20wind%20and%20CPUE_modelled.xlsx" TargetMode="External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Camden%20River%20wind%20and%20CPUE_modelled.xlsx" TargetMode="External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Tuggurah%20wind%20and%20CPUE_modelled.xlsx" TargetMode="External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Clarence%20River%20wind%20and%20CPUE_modelled.xlsx" TargetMode="External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Port%20Stephens%20wind%20and%20CPUE_modelled.xlsx" TargetMode="External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Wallis%20Lake%20wind%20and%20CPUE_modelled.xlsx" TargetMode="External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Illawarra%20wind%20and%20CPUE_modelled.xlsx" TargetMode="External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Hunter%20River%20wind%20and%20CPUE_modelled.xlsx" TargetMode="External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Hawkesbury%20River%20wind%20and%20CPUE_modelled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Hawkesbury%20River%20wind%20and%20CPUE_modelled.xlsx" TargetMode="External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Wind%20Data\45%20degree\Camden%20River%20wind%2045%20and%20CPUE_modelled.xlsx" TargetMode="External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Wind%20Data\45%20degree\Hawkesbury%20River%2045%20wind%20and%20CPUE_modelled.xlsx" TargetMode="External"/><Relationship Id="rId2" Type="http://schemas.microsoft.com/office/2011/relationships/chartColorStyle" Target="colors42.xml"/><Relationship Id="rId1" Type="http://schemas.microsoft.com/office/2011/relationships/chartStyle" Target="style42.xml"/></Relationships>
</file>

<file path=ppt/charts/_rels/chart4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Wind%20Data\45%20degree\Port%20Stephens%2045%20wind%20and%20CPUE_modelled.xlsx" TargetMode="External"/><Relationship Id="rId2" Type="http://schemas.microsoft.com/office/2011/relationships/chartColorStyle" Target="colors43.xml"/><Relationship Id="rId1" Type="http://schemas.microsoft.com/office/2011/relationships/chartStyle" Target="style43.xml"/></Relationships>
</file>

<file path=ppt/charts/_rels/chart4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Wind%20Data\45%20degree\Hunter%20River%2045%20wind%20and%20CPUE_modelled.xlsx" TargetMode="External"/><Relationship Id="rId2" Type="http://schemas.microsoft.com/office/2011/relationships/chartColorStyle" Target="colors44.xml"/><Relationship Id="rId1" Type="http://schemas.microsoft.com/office/2011/relationships/chartStyle" Target="style44.xml"/></Relationships>
</file>

<file path=ppt/charts/_rels/chart4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Wind%20Data\45%20degree\Clarence%20River%2045%20wind%20and%20CPUE_modelled.xlsx" TargetMode="External"/><Relationship Id="rId2" Type="http://schemas.microsoft.com/office/2011/relationships/chartColorStyle" Target="colors45.xml"/><Relationship Id="rId1" Type="http://schemas.microsoft.com/office/2011/relationships/chartStyle" Target="style45.xml"/></Relationships>
</file>

<file path=ppt/charts/_rels/chart4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Wind%20Data\45%20degree\Tuggurah%2045%20wind%20and%20CPUE_modelled.xlsx" TargetMode="External"/><Relationship Id="rId2" Type="http://schemas.microsoft.com/office/2011/relationships/chartColorStyle" Target="colors46.xml"/><Relationship Id="rId1" Type="http://schemas.microsoft.com/office/2011/relationships/chartStyle" Target="style46.xml"/></Relationships>
</file>

<file path=ppt/charts/_rels/chart4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Wind%20Data\45%20degree\Illawarra%2045%20wind%20and%20CPUE_modelled.xlsx" TargetMode="External"/><Relationship Id="rId2" Type="http://schemas.microsoft.com/office/2011/relationships/chartColorStyle" Target="colors47.xml"/><Relationship Id="rId1" Type="http://schemas.microsoft.com/office/2011/relationships/chartStyle" Target="style47.xml"/></Relationships>
</file>

<file path=ppt/charts/_rels/chart4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Wind%20Data\45%20degree\Wallis%20Lake%2045%20wind%20and%20CPUE_modelled.xlsx" TargetMode="External"/><Relationship Id="rId2" Type="http://schemas.microsoft.com/office/2011/relationships/chartColorStyle" Target="colors48.xml"/><Relationship Id="rId1" Type="http://schemas.microsoft.com/office/2011/relationships/chartStyle" Target="style48.xml"/></Relationships>
</file>

<file path=ppt/charts/_rels/chart4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Wind%20Data\45%20degree\Wallis%20Lake%2045%20wind%20and%20CPUE_modelled.xlsx" TargetMode="External"/><Relationship Id="rId2" Type="http://schemas.microsoft.com/office/2011/relationships/chartColorStyle" Target="colors49.xml"/><Relationship Id="rId1" Type="http://schemas.microsoft.com/office/2011/relationships/chartStyle" Target="style49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Tuggurah%20wind%20and%20CPUE_modelled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Wind%20Data\45%20degree\Illawarra%2045%20wind%20and%20CPUE_modelled.xlsx" TargetMode="External"/><Relationship Id="rId2" Type="http://schemas.microsoft.com/office/2011/relationships/chartColorStyle" Target="colors50.xml"/><Relationship Id="rId1" Type="http://schemas.microsoft.com/office/2011/relationships/chartStyle" Target="style50.xml"/></Relationships>
</file>

<file path=ppt/charts/_rels/chart5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Wind%20Data\45%20degree\Tuggurah%2045%20wind%20and%20CPUE_modelled.xlsx" TargetMode="External"/><Relationship Id="rId2" Type="http://schemas.microsoft.com/office/2011/relationships/chartColorStyle" Target="colors51.xml"/><Relationship Id="rId1" Type="http://schemas.microsoft.com/office/2011/relationships/chartStyle" Target="style51.xml"/></Relationships>
</file>

<file path=ppt/charts/_rels/chart5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Wind%20Data\45%20degree\Clarence%20River%2045%20wind%20and%20CPUE_modelled.xlsx" TargetMode="External"/><Relationship Id="rId2" Type="http://schemas.microsoft.com/office/2011/relationships/chartColorStyle" Target="colors52.xml"/><Relationship Id="rId1" Type="http://schemas.microsoft.com/office/2011/relationships/chartStyle" Target="style52.xml"/></Relationships>
</file>

<file path=ppt/charts/_rels/chart5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Wind%20Data\45%20degree\Hunter%20River%2045%20wind%20and%20CPUE_modelled.xlsx" TargetMode="External"/><Relationship Id="rId2" Type="http://schemas.microsoft.com/office/2011/relationships/chartColorStyle" Target="colors53.xml"/><Relationship Id="rId1" Type="http://schemas.microsoft.com/office/2011/relationships/chartStyle" Target="style53.xml"/></Relationships>
</file>

<file path=ppt/charts/_rels/chart5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Wind%20Data\45%20degree\Port%20Stephens%2045%20wind%20and%20CPUE_modelled.xlsx" TargetMode="External"/><Relationship Id="rId2" Type="http://schemas.microsoft.com/office/2011/relationships/chartColorStyle" Target="colors54.xml"/><Relationship Id="rId1" Type="http://schemas.microsoft.com/office/2011/relationships/chartStyle" Target="style54.xml"/></Relationships>
</file>

<file path=ppt/charts/_rels/chart5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Wind%20Data\45%20degree\Hawkesbury%20River%2045%20wind%20and%20CPUE_modelled.xlsx" TargetMode="External"/><Relationship Id="rId2" Type="http://schemas.microsoft.com/office/2011/relationships/chartColorStyle" Target="colors55.xml"/><Relationship Id="rId1" Type="http://schemas.microsoft.com/office/2011/relationships/chartStyle" Target="style55.xml"/></Relationships>
</file>

<file path=ppt/charts/_rels/chart5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Wind%20Data\45%20degree\Camden%20River%20wind%2045%20and%20CPUE_modelled.xlsx" TargetMode="External"/><Relationship Id="rId2" Type="http://schemas.microsoft.com/office/2011/relationships/chartColorStyle" Target="colors56.xml"/><Relationship Id="rId1" Type="http://schemas.microsoft.com/office/2011/relationships/chartStyle" Target="style56.xml"/></Relationships>
</file>

<file path=ppt/charts/_rels/chart5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Wind%20Data\45%20degree\Camden%20River%20wind%2045%20and%20CPUE_modelled.xlsx" TargetMode="External"/><Relationship Id="rId2" Type="http://schemas.microsoft.com/office/2011/relationships/chartColorStyle" Target="colors57.xml"/><Relationship Id="rId1" Type="http://schemas.microsoft.com/office/2011/relationships/chartStyle" Target="style57.xml"/></Relationships>
</file>

<file path=ppt/charts/_rels/chart5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Wind%20Data\45%20degree\Hawkesbury%20River%2045%20wind%20and%20CPUE_modelled.xlsx" TargetMode="External"/><Relationship Id="rId2" Type="http://schemas.microsoft.com/office/2011/relationships/chartColorStyle" Target="colors58.xml"/><Relationship Id="rId1" Type="http://schemas.microsoft.com/office/2011/relationships/chartStyle" Target="style58.xml"/></Relationships>
</file>

<file path=ppt/charts/_rels/chart5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Wind%20Data\45%20degree\Port%20Stephens%2045%20wind%20and%20CPUE_modelled.xlsx" TargetMode="External"/><Relationship Id="rId2" Type="http://schemas.microsoft.com/office/2011/relationships/chartColorStyle" Target="colors59.xml"/><Relationship Id="rId1" Type="http://schemas.microsoft.com/office/2011/relationships/chartStyle" Target="style59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Clarence%20River%20wind%20and%20CPUE_modelled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Wind%20Data\45%20degree\Hunter%20River%2045%20wind%20and%20CPUE_modelled.xlsx" TargetMode="External"/><Relationship Id="rId2" Type="http://schemas.microsoft.com/office/2011/relationships/chartColorStyle" Target="colors60.xml"/><Relationship Id="rId1" Type="http://schemas.microsoft.com/office/2011/relationships/chartStyle" Target="style60.xml"/></Relationships>
</file>

<file path=ppt/charts/_rels/chart6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Wind%20Data\45%20degree\Clarence%20River%2045%20wind%20and%20CPUE_modelled.xlsx" TargetMode="External"/><Relationship Id="rId2" Type="http://schemas.microsoft.com/office/2011/relationships/chartColorStyle" Target="colors61.xml"/><Relationship Id="rId1" Type="http://schemas.microsoft.com/office/2011/relationships/chartStyle" Target="style61.xml"/></Relationships>
</file>

<file path=ppt/charts/_rels/chart6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Wind%20Data\45%20degree\Tuggurah%2045%20wind%20and%20CPUE_modelled.xlsx" TargetMode="External"/><Relationship Id="rId2" Type="http://schemas.microsoft.com/office/2011/relationships/chartColorStyle" Target="colors62.xml"/><Relationship Id="rId1" Type="http://schemas.microsoft.com/office/2011/relationships/chartStyle" Target="style62.xml"/></Relationships>
</file>

<file path=ppt/charts/_rels/chart6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Wind%20Data\45%20degree\Illawarra%2045%20wind%20and%20CPUE_modelled.xlsx" TargetMode="External"/><Relationship Id="rId2" Type="http://schemas.microsoft.com/office/2011/relationships/chartColorStyle" Target="colors63.xml"/><Relationship Id="rId1" Type="http://schemas.microsoft.com/office/2011/relationships/chartStyle" Target="style63.xml"/></Relationships>
</file>

<file path=ppt/charts/_rels/chart6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Wind%20Data\45%20degree\Wallis%20Lake%2045%20wind%20and%20CPUE_modelled.xlsx" TargetMode="External"/><Relationship Id="rId2" Type="http://schemas.microsoft.com/office/2011/relationships/chartColorStyle" Target="colors64.xml"/><Relationship Id="rId1" Type="http://schemas.microsoft.com/office/2011/relationships/chartStyle" Target="style64.xml"/></Relationships>
</file>

<file path=ppt/charts/_rels/chart6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Wind%20Data\45%20degree\Wallis%20Lake%2045%20wind%20and%20CPUE_modelled.xlsx" TargetMode="External"/><Relationship Id="rId2" Type="http://schemas.microsoft.com/office/2011/relationships/chartColorStyle" Target="colors65.xml"/><Relationship Id="rId1" Type="http://schemas.microsoft.com/office/2011/relationships/chartStyle" Target="style65.xml"/></Relationships>
</file>

<file path=ppt/charts/_rels/chart6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Wind%20Data\45%20degree\Illawarra%2045%20wind%20and%20CPUE_modelled.xlsx" TargetMode="External"/><Relationship Id="rId2" Type="http://schemas.microsoft.com/office/2011/relationships/chartColorStyle" Target="colors66.xml"/><Relationship Id="rId1" Type="http://schemas.microsoft.com/office/2011/relationships/chartStyle" Target="style66.xml"/></Relationships>
</file>

<file path=ppt/charts/_rels/chart6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Wind%20Data\45%20degree\Tuggurah%2045%20wind%20and%20CPUE_modelled.xlsx" TargetMode="External"/><Relationship Id="rId2" Type="http://schemas.microsoft.com/office/2011/relationships/chartColorStyle" Target="colors67.xml"/><Relationship Id="rId1" Type="http://schemas.microsoft.com/office/2011/relationships/chartStyle" Target="style67.xml"/></Relationships>
</file>

<file path=ppt/charts/_rels/chart6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Wind%20Data\45%20degree\Clarence%20River%2045%20wind%20and%20CPUE_modelled.xlsx" TargetMode="External"/><Relationship Id="rId2" Type="http://schemas.microsoft.com/office/2011/relationships/chartColorStyle" Target="colors68.xml"/><Relationship Id="rId1" Type="http://schemas.microsoft.com/office/2011/relationships/chartStyle" Target="style68.xml"/></Relationships>
</file>

<file path=ppt/charts/_rels/chart6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Wind%20Data\45%20degree\Hunter%20River%2045%20wind%20and%20CPUE_modelled.xlsx" TargetMode="External"/><Relationship Id="rId2" Type="http://schemas.microsoft.com/office/2011/relationships/chartColorStyle" Target="colors69.xml"/><Relationship Id="rId1" Type="http://schemas.microsoft.com/office/2011/relationships/chartStyle" Target="style69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Port%20Stephens%20wind%20and%20CPUE_modelled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7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Wind%20Data\45%20degree\Port%20Stephens%2045%20wind%20and%20CPUE_modelled.xlsx" TargetMode="External"/><Relationship Id="rId2" Type="http://schemas.microsoft.com/office/2011/relationships/chartColorStyle" Target="colors70.xml"/><Relationship Id="rId1" Type="http://schemas.microsoft.com/office/2011/relationships/chartStyle" Target="style70.xml"/></Relationships>
</file>

<file path=ppt/charts/_rels/chart7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Wind%20Data\45%20degree\Hawkesbury%20River%2045%20wind%20and%20CPUE_modelled.xlsx" TargetMode="External"/><Relationship Id="rId2" Type="http://schemas.microsoft.com/office/2011/relationships/chartColorStyle" Target="colors71.xml"/><Relationship Id="rId1" Type="http://schemas.microsoft.com/office/2011/relationships/chartStyle" Target="style71.xml"/></Relationships>
</file>

<file path=ppt/charts/_rels/chart7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Wind%20Data\45%20degree\Camden%20River%20wind%2045%20and%20CPUE_modelled.xlsx" TargetMode="External"/><Relationship Id="rId2" Type="http://schemas.microsoft.com/office/2011/relationships/chartColorStyle" Target="colors72.xml"/><Relationship Id="rId1" Type="http://schemas.microsoft.com/office/2011/relationships/chartStyle" Target="style72.xml"/></Relationships>
</file>

<file path=ppt/charts/_rels/chart7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Wind%20Data\45%20degree\Camden%20River%20wind%2045%20and%20CPUE_modelled.xlsx" TargetMode="External"/><Relationship Id="rId2" Type="http://schemas.microsoft.com/office/2011/relationships/chartColorStyle" Target="colors73.xml"/><Relationship Id="rId1" Type="http://schemas.microsoft.com/office/2011/relationships/chartStyle" Target="style73.xml"/></Relationships>
</file>

<file path=ppt/charts/_rels/chart7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Wind%20Data\45%20degree\Hawkesbury%20River%2045%20wind%20and%20CPUE_modelled.xlsx" TargetMode="External"/><Relationship Id="rId2" Type="http://schemas.microsoft.com/office/2011/relationships/chartColorStyle" Target="colors74.xml"/><Relationship Id="rId1" Type="http://schemas.microsoft.com/office/2011/relationships/chartStyle" Target="style74.xml"/></Relationships>
</file>

<file path=ppt/charts/_rels/chart7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Wind%20Data\45%20degree\Port%20Stephens%2045%20wind%20and%20CPUE_modelled.xlsx" TargetMode="External"/><Relationship Id="rId2" Type="http://schemas.microsoft.com/office/2011/relationships/chartColorStyle" Target="colors75.xml"/><Relationship Id="rId1" Type="http://schemas.microsoft.com/office/2011/relationships/chartStyle" Target="style75.xml"/></Relationships>
</file>

<file path=ppt/charts/_rels/chart7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Wind%20Data\45%20degree\Hunter%20River%2045%20wind%20and%20CPUE_modelled.xlsx" TargetMode="External"/><Relationship Id="rId2" Type="http://schemas.microsoft.com/office/2011/relationships/chartColorStyle" Target="colors76.xml"/><Relationship Id="rId1" Type="http://schemas.microsoft.com/office/2011/relationships/chartStyle" Target="style76.xml"/></Relationships>
</file>

<file path=ppt/charts/_rels/chart7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Wind%20Data\45%20degree\Clarence%20River%2045%20wind%20and%20CPUE_modelled.xlsx" TargetMode="External"/><Relationship Id="rId2" Type="http://schemas.microsoft.com/office/2011/relationships/chartColorStyle" Target="colors77.xml"/><Relationship Id="rId1" Type="http://schemas.microsoft.com/office/2011/relationships/chartStyle" Target="style77.xml"/></Relationships>
</file>

<file path=ppt/charts/_rels/chart7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Wind%20Data\45%20degree\Tuggurah%2045%20wind%20and%20CPUE_modelled.xlsx" TargetMode="External"/><Relationship Id="rId2" Type="http://schemas.microsoft.com/office/2011/relationships/chartColorStyle" Target="colors78.xml"/><Relationship Id="rId1" Type="http://schemas.microsoft.com/office/2011/relationships/chartStyle" Target="style78.xml"/></Relationships>
</file>

<file path=ppt/charts/_rels/chart7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Wind%20Data\45%20degree\Illawarra%2045%20wind%20and%20CPUE_modelled.xlsx" TargetMode="External"/><Relationship Id="rId2" Type="http://schemas.microsoft.com/office/2011/relationships/chartColorStyle" Target="colors79.xml"/><Relationship Id="rId1" Type="http://schemas.microsoft.com/office/2011/relationships/chartStyle" Target="style79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Camden%20River%20wind%20and%20CPUE_modelled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8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Wind%20Data\45%20degree\Wallis%20Lake%2045%20wind%20and%20CPUE_modelled.xlsx" TargetMode="External"/><Relationship Id="rId2" Type="http://schemas.microsoft.com/office/2011/relationships/chartColorStyle" Target="colors80.xml"/><Relationship Id="rId1" Type="http://schemas.microsoft.com/office/2011/relationships/chartStyle" Target="style80.xml"/></Relationships>
</file>

<file path=ppt/charts/_rels/chart8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Wind%20Data\135%20degree\Camden%20River%20wind%20135%20and%20CPUE_modelled.xlsx" TargetMode="External"/><Relationship Id="rId2" Type="http://schemas.microsoft.com/office/2011/relationships/chartColorStyle" Target="colors81.xml"/><Relationship Id="rId1" Type="http://schemas.microsoft.com/office/2011/relationships/chartStyle" Target="style81.xml"/></Relationships>
</file>

<file path=ppt/charts/_rels/chart8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Wind%20Data\135%20degree\Wallis%20Lake%20135%20wind%20and%20CPUE_modelled.xlsx" TargetMode="External"/><Relationship Id="rId2" Type="http://schemas.microsoft.com/office/2011/relationships/chartColorStyle" Target="colors82.xml"/><Relationship Id="rId1" Type="http://schemas.microsoft.com/office/2011/relationships/chartStyle" Target="style82.xml"/></Relationships>
</file>

<file path=ppt/charts/_rels/chart8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Wind%20Data\135%20degree\Clarence%20River%20135%20wind%20and%20CPUE_modelled.xlsx" TargetMode="External"/><Relationship Id="rId2" Type="http://schemas.microsoft.com/office/2011/relationships/chartColorStyle" Target="colors83.xml"/><Relationship Id="rId1" Type="http://schemas.microsoft.com/office/2011/relationships/chartStyle" Target="style83.xml"/></Relationships>
</file>

<file path=ppt/charts/_rels/chart8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Wind%20Data\135%20degree\Hawkesbury%20River%20135%20wind%20and%20CPUE_modelled.xlsx" TargetMode="External"/><Relationship Id="rId2" Type="http://schemas.microsoft.com/office/2011/relationships/chartColorStyle" Target="colors84.xml"/><Relationship Id="rId1" Type="http://schemas.microsoft.com/office/2011/relationships/chartStyle" Target="style84.xml"/></Relationships>
</file>

<file path=ppt/charts/_rels/chart8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Wind%20Data\135%20degree\Hunter%20River%20135%20wind%20and%20CPUE_modelled.xlsx" TargetMode="External"/><Relationship Id="rId2" Type="http://schemas.microsoft.com/office/2011/relationships/chartColorStyle" Target="colors85.xml"/><Relationship Id="rId1" Type="http://schemas.microsoft.com/office/2011/relationships/chartStyle" Target="style85.xml"/></Relationships>
</file>

<file path=ppt/charts/_rels/chart8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Wind%20Data\135%20degree\Illawarra%20135%20wind%20and%20CPUE_modelled.xlsx" TargetMode="External"/><Relationship Id="rId2" Type="http://schemas.microsoft.com/office/2011/relationships/chartColorStyle" Target="colors86.xml"/><Relationship Id="rId1" Type="http://schemas.microsoft.com/office/2011/relationships/chartStyle" Target="style86.xml"/></Relationships>
</file>

<file path=ppt/charts/_rels/chart8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Wind%20Data\135%20degree\Port%20Stephens%20135%20wind%20and%20CPUE_modelled.xlsx" TargetMode="External"/><Relationship Id="rId2" Type="http://schemas.microsoft.com/office/2011/relationships/chartColorStyle" Target="colors87.xml"/><Relationship Id="rId1" Type="http://schemas.microsoft.com/office/2011/relationships/chartStyle" Target="style87.xml"/></Relationships>
</file>

<file path=ppt/charts/_rels/chart8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Wind%20Data\135%20degree\Tuggurah%20135%20wind%20and%20CPUE_modelled.xlsx" TargetMode="External"/><Relationship Id="rId2" Type="http://schemas.microsoft.com/office/2011/relationships/chartColorStyle" Target="colors88.xml"/><Relationship Id="rId1" Type="http://schemas.microsoft.com/office/2011/relationships/chartStyle" Target="style88.xml"/></Relationships>
</file>

<file path=ppt/charts/_rels/chart8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Wind%20Data\135%20degree\Hunter%20River%20135%20wind%20and%20CPUE_modelled.xlsx" TargetMode="External"/><Relationship Id="rId2" Type="http://schemas.microsoft.com/office/2011/relationships/chartColorStyle" Target="colors89.xml"/><Relationship Id="rId1" Type="http://schemas.microsoft.com/office/2011/relationships/chartStyle" Target="style89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Port%20Stephens%20wind%20and%20CPUE_modelled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9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Wind%20Data\135%20degree\Illawarra%20135%20wind%20and%20CPUE_modelled.xlsx" TargetMode="External"/><Relationship Id="rId2" Type="http://schemas.microsoft.com/office/2011/relationships/chartColorStyle" Target="colors90.xml"/><Relationship Id="rId1" Type="http://schemas.microsoft.com/office/2011/relationships/chartStyle" Target="style90.xml"/></Relationships>
</file>

<file path=ppt/charts/_rels/chart9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Wind%20Data\135%20degree\Port%20Stephens%20135%20wind%20and%20CPUE_modelled.xlsx" TargetMode="External"/><Relationship Id="rId2" Type="http://schemas.microsoft.com/office/2011/relationships/chartColorStyle" Target="colors91.xml"/><Relationship Id="rId1" Type="http://schemas.microsoft.com/office/2011/relationships/chartStyle" Target="style91.xml"/></Relationships>
</file>

<file path=ppt/charts/_rels/chart9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Wind%20Data\135%20degree\Tuggurah%20135%20wind%20and%20CPUE_modelled.xlsx" TargetMode="External"/><Relationship Id="rId2" Type="http://schemas.microsoft.com/office/2011/relationships/chartColorStyle" Target="colors92.xml"/><Relationship Id="rId1" Type="http://schemas.microsoft.com/office/2011/relationships/chartStyle" Target="style92.xml"/></Relationships>
</file>

<file path=ppt/charts/_rels/chart9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Wind%20Data\135%20degree\Camden%20River%20wind%20135%20and%20CPUE_modelled.xlsx" TargetMode="External"/><Relationship Id="rId2" Type="http://schemas.microsoft.com/office/2011/relationships/chartColorStyle" Target="colors93.xml"/><Relationship Id="rId1" Type="http://schemas.microsoft.com/office/2011/relationships/chartStyle" Target="style93.xml"/></Relationships>
</file>

<file path=ppt/charts/_rels/chart9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Wind%20Data\135%20degree\Wallis%20Lake%20135%20wind%20and%20CPUE_modelled.xlsx" TargetMode="External"/><Relationship Id="rId2" Type="http://schemas.microsoft.com/office/2011/relationships/chartColorStyle" Target="colors94.xml"/><Relationship Id="rId1" Type="http://schemas.microsoft.com/office/2011/relationships/chartStyle" Target="style94.xml"/></Relationships>
</file>

<file path=ppt/charts/_rels/chart9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Wind%20Data\135%20degree\Clarence%20River%20135%20wind%20and%20CPUE_modelled.xlsx" TargetMode="External"/><Relationship Id="rId2" Type="http://schemas.microsoft.com/office/2011/relationships/chartColorStyle" Target="colors95.xml"/><Relationship Id="rId1" Type="http://schemas.microsoft.com/office/2011/relationships/chartStyle" Target="style95.xml"/></Relationships>
</file>

<file path=ppt/charts/_rels/chart9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Wind%20Data\135%20degree\Hawkesbury%20River%20135%20wind%20and%20CPUE_modelled.xlsx" TargetMode="External"/><Relationship Id="rId2" Type="http://schemas.microsoft.com/office/2011/relationships/chartColorStyle" Target="colors96.xml"/><Relationship Id="rId1" Type="http://schemas.microsoft.com/office/2011/relationships/chartStyle" Target="style96.xml"/></Relationships>
</file>

<file path=ppt/charts/_rels/chart9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Wind%20Data\135%20degree\Hunter%20River%20135%20wind%20and%20CPUE_modelled.xlsx" TargetMode="External"/><Relationship Id="rId2" Type="http://schemas.microsoft.com/office/2011/relationships/chartColorStyle" Target="colors97.xml"/><Relationship Id="rId1" Type="http://schemas.microsoft.com/office/2011/relationships/chartStyle" Target="style97.xml"/></Relationships>
</file>

<file path=ppt/charts/_rels/chart9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Wind%20Data\135%20degree\Illawarra%20135%20wind%20and%20CPUE_modelled.xlsx" TargetMode="External"/><Relationship Id="rId2" Type="http://schemas.microsoft.com/office/2011/relationships/chartColorStyle" Target="colors98.xml"/><Relationship Id="rId1" Type="http://schemas.microsoft.com/office/2011/relationships/chartStyle" Target="style98.xml"/></Relationships>
</file>

<file path=ppt/charts/_rels/chart9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LOC\Wind%20and%20Fisheries\Wind%20Data\135%20degree\Port%20Stephens%20135%20wind%20and%20CPUE_modelled.xlsx" TargetMode="External"/><Relationship Id="rId2" Type="http://schemas.microsoft.com/office/2011/relationships/chartColorStyle" Target="colors99.xml"/><Relationship Id="rId1" Type="http://schemas.microsoft.com/office/2011/relationships/chartStyle" Target="style9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Wallis Lake (5)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Sheet1!$P$38:$P$47</c:f>
              <c:numCache>
                <c:formatCode>General</c:formatCode>
                <c:ptCount val="10"/>
                <c:pt idx="0">
                  <c:v>13052.45427510463</c:v>
                </c:pt>
                <c:pt idx="1">
                  <c:v>13053.970995784781</c:v>
                </c:pt>
                <c:pt idx="2">
                  <c:v>15784.995239621141</c:v>
                </c:pt>
                <c:pt idx="3">
                  <c:v>15325.204276667151</c:v>
                </c:pt>
                <c:pt idx="4">
                  <c:v>12964.93525864525</c:v>
                </c:pt>
                <c:pt idx="5">
                  <c:v>12293.175240951579</c:v>
                </c:pt>
                <c:pt idx="6">
                  <c:v>12475.33905806146</c:v>
                </c:pt>
                <c:pt idx="7">
                  <c:v>15221.85201042179</c:v>
                </c:pt>
                <c:pt idx="8">
                  <c:v>14278.048608988211</c:v>
                </c:pt>
                <c:pt idx="9">
                  <c:v>13200.80211397976</c:v>
                </c:pt>
              </c:numCache>
            </c:numRef>
          </c:xVal>
          <c:yVal>
            <c:numRef>
              <c:f>Sheet1!$R$3:$R$12</c:f>
              <c:numCache>
                <c:formatCode>General</c:formatCode>
                <c:ptCount val="10"/>
                <c:pt idx="0">
                  <c:v>42.311062688708894</c:v>
                </c:pt>
                <c:pt idx="1">
                  <c:v>58.796084728993748</c:v>
                </c:pt>
                <c:pt idx="2">
                  <c:v>57.674506718229999</c:v>
                </c:pt>
                <c:pt idx="3">
                  <c:v>57.680886208879265</c:v>
                </c:pt>
                <c:pt idx="4">
                  <c:v>84.393744994600823</c:v>
                </c:pt>
                <c:pt idx="5">
                  <c:v>91.418924703591017</c:v>
                </c:pt>
                <c:pt idx="6">
                  <c:v>79.34448022873498</c:v>
                </c:pt>
                <c:pt idx="7">
                  <c:v>86.952089280993675</c:v>
                </c:pt>
                <c:pt idx="8">
                  <c:v>106.97986521294962</c:v>
                </c:pt>
                <c:pt idx="9">
                  <c:v>125.37356372682017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5A6B-4466-9E2F-E4C8286CBA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Clarence (5)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Sheet1!$P$38:$P$47</c:f>
              <c:numCache>
                <c:formatCode>General</c:formatCode>
                <c:ptCount val="10"/>
                <c:pt idx="0">
                  <c:v>19242.54453377597</c:v>
                </c:pt>
                <c:pt idx="1">
                  <c:v>17713.565780643919</c:v>
                </c:pt>
                <c:pt idx="2">
                  <c:v>21237.15258416552</c:v>
                </c:pt>
                <c:pt idx="3">
                  <c:v>21730.2448803023</c:v>
                </c:pt>
                <c:pt idx="4">
                  <c:v>19385.54753174014</c:v>
                </c:pt>
                <c:pt idx="5">
                  <c:v>18812.127161690878</c:v>
                </c:pt>
                <c:pt idx="6">
                  <c:v>18877.903871001698</c:v>
                </c:pt>
                <c:pt idx="7">
                  <c:v>21512.55488294594</c:v>
                </c:pt>
                <c:pt idx="8">
                  <c:v>20213.65909917812</c:v>
                </c:pt>
                <c:pt idx="9">
                  <c:v>18548.017882020391</c:v>
                </c:pt>
              </c:numCache>
            </c:numRef>
          </c:xVal>
          <c:yVal>
            <c:numRef>
              <c:f>Sheet1!$S$3:$S$12</c:f>
              <c:numCache>
                <c:formatCode>General</c:formatCode>
                <c:ptCount val="10"/>
                <c:pt idx="0">
                  <c:v>0.95127927695266312</c:v>
                </c:pt>
                <c:pt idx="1">
                  <c:v>1.1197475292368464</c:v>
                </c:pt>
                <c:pt idx="2">
                  <c:v>0.81780852632790235</c:v>
                </c:pt>
                <c:pt idx="3">
                  <c:v>0.80439675631120011</c:v>
                </c:pt>
                <c:pt idx="4">
                  <c:v>0.72121909075342794</c:v>
                </c:pt>
                <c:pt idx="5">
                  <c:v>1.0159145212538276</c:v>
                </c:pt>
                <c:pt idx="6">
                  <c:v>0.80611397693169862</c:v>
                </c:pt>
                <c:pt idx="7">
                  <c:v>1.1989332570779505</c:v>
                </c:pt>
                <c:pt idx="8">
                  <c:v>1.1770065765032485</c:v>
                </c:pt>
                <c:pt idx="9">
                  <c:v>0.81422334481935454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FF9-4629-8A26-0BDDEFD521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Tuggerah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Sheet1!$P$21:$P$30</c:f>
              <c:numCache>
                <c:formatCode>General</c:formatCode>
                <c:ptCount val="10"/>
                <c:pt idx="0">
                  <c:v>-21119.67012211906</c:v>
                </c:pt>
                <c:pt idx="1">
                  <c:v>-19228.580619748642</c:v>
                </c:pt>
                <c:pt idx="2">
                  <c:v>-16816.206985238612</c:v>
                </c:pt>
                <c:pt idx="3">
                  <c:v>-20479.175898292313</c:v>
                </c:pt>
                <c:pt idx="4">
                  <c:v>-20840.317837540279</c:v>
                </c:pt>
                <c:pt idx="5">
                  <c:v>-19459.898486386319</c:v>
                </c:pt>
                <c:pt idx="6">
                  <c:v>-15112.9049506186</c:v>
                </c:pt>
                <c:pt idx="7">
                  <c:v>-18702.103274342382</c:v>
                </c:pt>
                <c:pt idx="8">
                  <c:v>-19984.696048243739</c:v>
                </c:pt>
                <c:pt idx="9">
                  <c:v>-17244.170363312169</c:v>
                </c:pt>
              </c:numCache>
            </c:numRef>
          </c:xVal>
          <c:yVal>
            <c:numRef>
              <c:f>Sheet1!$T$3:$T$12</c:f>
              <c:numCache>
                <c:formatCode>General</c:formatCode>
                <c:ptCount val="10"/>
                <c:pt idx="0">
                  <c:v>246.76546188045009</c:v>
                </c:pt>
                <c:pt idx="1">
                  <c:v>322.77044104401585</c:v>
                </c:pt>
                <c:pt idx="2">
                  <c:v>242.03611518229764</c:v>
                </c:pt>
                <c:pt idx="3">
                  <c:v>231.93648539965156</c:v>
                </c:pt>
                <c:pt idx="4">
                  <c:v>401.67892395938617</c:v>
                </c:pt>
                <c:pt idx="5">
                  <c:v>424.7950615020531</c:v>
                </c:pt>
                <c:pt idx="6">
                  <c:v>300.01362612691855</c:v>
                </c:pt>
                <c:pt idx="7">
                  <c:v>427.36306376874762</c:v>
                </c:pt>
                <c:pt idx="8">
                  <c:v>448.49644067957365</c:v>
                </c:pt>
                <c:pt idx="9">
                  <c:v>283.57998022893076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99B-4C3A-8E87-74FDAD5419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Camden River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Sheet1!$P$21:$P$30</c:f>
              <c:numCache>
                <c:formatCode>General</c:formatCode>
                <c:ptCount val="10"/>
                <c:pt idx="0">
                  <c:v>-23246.12403808823</c:v>
                </c:pt>
                <c:pt idx="1">
                  <c:v>-20936.76949877954</c:v>
                </c:pt>
                <c:pt idx="2">
                  <c:v>-16585.882743614828</c:v>
                </c:pt>
                <c:pt idx="3">
                  <c:v>-22658.85812068385</c:v>
                </c:pt>
                <c:pt idx="4">
                  <c:v>-20700.107088443532</c:v>
                </c:pt>
                <c:pt idx="5">
                  <c:v>-20620.30325336603</c:v>
                </c:pt>
                <c:pt idx="6">
                  <c:v>-16971.767044990109</c:v>
                </c:pt>
                <c:pt idx="7">
                  <c:v>-21130.132602679951</c:v>
                </c:pt>
                <c:pt idx="8">
                  <c:v>-22122.146968797741</c:v>
                </c:pt>
                <c:pt idx="9">
                  <c:v>-20188.902304307008</c:v>
                </c:pt>
              </c:numCache>
            </c:numRef>
          </c:xVal>
          <c:yVal>
            <c:numRef>
              <c:f>Sheet1!$T$3:$T$12</c:f>
              <c:numCache>
                <c:formatCode>General</c:formatCode>
                <c:ptCount val="10"/>
                <c:pt idx="0">
                  <c:v>388.79414036256139</c:v>
                </c:pt>
                <c:pt idx="1">
                  <c:v>481.98222356347361</c:v>
                </c:pt>
                <c:pt idx="2">
                  <c:v>540.63403604497353</c:v>
                </c:pt>
                <c:pt idx="3">
                  <c:v>437.35037491919843</c:v>
                </c:pt>
                <c:pt idx="4">
                  <c:v>477.47407827004872</c:v>
                </c:pt>
                <c:pt idx="5">
                  <c:v>479.02339856902358</c:v>
                </c:pt>
                <c:pt idx="6">
                  <c:v>476.17575207200201</c:v>
                </c:pt>
                <c:pt idx="7">
                  <c:v>386.88288944851439</c:v>
                </c:pt>
                <c:pt idx="8">
                  <c:v>375.22899278961773</c:v>
                </c:pt>
                <c:pt idx="9">
                  <c:v>321.34063006438004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405-4BCD-A309-F410BD3F7A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Wallis Lake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Sheet1!$P$21:$P$30</c:f>
              <c:numCache>
                <c:formatCode>General</c:formatCode>
                <c:ptCount val="10"/>
                <c:pt idx="0">
                  <c:v>-23246.12403808823</c:v>
                </c:pt>
                <c:pt idx="1">
                  <c:v>-20936.76949877954</c:v>
                </c:pt>
                <c:pt idx="2">
                  <c:v>-16585.882743614828</c:v>
                </c:pt>
                <c:pt idx="3">
                  <c:v>-22658.85812068385</c:v>
                </c:pt>
                <c:pt idx="4">
                  <c:v>-20700.107088443532</c:v>
                </c:pt>
                <c:pt idx="5">
                  <c:v>-20620.30325336603</c:v>
                </c:pt>
                <c:pt idx="6">
                  <c:v>-16971.767044990109</c:v>
                </c:pt>
                <c:pt idx="7">
                  <c:v>-21130.132602679951</c:v>
                </c:pt>
                <c:pt idx="8">
                  <c:v>-22122.146968797741</c:v>
                </c:pt>
                <c:pt idx="9">
                  <c:v>-20188.902304307008</c:v>
                </c:pt>
              </c:numCache>
            </c:numRef>
          </c:xVal>
          <c:yVal>
            <c:numRef>
              <c:f>Sheet1!$T$3:$T$12</c:f>
              <c:numCache>
                <c:formatCode>General</c:formatCode>
                <c:ptCount val="10"/>
                <c:pt idx="0">
                  <c:v>217.2537590955626</c:v>
                </c:pt>
                <c:pt idx="1">
                  <c:v>191.63182698353884</c:v>
                </c:pt>
                <c:pt idx="2">
                  <c:v>193.88693384841977</c:v>
                </c:pt>
                <c:pt idx="3">
                  <c:v>203.46039800331747</c:v>
                </c:pt>
                <c:pt idx="4">
                  <c:v>284.38181020320712</c:v>
                </c:pt>
                <c:pt idx="5">
                  <c:v>261.9088393060448</c:v>
                </c:pt>
                <c:pt idx="6">
                  <c:v>299.81457451643911</c:v>
                </c:pt>
                <c:pt idx="7">
                  <c:v>528.07966760828765</c:v>
                </c:pt>
                <c:pt idx="8">
                  <c:v>265.77070240607378</c:v>
                </c:pt>
                <c:pt idx="9">
                  <c:v>277.96222188462752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5CD9-465C-BD5E-93B6A56F7B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Clarence River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Sheet1!$P$21:$P$30</c:f>
              <c:numCache>
                <c:formatCode>General</c:formatCode>
                <c:ptCount val="10"/>
                <c:pt idx="0">
                  <c:v>-25938.155972335102</c:v>
                </c:pt>
                <c:pt idx="1">
                  <c:v>-21381.686913191668</c:v>
                </c:pt>
                <c:pt idx="2">
                  <c:v>-20126.968910125262</c:v>
                </c:pt>
                <c:pt idx="3">
                  <c:v>-25041.830575415639</c:v>
                </c:pt>
                <c:pt idx="4">
                  <c:v>-22296.646793947271</c:v>
                </c:pt>
                <c:pt idx="5">
                  <c:v>-22047.001767611182</c:v>
                </c:pt>
                <c:pt idx="6">
                  <c:v>-20595.483067440149</c:v>
                </c:pt>
                <c:pt idx="7">
                  <c:v>-24749.342664625798</c:v>
                </c:pt>
                <c:pt idx="8">
                  <c:v>-25043.89255036442</c:v>
                </c:pt>
                <c:pt idx="9">
                  <c:v>-23825.142300772437</c:v>
                </c:pt>
              </c:numCache>
            </c:numRef>
          </c:xVal>
          <c:yVal>
            <c:numRef>
              <c:f>Sheet1!$T$3:$T$12</c:f>
              <c:numCache>
                <c:formatCode>General</c:formatCode>
                <c:ptCount val="10"/>
                <c:pt idx="0">
                  <c:v>51.928404311748984</c:v>
                </c:pt>
                <c:pt idx="1">
                  <c:v>54.226470826475172</c:v>
                </c:pt>
                <c:pt idx="2">
                  <c:v>40.469338632745078</c:v>
                </c:pt>
                <c:pt idx="3">
                  <c:v>52.779733208246931</c:v>
                </c:pt>
                <c:pt idx="4">
                  <c:v>48.234989453065374</c:v>
                </c:pt>
                <c:pt idx="5">
                  <c:v>30.601445363260211</c:v>
                </c:pt>
                <c:pt idx="6">
                  <c:v>43.009540093531228</c:v>
                </c:pt>
                <c:pt idx="7">
                  <c:v>45.565468094435609</c:v>
                </c:pt>
                <c:pt idx="8">
                  <c:v>60.172177871608959</c:v>
                </c:pt>
                <c:pt idx="9">
                  <c:v>46.607463227829157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43F-4899-901E-B464F2F0BF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Hawkesbury River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Sheet1!$P$21:$P$30</c:f>
              <c:numCache>
                <c:formatCode>General</c:formatCode>
                <c:ptCount val="10"/>
                <c:pt idx="0">
                  <c:v>-21119.67012211906</c:v>
                </c:pt>
                <c:pt idx="1">
                  <c:v>-19228.580619748642</c:v>
                </c:pt>
                <c:pt idx="2">
                  <c:v>-16816.206985238612</c:v>
                </c:pt>
                <c:pt idx="3">
                  <c:v>-20479.175898292313</c:v>
                </c:pt>
                <c:pt idx="4">
                  <c:v>-20840.317837540279</c:v>
                </c:pt>
                <c:pt idx="5">
                  <c:v>-19459.898486386319</c:v>
                </c:pt>
                <c:pt idx="6">
                  <c:v>-15112.9049506186</c:v>
                </c:pt>
                <c:pt idx="7">
                  <c:v>-18702.103274342382</c:v>
                </c:pt>
                <c:pt idx="8">
                  <c:v>-19984.696048243739</c:v>
                </c:pt>
                <c:pt idx="9">
                  <c:v>-17244.170363312169</c:v>
                </c:pt>
              </c:numCache>
            </c:numRef>
          </c:xVal>
          <c:yVal>
            <c:numRef>
              <c:f>Sheet1!$T$3:$T$12</c:f>
              <c:numCache>
                <c:formatCode>General</c:formatCode>
                <c:ptCount val="10"/>
                <c:pt idx="0">
                  <c:v>15.237471605601847</c:v>
                </c:pt>
                <c:pt idx="1">
                  <c:v>13.875561997400702</c:v>
                </c:pt>
                <c:pt idx="2">
                  <c:v>18.21809050225778</c:v>
                </c:pt>
                <c:pt idx="3">
                  <c:v>20.836224019189228</c:v>
                </c:pt>
                <c:pt idx="4">
                  <c:v>29.111911563673186</c:v>
                </c:pt>
                <c:pt idx="5">
                  <c:v>13.996901360055718</c:v>
                </c:pt>
                <c:pt idx="6">
                  <c:v>13.334752130956806</c:v>
                </c:pt>
                <c:pt idx="7">
                  <c:v>14.176241912357908</c:v>
                </c:pt>
                <c:pt idx="8">
                  <c:v>19.753472007603076</c:v>
                </c:pt>
                <c:pt idx="9">
                  <c:v>17.320624767626242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D68-4B3F-B056-1D8B5A4FEE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Hunter River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Sheet1!$P$110:$P$119</c:f>
              <c:numCache>
                <c:formatCode>General</c:formatCode>
                <c:ptCount val="10"/>
                <c:pt idx="0">
                  <c:v>-26423.77709983812</c:v>
                </c:pt>
                <c:pt idx="1">
                  <c:v>-22648.853405806691</c:v>
                </c:pt>
                <c:pt idx="2">
                  <c:v>-23801.850285591092</c:v>
                </c:pt>
                <c:pt idx="3">
                  <c:v>-23756.259164782423</c:v>
                </c:pt>
                <c:pt idx="4">
                  <c:v>-26205.441969070871</c:v>
                </c:pt>
                <c:pt idx="5">
                  <c:v>-27440.381876290259</c:v>
                </c:pt>
                <c:pt idx="6">
                  <c:v>-26620.805613506353</c:v>
                </c:pt>
                <c:pt idx="7">
                  <c:v>-25859.344442417099</c:v>
                </c:pt>
                <c:pt idx="8">
                  <c:v>-24338.180009484138</c:v>
                </c:pt>
                <c:pt idx="9">
                  <c:v>-24953.320091283771</c:v>
                </c:pt>
              </c:numCache>
            </c:numRef>
          </c:xVal>
          <c:yVal>
            <c:numRef>
              <c:f>Sheet1!$P$3:$P$12</c:f>
              <c:numCache>
                <c:formatCode>General</c:formatCode>
                <c:ptCount val="10"/>
                <c:pt idx="0">
                  <c:v>30.472770509719037</c:v>
                </c:pt>
                <c:pt idx="1">
                  <c:v>44.436084054834055</c:v>
                </c:pt>
                <c:pt idx="2">
                  <c:v>22.250877825877826</c:v>
                </c:pt>
                <c:pt idx="3">
                  <c:v>26.415742502323383</c:v>
                </c:pt>
                <c:pt idx="4">
                  <c:v>21.079787457912456</c:v>
                </c:pt>
                <c:pt idx="5">
                  <c:v>17.8573822011322</c:v>
                </c:pt>
                <c:pt idx="6">
                  <c:v>23.020084082584088</c:v>
                </c:pt>
                <c:pt idx="7">
                  <c:v>31.638982313982314</c:v>
                </c:pt>
                <c:pt idx="8">
                  <c:v>47.452964165464159</c:v>
                </c:pt>
                <c:pt idx="9">
                  <c:v>38.901112313612309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F08-4285-B8F1-CFAACD8E46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dirty="0"/>
              <a:t>Lake Illawarra</a:t>
            </a:r>
          </a:p>
        </c:rich>
      </c:tx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1790741469816273"/>
                  <c:y val="-1.6863881598133568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Sheet1!$P$114:$P$123</c:f>
              <c:numCache>
                <c:formatCode>General</c:formatCode>
                <c:ptCount val="10"/>
                <c:pt idx="0">
                  <c:v>-55346.0710434578</c:v>
                </c:pt>
                <c:pt idx="1">
                  <c:v>-48230.984324991994</c:v>
                </c:pt>
                <c:pt idx="2">
                  <c:v>-48138.579165600568</c:v>
                </c:pt>
                <c:pt idx="3">
                  <c:v>-46852.474022483315</c:v>
                </c:pt>
                <c:pt idx="4">
                  <c:v>-54560.324741320132</c:v>
                </c:pt>
                <c:pt idx="5">
                  <c:v>-55625.958125051111</c:v>
                </c:pt>
                <c:pt idx="6">
                  <c:v>-52720.555042302556</c:v>
                </c:pt>
                <c:pt idx="7">
                  <c:v>-54091.352197628752</c:v>
                </c:pt>
                <c:pt idx="8">
                  <c:v>-45796.540372216099</c:v>
                </c:pt>
                <c:pt idx="9">
                  <c:v>-54099.21801596872</c:v>
                </c:pt>
              </c:numCache>
            </c:numRef>
          </c:xVal>
          <c:yVal>
            <c:numRef>
              <c:f>Sheet1!$P$3:$P$12</c:f>
              <c:numCache>
                <c:formatCode>General</c:formatCode>
                <c:ptCount val="10"/>
                <c:pt idx="0">
                  <c:v>64.014892204321811</c:v>
                </c:pt>
                <c:pt idx="1">
                  <c:v>57.178100905827051</c:v>
                </c:pt>
                <c:pt idx="2">
                  <c:v>32.899267272079769</c:v>
                </c:pt>
                <c:pt idx="3">
                  <c:v>38.586950607263098</c:v>
                </c:pt>
                <c:pt idx="4">
                  <c:v>54.84364781052281</c:v>
                </c:pt>
                <c:pt idx="5">
                  <c:v>54.655692571317566</c:v>
                </c:pt>
                <c:pt idx="6">
                  <c:v>241.4426754033004</c:v>
                </c:pt>
                <c:pt idx="7">
                  <c:v>422.65169153762901</c:v>
                </c:pt>
                <c:pt idx="8">
                  <c:v>275.69925310188177</c:v>
                </c:pt>
                <c:pt idx="9">
                  <c:v>251.27985350297854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72B-4B91-A65E-C259D0206C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4682656"/>
        <c:axId val="84683640"/>
      </c:scatterChart>
      <c:valAx>
        <c:axId val="846826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</a:t>
                </a:r>
                <a:r>
                  <a:rPr lang="en-AU" baseline="0"/>
                  <a:t> Winds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683640"/>
        <c:crosses val="autoZero"/>
        <c:crossBetween val="midCat"/>
      </c:valAx>
      <c:valAx>
        <c:axId val="8468364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 CPUE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6826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Port Stephens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Sheet1!$P$110:$P$119</c:f>
              <c:numCache>
                <c:formatCode>General</c:formatCode>
                <c:ptCount val="10"/>
                <c:pt idx="0">
                  <c:v>-26423.77709983812</c:v>
                </c:pt>
                <c:pt idx="1">
                  <c:v>-22648.853405806691</c:v>
                </c:pt>
                <c:pt idx="2">
                  <c:v>-23801.850285591092</c:v>
                </c:pt>
                <c:pt idx="3">
                  <c:v>-23756.259164782423</c:v>
                </c:pt>
                <c:pt idx="4">
                  <c:v>-26205.441969070871</c:v>
                </c:pt>
                <c:pt idx="5">
                  <c:v>-27440.381876290259</c:v>
                </c:pt>
                <c:pt idx="6">
                  <c:v>-26620.805613506353</c:v>
                </c:pt>
                <c:pt idx="7">
                  <c:v>-25859.344442417099</c:v>
                </c:pt>
                <c:pt idx="8">
                  <c:v>-24338.180009484138</c:v>
                </c:pt>
                <c:pt idx="9">
                  <c:v>-24953.320091283771</c:v>
                </c:pt>
              </c:numCache>
            </c:numRef>
          </c:xVal>
          <c:yVal>
            <c:numRef>
              <c:f>Sheet1!$P$3:$P$12</c:f>
              <c:numCache>
                <c:formatCode>General</c:formatCode>
                <c:ptCount val="10"/>
                <c:pt idx="0">
                  <c:v>71.379346348305219</c:v>
                </c:pt>
                <c:pt idx="1">
                  <c:v>59.366519926443381</c:v>
                </c:pt>
                <c:pt idx="2">
                  <c:v>96.130118442875357</c:v>
                </c:pt>
                <c:pt idx="3">
                  <c:v>82.445541543718619</c:v>
                </c:pt>
                <c:pt idx="4">
                  <c:v>87.137274220032836</c:v>
                </c:pt>
                <c:pt idx="5">
                  <c:v>125.35493582839273</c:v>
                </c:pt>
                <c:pt idx="6">
                  <c:v>116.80163524334739</c:v>
                </c:pt>
                <c:pt idx="7">
                  <c:v>81.703214296522006</c:v>
                </c:pt>
                <c:pt idx="8">
                  <c:v>142.37336059055886</c:v>
                </c:pt>
                <c:pt idx="9">
                  <c:v>208.24272071292901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D705-4B10-B89A-131139FB1F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Tuggerah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Sheet1!$P$110:$P$119</c:f>
              <c:numCache>
                <c:formatCode>General</c:formatCode>
                <c:ptCount val="10"/>
                <c:pt idx="0">
                  <c:v>-26423.77709983812</c:v>
                </c:pt>
                <c:pt idx="1">
                  <c:v>-22648.853405806691</c:v>
                </c:pt>
                <c:pt idx="2">
                  <c:v>-23801.850285591092</c:v>
                </c:pt>
                <c:pt idx="3">
                  <c:v>-23756.259164782423</c:v>
                </c:pt>
                <c:pt idx="4">
                  <c:v>-26205.441969070871</c:v>
                </c:pt>
                <c:pt idx="5">
                  <c:v>-27440.381876290259</c:v>
                </c:pt>
                <c:pt idx="6">
                  <c:v>-26620.805613506353</c:v>
                </c:pt>
                <c:pt idx="7">
                  <c:v>-25859.344442417099</c:v>
                </c:pt>
                <c:pt idx="8">
                  <c:v>-24338.180009484138</c:v>
                </c:pt>
                <c:pt idx="9">
                  <c:v>-24953.320091283771</c:v>
                </c:pt>
              </c:numCache>
            </c:numRef>
          </c:xVal>
          <c:yVal>
            <c:numRef>
              <c:f>Sheet1!$P$3:$P$12</c:f>
              <c:numCache>
                <c:formatCode>General</c:formatCode>
                <c:ptCount val="10"/>
                <c:pt idx="0">
                  <c:v>22.137403027066608</c:v>
                </c:pt>
                <c:pt idx="1">
                  <c:v>31.022594291925056</c:v>
                </c:pt>
                <c:pt idx="2">
                  <c:v>21.684517169316489</c:v>
                </c:pt>
                <c:pt idx="3">
                  <c:v>28.220136828327622</c:v>
                </c:pt>
                <c:pt idx="4">
                  <c:v>22.147330837809776</c:v>
                </c:pt>
                <c:pt idx="5">
                  <c:v>73.867366523941527</c:v>
                </c:pt>
                <c:pt idx="6">
                  <c:v>147.79045897093661</c:v>
                </c:pt>
                <c:pt idx="7">
                  <c:v>61.01855534253329</c:v>
                </c:pt>
                <c:pt idx="8">
                  <c:v>61.633380741899238</c:v>
                </c:pt>
                <c:pt idx="9">
                  <c:v>134.25429126327523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499-4E5B-9DCB-DAED0906FC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Camden River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11100240594925635"/>
                  <c:y val="-0.1754009915427238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Sheet1!$P$110:$P$119</c:f>
              <c:numCache>
                <c:formatCode>General</c:formatCode>
                <c:ptCount val="10"/>
                <c:pt idx="0">
                  <c:v>-27252.288678370882</c:v>
                </c:pt>
                <c:pt idx="1">
                  <c:v>-23393.66592590561</c:v>
                </c:pt>
                <c:pt idx="2">
                  <c:v>-25924.562212820729</c:v>
                </c:pt>
                <c:pt idx="3">
                  <c:v>-24962.713337575922</c:v>
                </c:pt>
                <c:pt idx="4">
                  <c:v>-26477.692384524478</c:v>
                </c:pt>
                <c:pt idx="5">
                  <c:v>-28318.303048315691</c:v>
                </c:pt>
                <c:pt idx="6">
                  <c:v>-28749.779561936</c:v>
                </c:pt>
                <c:pt idx="7">
                  <c:v>-28028.946261001711</c:v>
                </c:pt>
                <c:pt idx="8">
                  <c:v>-25170.433235193152</c:v>
                </c:pt>
                <c:pt idx="9">
                  <c:v>-25673.924210989571</c:v>
                </c:pt>
              </c:numCache>
            </c:numRef>
          </c:xVal>
          <c:yVal>
            <c:numRef>
              <c:f>Sheet1!$P$3:$P$12</c:f>
              <c:numCache>
                <c:formatCode>General</c:formatCode>
                <c:ptCount val="10"/>
                <c:pt idx="0">
                  <c:v>5.5971571678808525</c:v>
                </c:pt>
                <c:pt idx="1">
                  <c:v>6.2540471102971091</c:v>
                </c:pt>
                <c:pt idx="2">
                  <c:v>4.68974358974359</c:v>
                </c:pt>
                <c:pt idx="3">
                  <c:v>3.711016393736982</c:v>
                </c:pt>
                <c:pt idx="4">
                  <c:v>8.8692243155236579</c:v>
                </c:pt>
                <c:pt idx="5">
                  <c:v>12.244613395863395</c:v>
                </c:pt>
                <c:pt idx="6">
                  <c:v>9.5742127548377542</c:v>
                </c:pt>
                <c:pt idx="7">
                  <c:v>18.235636828449326</c:v>
                </c:pt>
                <c:pt idx="8">
                  <c:v>23.476511798386799</c:v>
                </c:pt>
                <c:pt idx="9">
                  <c:v>26.563515616328115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798-475D-8D0D-5003374DBB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Tuggerah</a:t>
            </a:r>
            <a:r>
              <a:rPr lang="en-US" dirty="0"/>
              <a:t> (6)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Sheet1!$P$37:$P$46</c:f>
              <c:numCache>
                <c:formatCode>General</c:formatCode>
                <c:ptCount val="10"/>
                <c:pt idx="0">
                  <c:v>10627.27058665426</c:v>
                </c:pt>
                <c:pt idx="1">
                  <c:v>12113.1623258496</c:v>
                </c:pt>
                <c:pt idx="2">
                  <c:v>11812.58496050227</c:v>
                </c:pt>
                <c:pt idx="3">
                  <c:v>13993.079719564441</c:v>
                </c:pt>
                <c:pt idx="4">
                  <c:v>11585.819127248091</c:v>
                </c:pt>
                <c:pt idx="5">
                  <c:v>9170.2395542226095</c:v>
                </c:pt>
                <c:pt idx="6">
                  <c:v>10536.23850103615</c:v>
                </c:pt>
                <c:pt idx="7">
                  <c:v>11675.890006295</c:v>
                </c:pt>
                <c:pt idx="8">
                  <c:v>13379.132040271341</c:v>
                </c:pt>
                <c:pt idx="9">
                  <c:v>12554.571082212711</c:v>
                </c:pt>
              </c:numCache>
            </c:numRef>
          </c:xVal>
          <c:yVal>
            <c:numRef>
              <c:f>Sheet1!$S$3:$S$12</c:f>
              <c:numCache>
                <c:formatCode>General</c:formatCode>
                <c:ptCount val="10"/>
                <c:pt idx="0">
                  <c:v>4.4856663151338116</c:v>
                </c:pt>
                <c:pt idx="1">
                  <c:v>3.709142851405915</c:v>
                </c:pt>
                <c:pt idx="2">
                  <c:v>7.9825377351854776</c:v>
                </c:pt>
                <c:pt idx="3">
                  <c:v>2.880926976897372</c:v>
                </c:pt>
                <c:pt idx="4">
                  <c:v>6.8765644391664189</c:v>
                </c:pt>
                <c:pt idx="5">
                  <c:v>10.735322814947738</c:v>
                </c:pt>
                <c:pt idx="6">
                  <c:v>15.38162258623256</c:v>
                </c:pt>
                <c:pt idx="7">
                  <c:v>15.895227865271984</c:v>
                </c:pt>
                <c:pt idx="8">
                  <c:v>3.5755504872674826</c:v>
                </c:pt>
                <c:pt idx="9">
                  <c:v>4.8517739983940409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D2F-4A9F-86F2-2ECEEC7B4A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Wallis Lake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Sheet1!$P$110:$P$119</c:f>
              <c:numCache>
                <c:formatCode>General</c:formatCode>
                <c:ptCount val="10"/>
                <c:pt idx="0">
                  <c:v>-27252.288678370882</c:v>
                </c:pt>
                <c:pt idx="1">
                  <c:v>-23393.66592590561</c:v>
                </c:pt>
                <c:pt idx="2">
                  <c:v>-25924.562212820729</c:v>
                </c:pt>
                <c:pt idx="3">
                  <c:v>-24962.713337575922</c:v>
                </c:pt>
                <c:pt idx="4">
                  <c:v>-26477.692384524478</c:v>
                </c:pt>
                <c:pt idx="5">
                  <c:v>-28318.303048315691</c:v>
                </c:pt>
                <c:pt idx="6">
                  <c:v>-28749.779561936</c:v>
                </c:pt>
                <c:pt idx="7">
                  <c:v>-28028.946261001711</c:v>
                </c:pt>
                <c:pt idx="8">
                  <c:v>-25170.433235193152</c:v>
                </c:pt>
                <c:pt idx="9">
                  <c:v>-25673.924210989571</c:v>
                </c:pt>
              </c:numCache>
            </c:numRef>
          </c:xVal>
          <c:yVal>
            <c:numRef>
              <c:f>Sheet1!$P$3:$P$12</c:f>
              <c:numCache>
                <c:formatCode>General</c:formatCode>
                <c:ptCount val="10"/>
                <c:pt idx="0">
                  <c:v>16.794563909463278</c:v>
                </c:pt>
                <c:pt idx="1">
                  <c:v>17.262360994353756</c:v>
                </c:pt>
                <c:pt idx="2">
                  <c:v>16.265086772178424</c:v>
                </c:pt>
                <c:pt idx="3">
                  <c:v>21.910737301332734</c:v>
                </c:pt>
                <c:pt idx="4">
                  <c:v>26.759423612657002</c:v>
                </c:pt>
                <c:pt idx="5">
                  <c:v>32.352156773616173</c:v>
                </c:pt>
                <c:pt idx="6">
                  <c:v>19.288560317264963</c:v>
                </c:pt>
                <c:pt idx="7">
                  <c:v>36.241545321656098</c:v>
                </c:pt>
                <c:pt idx="8">
                  <c:v>29.399879722671386</c:v>
                </c:pt>
                <c:pt idx="9">
                  <c:v>54.166739719514318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46D-4DBC-95A2-B1A7343D1E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Clarence River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Sheet1!$P$110:$P$119</c:f>
              <c:numCache>
                <c:formatCode>General</c:formatCode>
                <c:ptCount val="10"/>
                <c:pt idx="0">
                  <c:v>-28431.861619039781</c:v>
                </c:pt>
                <c:pt idx="1">
                  <c:v>-27355.613949275812</c:v>
                </c:pt>
                <c:pt idx="2">
                  <c:v>-28187.179547237592</c:v>
                </c:pt>
                <c:pt idx="3">
                  <c:v>-26116.474223451129</c:v>
                </c:pt>
                <c:pt idx="4">
                  <c:v>-27663.374878316758</c:v>
                </c:pt>
                <c:pt idx="5">
                  <c:v>-29313.982933125943</c:v>
                </c:pt>
                <c:pt idx="6">
                  <c:v>-30457.433963748867</c:v>
                </c:pt>
                <c:pt idx="7">
                  <c:v>-29719.952729933051</c:v>
                </c:pt>
                <c:pt idx="8">
                  <c:v>-27610.910482329047</c:v>
                </c:pt>
                <c:pt idx="9">
                  <c:v>-27576.850272235562</c:v>
                </c:pt>
              </c:numCache>
            </c:numRef>
          </c:xVal>
          <c:yVal>
            <c:numRef>
              <c:f>Sheet1!$P$3:$P$12</c:f>
              <c:numCache>
                <c:formatCode>General</c:formatCode>
                <c:ptCount val="10"/>
                <c:pt idx="0">
                  <c:v>2.5012767229741431</c:v>
                </c:pt>
                <c:pt idx="1">
                  <c:v>3.1438328803144966</c:v>
                </c:pt>
                <c:pt idx="2">
                  <c:v>2.7430748550195267</c:v>
                </c:pt>
                <c:pt idx="3">
                  <c:v>2.6022877791281478</c:v>
                </c:pt>
                <c:pt idx="4">
                  <c:v>3.5754203937783342</c:v>
                </c:pt>
                <c:pt idx="5">
                  <c:v>5.1709932320705114</c:v>
                </c:pt>
                <c:pt idx="6">
                  <c:v>4.7291325766037255</c:v>
                </c:pt>
                <c:pt idx="7">
                  <c:v>3.9253461813176158</c:v>
                </c:pt>
                <c:pt idx="8">
                  <c:v>6.470302424926377</c:v>
                </c:pt>
                <c:pt idx="9">
                  <c:v>5.1642185616560132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EDB-4041-89C3-CBC56E4204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Hawkesbury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Sheet1!$P$110:$P$119</c:f>
              <c:numCache>
                <c:formatCode>General</c:formatCode>
                <c:ptCount val="10"/>
                <c:pt idx="0">
                  <c:v>-26423.77709983812</c:v>
                </c:pt>
                <c:pt idx="1">
                  <c:v>-22648.853405806691</c:v>
                </c:pt>
                <c:pt idx="2">
                  <c:v>-23801.850285591092</c:v>
                </c:pt>
                <c:pt idx="3">
                  <c:v>-23756.259164782423</c:v>
                </c:pt>
                <c:pt idx="4">
                  <c:v>-26205.441969070871</c:v>
                </c:pt>
                <c:pt idx="5">
                  <c:v>-27440.381876290259</c:v>
                </c:pt>
                <c:pt idx="6">
                  <c:v>-26620.805613506353</c:v>
                </c:pt>
                <c:pt idx="7">
                  <c:v>-25859.344442417099</c:v>
                </c:pt>
                <c:pt idx="8">
                  <c:v>-24338.180009484138</c:v>
                </c:pt>
                <c:pt idx="9">
                  <c:v>-24953.320091283771</c:v>
                </c:pt>
              </c:numCache>
            </c:numRef>
          </c:xVal>
          <c:yVal>
            <c:numRef>
              <c:f>Sheet1!$P$3:$P$12</c:f>
              <c:numCache>
                <c:formatCode>General</c:formatCode>
                <c:ptCount val="10"/>
                <c:pt idx="0">
                  <c:v>7.5562595070037721</c:v>
                </c:pt>
                <c:pt idx="1">
                  <c:v>8.1119382360237307</c:v>
                </c:pt>
                <c:pt idx="2">
                  <c:v>6.8801250812635208</c:v>
                </c:pt>
                <c:pt idx="3">
                  <c:v>4.8618609956630587</c:v>
                </c:pt>
                <c:pt idx="4">
                  <c:v>6.1334784730031515</c:v>
                </c:pt>
                <c:pt idx="5">
                  <c:v>4.9156439413286899</c:v>
                </c:pt>
                <c:pt idx="6">
                  <c:v>5.9285033390735498</c:v>
                </c:pt>
                <c:pt idx="7">
                  <c:v>4.3241328405197272</c:v>
                </c:pt>
                <c:pt idx="8">
                  <c:v>4.6939002424979783</c:v>
                </c:pt>
                <c:pt idx="9">
                  <c:v>11.348864491394082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6E5-4110-952B-C680BCA6F7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Hunter River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Sheet1!$P$60:$P$69</c:f>
              <c:numCache>
                <c:formatCode>General</c:formatCode>
                <c:ptCount val="10"/>
                <c:pt idx="0">
                  <c:v>-21530.145517375731</c:v>
                </c:pt>
                <c:pt idx="1">
                  <c:v>-23022.290925434168</c:v>
                </c:pt>
                <c:pt idx="2">
                  <c:v>-21086.679808824611</c:v>
                </c:pt>
                <c:pt idx="3">
                  <c:v>-19746.505614508322</c:v>
                </c:pt>
                <c:pt idx="4">
                  <c:v>-19649.36614175158</c:v>
                </c:pt>
                <c:pt idx="5">
                  <c:v>-19493.728988632742</c:v>
                </c:pt>
                <c:pt idx="6">
                  <c:v>-19474.255477713898</c:v>
                </c:pt>
                <c:pt idx="7">
                  <c:v>-21034.826054100089</c:v>
                </c:pt>
                <c:pt idx="8">
                  <c:v>-22325.742910987181</c:v>
                </c:pt>
                <c:pt idx="9">
                  <c:v>-21517.392640687467</c:v>
                </c:pt>
              </c:numCache>
            </c:numRef>
          </c:xVal>
          <c:yVal>
            <c:numRef>
              <c:f>Sheet1!$Q$3:$Q$12</c:f>
              <c:numCache>
                <c:formatCode>General</c:formatCode>
                <c:ptCount val="10"/>
                <c:pt idx="0">
                  <c:v>29.040956572022747</c:v>
                </c:pt>
                <c:pt idx="1">
                  <c:v>40.442354347041849</c:v>
                </c:pt>
                <c:pt idx="2">
                  <c:v>50.58289442039441</c:v>
                </c:pt>
                <c:pt idx="3">
                  <c:v>47.427125658927132</c:v>
                </c:pt>
                <c:pt idx="4">
                  <c:v>38.034480218855215</c:v>
                </c:pt>
                <c:pt idx="5">
                  <c:v>15.360190503940506</c:v>
                </c:pt>
                <c:pt idx="6">
                  <c:v>31.265145733895725</c:v>
                </c:pt>
                <c:pt idx="7">
                  <c:v>28.052782865282865</c:v>
                </c:pt>
                <c:pt idx="8">
                  <c:v>20.401088263588264</c:v>
                </c:pt>
                <c:pt idx="9">
                  <c:v>19.212506012506012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8C9-42B8-85E9-3CC67439D4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dirty="0"/>
              <a:t>Lake Illawarra</a:t>
            </a:r>
          </a:p>
        </c:rich>
      </c:tx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19659317585301836"/>
                  <c:y val="-7.2620662000583258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Sheet1!$P$60:$P$69</c:f>
              <c:numCache>
                <c:formatCode>General</c:formatCode>
                <c:ptCount val="10"/>
                <c:pt idx="0">
                  <c:v>-44870.81245813943</c:v>
                </c:pt>
                <c:pt idx="1">
                  <c:v>-45562.168307346597</c:v>
                </c:pt>
                <c:pt idx="2">
                  <c:v>-43242.962524713053</c:v>
                </c:pt>
                <c:pt idx="3">
                  <c:v>-40482.887276239351</c:v>
                </c:pt>
                <c:pt idx="4">
                  <c:v>-36251.133415811099</c:v>
                </c:pt>
                <c:pt idx="5">
                  <c:v>-42871.663542556118</c:v>
                </c:pt>
                <c:pt idx="6">
                  <c:v>-41261.14907339427</c:v>
                </c:pt>
                <c:pt idx="7">
                  <c:v>-41343.854806074494</c:v>
                </c:pt>
                <c:pt idx="8">
                  <c:v>-46949.308405987176</c:v>
                </c:pt>
                <c:pt idx="9">
                  <c:v>-44798.951135137293</c:v>
                </c:pt>
              </c:numCache>
            </c:numRef>
          </c:xVal>
          <c:yVal>
            <c:numRef>
              <c:f>Sheet1!$Q$3:$Q$12</c:f>
              <c:numCache>
                <c:formatCode>General</c:formatCode>
                <c:ptCount val="10"/>
                <c:pt idx="0">
                  <c:v>48.140101604472306</c:v>
                </c:pt>
                <c:pt idx="1">
                  <c:v>42.10663309371202</c:v>
                </c:pt>
                <c:pt idx="2">
                  <c:v>43.785105947293452</c:v>
                </c:pt>
                <c:pt idx="3">
                  <c:v>32.737415535853032</c:v>
                </c:pt>
                <c:pt idx="4">
                  <c:v>75.921226065601061</c:v>
                </c:pt>
                <c:pt idx="5">
                  <c:v>46.936515567765575</c:v>
                </c:pt>
                <c:pt idx="6">
                  <c:v>57.991887950012959</c:v>
                </c:pt>
                <c:pt idx="7">
                  <c:v>65.651758484570976</c:v>
                </c:pt>
                <c:pt idx="8">
                  <c:v>61.954510858830709</c:v>
                </c:pt>
                <c:pt idx="9">
                  <c:v>129.5693660968661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9E0-491C-BFE7-0DD9D7C276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4682656"/>
        <c:axId val="84683640"/>
      </c:scatterChart>
      <c:valAx>
        <c:axId val="846826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</a:t>
                </a:r>
                <a:r>
                  <a:rPr lang="en-AU" baseline="0"/>
                  <a:t> Winds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683640"/>
        <c:crosses val="autoZero"/>
        <c:crossBetween val="midCat"/>
      </c:valAx>
      <c:valAx>
        <c:axId val="8468364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 CPUE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6826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Port Stephens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Sheet1!$P$60:$P$69</c:f>
              <c:numCache>
                <c:formatCode>General</c:formatCode>
                <c:ptCount val="10"/>
                <c:pt idx="0">
                  <c:v>-21530.145517375731</c:v>
                </c:pt>
                <c:pt idx="1">
                  <c:v>-23022.290925434168</c:v>
                </c:pt>
                <c:pt idx="2">
                  <c:v>-21086.679808824611</c:v>
                </c:pt>
                <c:pt idx="3">
                  <c:v>-19746.505614508322</c:v>
                </c:pt>
                <c:pt idx="4">
                  <c:v>-19649.36614175158</c:v>
                </c:pt>
                <c:pt idx="5">
                  <c:v>-19493.728988632742</c:v>
                </c:pt>
                <c:pt idx="6">
                  <c:v>-19474.255477713898</c:v>
                </c:pt>
                <c:pt idx="7">
                  <c:v>-21034.826054100089</c:v>
                </c:pt>
                <c:pt idx="8">
                  <c:v>-22325.742910987181</c:v>
                </c:pt>
                <c:pt idx="9">
                  <c:v>-21517.392640687467</c:v>
                </c:pt>
              </c:numCache>
            </c:numRef>
          </c:xVal>
          <c:yVal>
            <c:numRef>
              <c:f>Sheet1!$Q$3:$Q$12</c:f>
              <c:numCache>
                <c:formatCode>General</c:formatCode>
                <c:ptCount val="10"/>
                <c:pt idx="0">
                  <c:v>36.01819623003859</c:v>
                </c:pt>
                <c:pt idx="1">
                  <c:v>41.467492267283092</c:v>
                </c:pt>
                <c:pt idx="2">
                  <c:v>55.337861391743246</c:v>
                </c:pt>
                <c:pt idx="3">
                  <c:v>50.915213124067286</c:v>
                </c:pt>
                <c:pt idx="4">
                  <c:v>30.356931421667415</c:v>
                </c:pt>
                <c:pt idx="5">
                  <c:v>39.657217393300634</c:v>
                </c:pt>
                <c:pt idx="6">
                  <c:v>53.28953853304764</c:v>
                </c:pt>
                <c:pt idx="7">
                  <c:v>47.870336836489315</c:v>
                </c:pt>
                <c:pt idx="8">
                  <c:v>49.767372634549361</c:v>
                </c:pt>
                <c:pt idx="9">
                  <c:v>38.233200125491791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82E-4F6E-8AA6-73821842A7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Tuggerah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Sheet1!$P$60:$P$69</c:f>
              <c:numCache>
                <c:formatCode>General</c:formatCode>
                <c:ptCount val="10"/>
                <c:pt idx="0">
                  <c:v>-21530.145517375731</c:v>
                </c:pt>
                <c:pt idx="1">
                  <c:v>-23022.290925434168</c:v>
                </c:pt>
                <c:pt idx="2">
                  <c:v>-21086.679808824611</c:v>
                </c:pt>
                <c:pt idx="3">
                  <c:v>-19746.505614508322</c:v>
                </c:pt>
                <c:pt idx="4">
                  <c:v>-19649.36614175158</c:v>
                </c:pt>
                <c:pt idx="5">
                  <c:v>-19493.728988632742</c:v>
                </c:pt>
                <c:pt idx="6">
                  <c:v>-19474.255477713898</c:v>
                </c:pt>
                <c:pt idx="7">
                  <c:v>-21034.826054100089</c:v>
                </c:pt>
                <c:pt idx="8">
                  <c:v>-22325.742910987181</c:v>
                </c:pt>
                <c:pt idx="9">
                  <c:v>-21517.392640687467</c:v>
                </c:pt>
              </c:numCache>
            </c:numRef>
          </c:xVal>
          <c:yVal>
            <c:numRef>
              <c:f>Sheet1!$Q$3:$Q$12</c:f>
              <c:numCache>
                <c:formatCode>General</c:formatCode>
                <c:ptCount val="10"/>
                <c:pt idx="0">
                  <c:v>84.014032056845963</c:v>
                </c:pt>
                <c:pt idx="1">
                  <c:v>94.592136511482963</c:v>
                </c:pt>
                <c:pt idx="2">
                  <c:v>130.13955745586895</c:v>
                </c:pt>
                <c:pt idx="3">
                  <c:v>90.360445233372857</c:v>
                </c:pt>
                <c:pt idx="4">
                  <c:v>67.010792364070866</c:v>
                </c:pt>
                <c:pt idx="5">
                  <c:v>77.013492139102596</c:v>
                </c:pt>
                <c:pt idx="6">
                  <c:v>58.458803424664467</c:v>
                </c:pt>
                <c:pt idx="7">
                  <c:v>63.345998336630686</c:v>
                </c:pt>
                <c:pt idx="8">
                  <c:v>65.539412390108225</c:v>
                </c:pt>
                <c:pt idx="9">
                  <c:v>76.091072939145207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7D5-4092-B62E-6D484833F8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Camden River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Sheet1!$P$60:$P$69</c:f>
              <c:numCache>
                <c:formatCode>General</c:formatCode>
                <c:ptCount val="10"/>
                <c:pt idx="0">
                  <c:v>-21863.18437820438</c:v>
                </c:pt>
                <c:pt idx="1">
                  <c:v>-23441.548836030779</c:v>
                </c:pt>
                <c:pt idx="2">
                  <c:v>-22437.62124490787</c:v>
                </c:pt>
                <c:pt idx="3">
                  <c:v>-21561.532761777962</c:v>
                </c:pt>
                <c:pt idx="4">
                  <c:v>-20021.887164720982</c:v>
                </c:pt>
                <c:pt idx="5">
                  <c:v>-19646.76980374796</c:v>
                </c:pt>
                <c:pt idx="6">
                  <c:v>-20826.648032432669</c:v>
                </c:pt>
                <c:pt idx="7">
                  <c:v>-21884.720328873758</c:v>
                </c:pt>
                <c:pt idx="8">
                  <c:v>-22743.167828360893</c:v>
                </c:pt>
                <c:pt idx="9">
                  <c:v>-22988.384050408218</c:v>
                </c:pt>
              </c:numCache>
            </c:numRef>
          </c:xVal>
          <c:yVal>
            <c:numRef>
              <c:f>Sheet1!$Q$3:$Q$12</c:f>
              <c:numCache>
                <c:formatCode>General</c:formatCode>
                <c:ptCount val="10"/>
                <c:pt idx="0">
                  <c:v>47.251351913194014</c:v>
                </c:pt>
                <c:pt idx="1">
                  <c:v>85.699403143153134</c:v>
                </c:pt>
                <c:pt idx="2">
                  <c:v>62.950766941391947</c:v>
                </c:pt>
                <c:pt idx="3">
                  <c:v>58.711753056992031</c:v>
                </c:pt>
                <c:pt idx="4">
                  <c:v>59.160291234715579</c:v>
                </c:pt>
                <c:pt idx="5">
                  <c:v>67.896091871091869</c:v>
                </c:pt>
                <c:pt idx="6">
                  <c:v>55.498584632959627</c:v>
                </c:pt>
                <c:pt idx="7">
                  <c:v>52.738402269027269</c:v>
                </c:pt>
                <c:pt idx="8">
                  <c:v>52.84915452602953</c:v>
                </c:pt>
                <c:pt idx="9">
                  <c:v>47.773210921023413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5AD-4595-AFE4-2CFF8FF322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Wallis Lake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Sheet1!$P$60:$P$69</c:f>
              <c:numCache>
                <c:formatCode>General</c:formatCode>
                <c:ptCount val="10"/>
                <c:pt idx="0">
                  <c:v>-21863.18437820438</c:v>
                </c:pt>
                <c:pt idx="1">
                  <c:v>-23441.548836030779</c:v>
                </c:pt>
                <c:pt idx="2">
                  <c:v>-22437.62124490787</c:v>
                </c:pt>
                <c:pt idx="3">
                  <c:v>-21561.532761777962</c:v>
                </c:pt>
                <c:pt idx="4">
                  <c:v>-20021.887164720982</c:v>
                </c:pt>
                <c:pt idx="5">
                  <c:v>-19646.76980374796</c:v>
                </c:pt>
                <c:pt idx="6">
                  <c:v>-20826.648032432669</c:v>
                </c:pt>
                <c:pt idx="7">
                  <c:v>-21884.720328873758</c:v>
                </c:pt>
                <c:pt idx="8">
                  <c:v>-22743.167828360893</c:v>
                </c:pt>
                <c:pt idx="9">
                  <c:v>-22988.384050408218</c:v>
                </c:pt>
              </c:numCache>
            </c:numRef>
          </c:xVal>
          <c:yVal>
            <c:numRef>
              <c:f>Sheet1!$Q$3:$Q$12</c:f>
              <c:numCache>
                <c:formatCode>General</c:formatCode>
                <c:ptCount val="10"/>
                <c:pt idx="0">
                  <c:v>55.790024003717853</c:v>
                </c:pt>
                <c:pt idx="1">
                  <c:v>82.820885630329727</c:v>
                </c:pt>
                <c:pt idx="2">
                  <c:v>97.381267201422034</c:v>
                </c:pt>
                <c:pt idx="3">
                  <c:v>84.093983265599817</c:v>
                </c:pt>
                <c:pt idx="4">
                  <c:v>69.583507397675945</c:v>
                </c:pt>
                <c:pt idx="5">
                  <c:v>72.947099209016542</c:v>
                </c:pt>
                <c:pt idx="6">
                  <c:v>73.544387705786093</c:v>
                </c:pt>
                <c:pt idx="7">
                  <c:v>72.883077642831154</c:v>
                </c:pt>
                <c:pt idx="8">
                  <c:v>102.51080483856741</c:v>
                </c:pt>
                <c:pt idx="9">
                  <c:v>96.476023870535343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1AA-44F8-AB4B-73690570C6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Clarence River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Sheet1!$P$60:$P$69</c:f>
              <c:numCache>
                <c:formatCode>General</c:formatCode>
                <c:ptCount val="10"/>
                <c:pt idx="0">
                  <c:v>-22250.597060467597</c:v>
                </c:pt>
                <c:pt idx="1">
                  <c:v>-23002.282957396601</c:v>
                </c:pt>
                <c:pt idx="2">
                  <c:v>-24261.048866403111</c:v>
                </c:pt>
                <c:pt idx="3">
                  <c:v>-23504.246531648761</c:v>
                </c:pt>
                <c:pt idx="4">
                  <c:v>-22240.745840157982</c:v>
                </c:pt>
                <c:pt idx="5">
                  <c:v>-20549.662919877759</c:v>
                </c:pt>
                <c:pt idx="6">
                  <c:v>-22529.10927019985</c:v>
                </c:pt>
                <c:pt idx="7">
                  <c:v>-22561.41283964397</c:v>
                </c:pt>
                <c:pt idx="8">
                  <c:v>-23276.518732331071</c:v>
                </c:pt>
                <c:pt idx="9">
                  <c:v>-23480.038042067619</c:v>
                </c:pt>
              </c:numCache>
            </c:numRef>
          </c:xVal>
          <c:yVal>
            <c:numRef>
              <c:f>Sheet1!$Q$3:$Q$12</c:f>
              <c:numCache>
                <c:formatCode>General</c:formatCode>
                <c:ptCount val="10"/>
                <c:pt idx="0">
                  <c:v>1.9631368242328369</c:v>
                </c:pt>
                <c:pt idx="1">
                  <c:v>2.8270540481433648</c:v>
                </c:pt>
                <c:pt idx="2">
                  <c:v>2.4540666444576815</c:v>
                </c:pt>
                <c:pt idx="3">
                  <c:v>2.0940221132726538</c:v>
                </c:pt>
                <c:pt idx="4">
                  <c:v>1.4933054049493599</c:v>
                </c:pt>
                <c:pt idx="5">
                  <c:v>1.4820353511643709</c:v>
                </c:pt>
                <c:pt idx="6">
                  <c:v>1.8441365449170022</c:v>
                </c:pt>
                <c:pt idx="7">
                  <c:v>1.173401859498896</c:v>
                </c:pt>
                <c:pt idx="8">
                  <c:v>1.8640360538747762</c:v>
                </c:pt>
                <c:pt idx="9">
                  <c:v>2.1936944495657902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392-4A81-A109-752820C9DE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Camden River (5)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Sheet1!$P$38:$P$47</c:f>
              <c:numCache>
                <c:formatCode>General</c:formatCode>
                <c:ptCount val="10"/>
                <c:pt idx="0">
                  <c:v>13052.45427510463</c:v>
                </c:pt>
                <c:pt idx="1">
                  <c:v>13053.970995784781</c:v>
                </c:pt>
                <c:pt idx="2">
                  <c:v>15784.995239621141</c:v>
                </c:pt>
                <c:pt idx="3">
                  <c:v>15325.204276667151</c:v>
                </c:pt>
                <c:pt idx="4">
                  <c:v>12964.93525864525</c:v>
                </c:pt>
                <c:pt idx="5">
                  <c:v>12293.175240951579</c:v>
                </c:pt>
                <c:pt idx="6">
                  <c:v>12475.33905806146</c:v>
                </c:pt>
                <c:pt idx="7">
                  <c:v>15221.85201042179</c:v>
                </c:pt>
                <c:pt idx="8">
                  <c:v>14278.048608988211</c:v>
                </c:pt>
                <c:pt idx="9">
                  <c:v>13200.80211397976</c:v>
                </c:pt>
              </c:numCache>
            </c:numRef>
          </c:xVal>
          <c:yVal>
            <c:numRef>
              <c:f>Sheet1!$S$3:$S$12</c:f>
              <c:numCache>
                <c:formatCode>General</c:formatCode>
                <c:ptCount val="10"/>
                <c:pt idx="0">
                  <c:v>10.685120897620898</c:v>
                </c:pt>
                <c:pt idx="1">
                  <c:v>14.638762163762165</c:v>
                </c:pt>
                <c:pt idx="2">
                  <c:v>12.039704161579161</c:v>
                </c:pt>
                <c:pt idx="3">
                  <c:v>11.953197766286001</c:v>
                </c:pt>
                <c:pt idx="4">
                  <c:v>17.46809587525048</c:v>
                </c:pt>
                <c:pt idx="5">
                  <c:v>20.614908309283312</c:v>
                </c:pt>
                <c:pt idx="6">
                  <c:v>19.788333472083476</c:v>
                </c:pt>
                <c:pt idx="7">
                  <c:v>19.073814738502239</c:v>
                </c:pt>
                <c:pt idx="8">
                  <c:v>14.041455234580233</c:v>
                </c:pt>
                <c:pt idx="9">
                  <c:v>23.842505099067598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4457-49BC-8913-3BD6ADD230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Hawkesbury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Sheet1!$P$60:$P$69</c:f>
              <c:numCache>
                <c:formatCode>General</c:formatCode>
                <c:ptCount val="10"/>
                <c:pt idx="0">
                  <c:v>-21530.145517375731</c:v>
                </c:pt>
                <c:pt idx="1">
                  <c:v>-23022.290925434168</c:v>
                </c:pt>
                <c:pt idx="2">
                  <c:v>-21086.679808824611</c:v>
                </c:pt>
                <c:pt idx="3">
                  <c:v>-19746.505614508322</c:v>
                </c:pt>
                <c:pt idx="4">
                  <c:v>-19649.36614175158</c:v>
                </c:pt>
                <c:pt idx="5">
                  <c:v>-19493.728988632742</c:v>
                </c:pt>
                <c:pt idx="6">
                  <c:v>-19474.255477713898</c:v>
                </c:pt>
                <c:pt idx="7">
                  <c:v>-21034.826054100089</c:v>
                </c:pt>
                <c:pt idx="8">
                  <c:v>-22325.742910987181</c:v>
                </c:pt>
                <c:pt idx="9">
                  <c:v>-21517.392640687467</c:v>
                </c:pt>
              </c:numCache>
            </c:numRef>
          </c:xVal>
          <c:yVal>
            <c:numRef>
              <c:f>Sheet1!$Q$3:$Q$12</c:f>
              <c:numCache>
                <c:formatCode>General</c:formatCode>
                <c:ptCount val="10"/>
                <c:pt idx="0">
                  <c:v>0.93019653835118321</c:v>
                </c:pt>
                <c:pt idx="1">
                  <c:v>0.85407015822063792</c:v>
                </c:pt>
                <c:pt idx="2">
                  <c:v>0.76215469925769108</c:v>
                </c:pt>
                <c:pt idx="3">
                  <c:v>0.7427594951131532</c:v>
                </c:pt>
                <c:pt idx="4">
                  <c:v>1.1353953432953674</c:v>
                </c:pt>
                <c:pt idx="5">
                  <c:v>1.6445089672977697</c:v>
                </c:pt>
                <c:pt idx="6">
                  <c:v>0.88445093426529775</c:v>
                </c:pt>
                <c:pt idx="7">
                  <c:v>0.90713871833576343</c:v>
                </c:pt>
                <c:pt idx="8">
                  <c:v>1.0972781562284497</c:v>
                </c:pt>
                <c:pt idx="9">
                  <c:v>0.86023224345159777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5362-4D73-9450-C82E72C34B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Clarence River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Sheet1!$P$81:$P$90</c:f>
              <c:numCache>
                <c:formatCode>General</c:formatCode>
                <c:ptCount val="10"/>
                <c:pt idx="0">
                  <c:v>12.780683939926616</c:v>
                </c:pt>
                <c:pt idx="1">
                  <c:v>12.545639531117168</c:v>
                </c:pt>
                <c:pt idx="2">
                  <c:v>12.729148190561494</c:v>
                </c:pt>
                <c:pt idx="3">
                  <c:v>12.245494061853234</c:v>
                </c:pt>
                <c:pt idx="4">
                  <c:v>12.766928045148545</c:v>
                </c:pt>
                <c:pt idx="5">
                  <c:v>13.129488779290684</c:v>
                </c:pt>
                <c:pt idx="6">
                  <c:v>12.904081570106767</c:v>
                </c:pt>
                <c:pt idx="7">
                  <c:v>12.400760698925131</c:v>
                </c:pt>
                <c:pt idx="8">
                  <c:v>12.840872139562181</c:v>
                </c:pt>
                <c:pt idx="9">
                  <c:v>13.221761849398677</c:v>
                </c:pt>
              </c:numCache>
            </c:numRef>
          </c:xVal>
          <c:yVal>
            <c:numRef>
              <c:f>Sheet1!$R$3:$R$12</c:f>
              <c:numCache>
                <c:formatCode>General</c:formatCode>
                <c:ptCount val="10"/>
                <c:pt idx="0">
                  <c:v>3.2157632592368226</c:v>
                </c:pt>
                <c:pt idx="1">
                  <c:v>2.8247342430325406</c:v>
                </c:pt>
                <c:pt idx="2">
                  <c:v>4.8376117822198781</c:v>
                </c:pt>
                <c:pt idx="3">
                  <c:v>3.6642152700836714</c:v>
                </c:pt>
                <c:pt idx="4">
                  <c:v>3.4576119581922273</c:v>
                </c:pt>
                <c:pt idx="5">
                  <c:v>1.8099327867957344</c:v>
                </c:pt>
                <c:pt idx="6">
                  <c:v>1.8597874371101391</c:v>
                </c:pt>
                <c:pt idx="7">
                  <c:v>1.5637969709813406</c:v>
                </c:pt>
                <c:pt idx="8">
                  <c:v>1.6623288013916906</c:v>
                </c:pt>
                <c:pt idx="9">
                  <c:v>1.581300540642699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589F-4CE6-9851-C59114C33E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Hawkesbury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Sheet1!$P$76:$P$85</c:f>
              <c:numCache>
                <c:formatCode>General</c:formatCode>
                <c:ptCount val="10"/>
                <c:pt idx="0">
                  <c:v>10.438359427456469</c:v>
                </c:pt>
                <c:pt idx="1">
                  <c:v>10.39513752670633</c:v>
                </c:pt>
                <c:pt idx="2">
                  <c:v>11.078643775266011</c:v>
                </c:pt>
                <c:pt idx="3">
                  <c:v>10.365491396454438</c:v>
                </c:pt>
                <c:pt idx="4">
                  <c:v>10.454262000302549</c:v>
                </c:pt>
                <c:pt idx="5">
                  <c:v>10.701857977577916</c:v>
                </c:pt>
                <c:pt idx="6">
                  <c:v>10.388948099900343</c:v>
                </c:pt>
                <c:pt idx="7">
                  <c:v>10.25821725144055</c:v>
                </c:pt>
                <c:pt idx="8">
                  <c:v>10.28690602218896</c:v>
                </c:pt>
                <c:pt idx="9">
                  <c:v>10.770024051672911</c:v>
                </c:pt>
              </c:numCache>
            </c:numRef>
          </c:xVal>
          <c:yVal>
            <c:numRef>
              <c:f>Sheet1!$R$3:$R$12</c:f>
              <c:numCache>
                <c:formatCode>General</c:formatCode>
                <c:ptCount val="10"/>
                <c:pt idx="0">
                  <c:v>2.9776190804102467</c:v>
                </c:pt>
                <c:pt idx="1">
                  <c:v>2.8523195846517804</c:v>
                </c:pt>
                <c:pt idx="2">
                  <c:v>2.4447624969130617</c:v>
                </c:pt>
                <c:pt idx="3">
                  <c:v>2.2908563965544637</c:v>
                </c:pt>
                <c:pt idx="4">
                  <c:v>2.1013506387628538</c:v>
                </c:pt>
                <c:pt idx="5">
                  <c:v>2.8161924987339297</c:v>
                </c:pt>
                <c:pt idx="6">
                  <c:v>5.3709033653248097</c:v>
                </c:pt>
                <c:pt idx="7">
                  <c:v>2.451064542646741</c:v>
                </c:pt>
                <c:pt idx="8">
                  <c:v>3.9428180619016495</c:v>
                </c:pt>
                <c:pt idx="9">
                  <c:v>1.7243446470892803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A80-4A4F-9468-EE20791A05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dirty="0"/>
              <a:t>Illawarra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1790741469816273"/>
                  <c:y val="-1.6863881598133568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Sheet1!$P$82:$P$91</c:f>
              <c:numCache>
                <c:formatCode>General</c:formatCode>
                <c:ptCount val="10"/>
                <c:pt idx="0">
                  <c:v>20.478427359549418</c:v>
                </c:pt>
                <c:pt idx="1">
                  <c:v>21.841596308919865</c:v>
                </c:pt>
                <c:pt idx="2">
                  <c:v>20.745166712781359</c:v>
                </c:pt>
                <c:pt idx="3">
                  <c:v>20.375858402305209</c:v>
                </c:pt>
                <c:pt idx="4">
                  <c:v>21.381159199375016</c:v>
                </c:pt>
                <c:pt idx="5">
                  <c:v>21.805603319187483</c:v>
                </c:pt>
                <c:pt idx="6">
                  <c:v>20.763363857377914</c:v>
                </c:pt>
                <c:pt idx="7">
                  <c:v>21.190510246338423</c:v>
                </c:pt>
                <c:pt idx="8">
                  <c:v>20.521725511883442</c:v>
                </c:pt>
                <c:pt idx="9">
                  <c:v>20.400314964784901</c:v>
                </c:pt>
              </c:numCache>
            </c:numRef>
          </c:xVal>
          <c:yVal>
            <c:numRef>
              <c:f>Sheet1!$R$3:$R$12</c:f>
              <c:numCache>
                <c:formatCode>General</c:formatCode>
                <c:ptCount val="10"/>
                <c:pt idx="0">
                  <c:v>37.287609485395521</c:v>
                </c:pt>
                <c:pt idx="1">
                  <c:v>59.011558453131848</c:v>
                </c:pt>
                <c:pt idx="2">
                  <c:v>56.950941951566953</c:v>
                </c:pt>
                <c:pt idx="3">
                  <c:v>81.995891030266023</c:v>
                </c:pt>
                <c:pt idx="4">
                  <c:v>99.585765762015754</c:v>
                </c:pt>
                <c:pt idx="5">
                  <c:v>121.7031051124801</c:v>
                </c:pt>
                <c:pt idx="6">
                  <c:v>53.108679861804859</c:v>
                </c:pt>
                <c:pt idx="7">
                  <c:v>63.410088002275501</c:v>
                </c:pt>
                <c:pt idx="8">
                  <c:v>61.706461498060754</c:v>
                </c:pt>
                <c:pt idx="9">
                  <c:v>146.09463901838902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F8C7-42AB-9D3D-3A485A404F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4682656"/>
        <c:axId val="84683640"/>
      </c:scatterChart>
      <c:valAx>
        <c:axId val="846826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</a:t>
                </a:r>
                <a:r>
                  <a:rPr lang="en-AU" baseline="0"/>
                  <a:t> Winds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683640"/>
        <c:crosses val="autoZero"/>
        <c:crossBetween val="midCat"/>
      </c:valAx>
      <c:valAx>
        <c:axId val="8468364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 CPUE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6826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Hunter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Sheet1!$P$81:$P$90</c:f>
              <c:numCache>
                <c:formatCode>General</c:formatCode>
                <c:ptCount val="10"/>
                <c:pt idx="0">
                  <c:v>10.701857977577916</c:v>
                </c:pt>
                <c:pt idx="1">
                  <c:v>10.388948099900343</c:v>
                </c:pt>
                <c:pt idx="2">
                  <c:v>10.25821725144055</c:v>
                </c:pt>
                <c:pt idx="3">
                  <c:v>10.28690602218896</c:v>
                </c:pt>
                <c:pt idx="4">
                  <c:v>10.770024051672911</c:v>
                </c:pt>
                <c:pt idx="5">
                  <c:v>10.930266500813461</c:v>
                </c:pt>
                <c:pt idx="6">
                  <c:v>10.429684259142983</c:v>
                </c:pt>
                <c:pt idx="7">
                  <c:v>10.515036835210902</c:v>
                </c:pt>
                <c:pt idx="8">
                  <c:v>10.426447200188838</c:v>
                </c:pt>
                <c:pt idx="9">
                  <c:v>10.781875795438838</c:v>
                </c:pt>
              </c:numCache>
            </c:numRef>
          </c:xVal>
          <c:yVal>
            <c:numRef>
              <c:f>Sheet1!$R$3:$R$12</c:f>
              <c:numCache>
                <c:formatCode>General</c:formatCode>
                <c:ptCount val="10"/>
                <c:pt idx="0">
                  <c:v>15.049637658093538</c:v>
                </c:pt>
                <c:pt idx="1">
                  <c:v>24.384688575313575</c:v>
                </c:pt>
                <c:pt idx="2">
                  <c:v>10.13078403078403</c:v>
                </c:pt>
                <c:pt idx="3">
                  <c:v>15.050217150768622</c:v>
                </c:pt>
                <c:pt idx="4">
                  <c:v>13.945507154882153</c:v>
                </c:pt>
                <c:pt idx="5">
                  <c:v>16.433465145965148</c:v>
                </c:pt>
                <c:pt idx="6">
                  <c:v>10.381592944092944</c:v>
                </c:pt>
                <c:pt idx="7">
                  <c:v>16.410991092241094</c:v>
                </c:pt>
                <c:pt idx="8">
                  <c:v>24.972017797017799</c:v>
                </c:pt>
                <c:pt idx="9">
                  <c:v>32.070475589225587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119-41D2-970D-B1F37BC140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Tuggerah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Sheet1!$P$81:$P$90</c:f>
              <c:numCache>
                <c:formatCode>General</c:formatCode>
                <c:ptCount val="10"/>
                <c:pt idx="0">
                  <c:v>10.454262000302549</c:v>
                </c:pt>
                <c:pt idx="1">
                  <c:v>10.701857977577916</c:v>
                </c:pt>
                <c:pt idx="2">
                  <c:v>10.388948099900343</c:v>
                </c:pt>
                <c:pt idx="3">
                  <c:v>10.25821725144055</c:v>
                </c:pt>
                <c:pt idx="4">
                  <c:v>10.28690602218896</c:v>
                </c:pt>
                <c:pt idx="5">
                  <c:v>10.770024051672911</c:v>
                </c:pt>
                <c:pt idx="6">
                  <c:v>10.930266500813461</c:v>
                </c:pt>
                <c:pt idx="7">
                  <c:v>10.429684259142983</c:v>
                </c:pt>
                <c:pt idx="8">
                  <c:v>10.515036835210902</c:v>
                </c:pt>
                <c:pt idx="9">
                  <c:v>10.426447200188838</c:v>
                </c:pt>
              </c:numCache>
            </c:numRef>
          </c:xVal>
          <c:yVal>
            <c:numRef>
              <c:f>Sheet1!$R$3:$R$12</c:f>
              <c:numCache>
                <c:formatCode>General</c:formatCode>
                <c:ptCount val="10"/>
                <c:pt idx="0">
                  <c:v>40.777296011166207</c:v>
                </c:pt>
                <c:pt idx="1">
                  <c:v>68.679907473721201</c:v>
                </c:pt>
                <c:pt idx="2">
                  <c:v>133.92427924791448</c:v>
                </c:pt>
                <c:pt idx="3">
                  <c:v>124.73056447846744</c:v>
                </c:pt>
                <c:pt idx="4">
                  <c:v>115.00159089492583</c:v>
                </c:pt>
                <c:pt idx="5">
                  <c:v>147.99810710365162</c:v>
                </c:pt>
                <c:pt idx="6">
                  <c:v>118.55200930467062</c:v>
                </c:pt>
                <c:pt idx="7">
                  <c:v>113.15651079067992</c:v>
                </c:pt>
                <c:pt idx="8">
                  <c:v>102.81667340948981</c:v>
                </c:pt>
                <c:pt idx="9">
                  <c:v>117.25821500925763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A04-45E5-9C7B-77F3A87648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Wallis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Sheet1!$P$81:$P$90</c:f>
              <c:numCache>
                <c:formatCode>General</c:formatCode>
                <c:ptCount val="10"/>
                <c:pt idx="0">
                  <c:v>10.609444586711339</c:v>
                </c:pt>
                <c:pt idx="1">
                  <c:v>10.234511207389389</c:v>
                </c:pt>
                <c:pt idx="2">
                  <c:v>10.382040892130538</c:v>
                </c:pt>
                <c:pt idx="3">
                  <c:v>10.361974745180936</c:v>
                </c:pt>
                <c:pt idx="4">
                  <c:v>10.993620488963034</c:v>
                </c:pt>
                <c:pt idx="5">
                  <c:v>11.238839865275756</c:v>
                </c:pt>
                <c:pt idx="6">
                  <c:v>10.586757876904587</c:v>
                </c:pt>
                <c:pt idx="7">
                  <c:v>10.570277115194108</c:v>
                </c:pt>
                <c:pt idx="8">
                  <c:v>10.759927264546496</c:v>
                </c:pt>
                <c:pt idx="9">
                  <c:v>11.034614138858542</c:v>
                </c:pt>
              </c:numCache>
            </c:numRef>
          </c:xVal>
          <c:yVal>
            <c:numRef>
              <c:f>Sheet1!$R$3:$R$12</c:f>
              <c:numCache>
                <c:formatCode>General</c:formatCode>
                <c:ptCount val="10"/>
                <c:pt idx="0">
                  <c:v>42.311062688708894</c:v>
                </c:pt>
                <c:pt idx="1">
                  <c:v>58.796084728993748</c:v>
                </c:pt>
                <c:pt idx="2">
                  <c:v>57.674506718229999</c:v>
                </c:pt>
                <c:pt idx="3">
                  <c:v>57.680886208879265</c:v>
                </c:pt>
                <c:pt idx="4">
                  <c:v>84.393744994600823</c:v>
                </c:pt>
                <c:pt idx="5">
                  <c:v>91.418924703591017</c:v>
                </c:pt>
                <c:pt idx="6">
                  <c:v>79.34448022873498</c:v>
                </c:pt>
                <c:pt idx="7">
                  <c:v>86.952089280993675</c:v>
                </c:pt>
                <c:pt idx="8">
                  <c:v>106.97986521294962</c:v>
                </c:pt>
                <c:pt idx="9">
                  <c:v>125.37356372682017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DC9-4B5B-BF74-ACB13F649F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Port Stephens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Sheet1!$P$81:$P$90</c:f>
              <c:numCache>
                <c:formatCode>General</c:formatCode>
                <c:ptCount val="10"/>
                <c:pt idx="0">
                  <c:v>10.701857977577916</c:v>
                </c:pt>
                <c:pt idx="1">
                  <c:v>10.388948099900343</c:v>
                </c:pt>
                <c:pt idx="2">
                  <c:v>10.25821725144055</c:v>
                </c:pt>
                <c:pt idx="3">
                  <c:v>10.28690602218896</c:v>
                </c:pt>
                <c:pt idx="4">
                  <c:v>10.770024051672911</c:v>
                </c:pt>
                <c:pt idx="5">
                  <c:v>10.930266500813461</c:v>
                </c:pt>
                <c:pt idx="6">
                  <c:v>10.429684259142983</c:v>
                </c:pt>
                <c:pt idx="7">
                  <c:v>10.515036835210902</c:v>
                </c:pt>
                <c:pt idx="8">
                  <c:v>10.426447200188838</c:v>
                </c:pt>
                <c:pt idx="9">
                  <c:v>10.781875795438838</c:v>
                </c:pt>
              </c:numCache>
            </c:numRef>
          </c:xVal>
          <c:yVal>
            <c:numRef>
              <c:f>Sheet1!$R$3:$R$12</c:f>
              <c:numCache>
                <c:formatCode>General</c:formatCode>
                <c:ptCount val="10"/>
                <c:pt idx="0">
                  <c:v>130.32767440464565</c:v>
                </c:pt>
                <c:pt idx="1">
                  <c:v>154.06315413894686</c:v>
                </c:pt>
                <c:pt idx="2">
                  <c:v>153.77873810486895</c:v>
                </c:pt>
                <c:pt idx="3">
                  <c:v>171.77791217270385</c:v>
                </c:pt>
                <c:pt idx="4">
                  <c:v>239.19360781200757</c:v>
                </c:pt>
                <c:pt idx="5">
                  <c:v>182.17423191822058</c:v>
                </c:pt>
                <c:pt idx="6">
                  <c:v>162.04374373101055</c:v>
                </c:pt>
                <c:pt idx="7">
                  <c:v>130.56379835254759</c:v>
                </c:pt>
                <c:pt idx="8">
                  <c:v>171.89125016028035</c:v>
                </c:pt>
                <c:pt idx="9">
                  <c:v>194.01353140686476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D8CE-408E-A88C-96126160AB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Camden River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Sheet1!$P$81:$P$90</c:f>
              <c:numCache>
                <c:formatCode>General</c:formatCode>
                <c:ptCount val="10"/>
                <c:pt idx="0">
                  <c:v>10.609444586711339</c:v>
                </c:pt>
                <c:pt idx="1">
                  <c:v>10.234511207389389</c:v>
                </c:pt>
                <c:pt idx="2">
                  <c:v>10.382040892130538</c:v>
                </c:pt>
                <c:pt idx="3">
                  <c:v>10.361974745180936</c:v>
                </c:pt>
                <c:pt idx="4">
                  <c:v>10.993620488963034</c:v>
                </c:pt>
                <c:pt idx="5">
                  <c:v>11.238839865275756</c:v>
                </c:pt>
                <c:pt idx="6">
                  <c:v>10.586757876904587</c:v>
                </c:pt>
                <c:pt idx="7">
                  <c:v>10.570277115194108</c:v>
                </c:pt>
                <c:pt idx="8">
                  <c:v>10.759927264546496</c:v>
                </c:pt>
                <c:pt idx="9">
                  <c:v>11.034614138858542</c:v>
                </c:pt>
              </c:numCache>
            </c:numRef>
          </c:xVal>
          <c:yVal>
            <c:numRef>
              <c:f>Sheet1!$R$3:$R$12</c:f>
              <c:numCache>
                <c:formatCode>General</c:formatCode>
                <c:ptCount val="10"/>
                <c:pt idx="0">
                  <c:v>88.85401596454227</c:v>
                </c:pt>
                <c:pt idx="1">
                  <c:v>151.54775479150479</c:v>
                </c:pt>
                <c:pt idx="2">
                  <c:v>106.75308112026862</c:v>
                </c:pt>
                <c:pt idx="3">
                  <c:v>103.44381307009984</c:v>
                </c:pt>
                <c:pt idx="4">
                  <c:v>158.28501219175558</c:v>
                </c:pt>
                <c:pt idx="5">
                  <c:v>124.6567836099086</c:v>
                </c:pt>
                <c:pt idx="6">
                  <c:v>102.28685989935991</c:v>
                </c:pt>
                <c:pt idx="7">
                  <c:v>71.716284849409845</c:v>
                </c:pt>
                <c:pt idx="8">
                  <c:v>60.768440702815695</c:v>
                </c:pt>
                <c:pt idx="9">
                  <c:v>61.686099282661786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7BA-4518-B45B-1631A325A3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Clarence River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Sheet1!$P$81:$P$90</c:f>
              <c:numCache>
                <c:formatCode>General</c:formatCode>
                <c:ptCount val="10"/>
                <c:pt idx="0">
                  <c:v>12.780683939926616</c:v>
                </c:pt>
                <c:pt idx="1">
                  <c:v>12.545639531117168</c:v>
                </c:pt>
                <c:pt idx="2">
                  <c:v>12.729148190561494</c:v>
                </c:pt>
                <c:pt idx="3">
                  <c:v>12.245494061853234</c:v>
                </c:pt>
                <c:pt idx="4">
                  <c:v>12.766928045148545</c:v>
                </c:pt>
                <c:pt idx="5">
                  <c:v>13.129488779290684</c:v>
                </c:pt>
                <c:pt idx="6">
                  <c:v>12.904081570106767</c:v>
                </c:pt>
                <c:pt idx="7">
                  <c:v>12.400760698925131</c:v>
                </c:pt>
                <c:pt idx="8">
                  <c:v>12.840872139562181</c:v>
                </c:pt>
                <c:pt idx="9">
                  <c:v>13.221761849398677</c:v>
                </c:pt>
              </c:numCache>
            </c:numRef>
          </c:xVal>
          <c:yVal>
            <c:numRef>
              <c:f>Sheet1!$S$3:$S$12</c:f>
              <c:numCache>
                <c:formatCode>General</c:formatCode>
                <c:ptCount val="10"/>
                <c:pt idx="0">
                  <c:v>0.95127927695266312</c:v>
                </c:pt>
                <c:pt idx="1">
                  <c:v>1.1197475292368464</c:v>
                </c:pt>
                <c:pt idx="2">
                  <c:v>0.81780852632790235</c:v>
                </c:pt>
                <c:pt idx="3">
                  <c:v>0.80439675631120011</c:v>
                </c:pt>
                <c:pt idx="4">
                  <c:v>0.72121909075342794</c:v>
                </c:pt>
                <c:pt idx="5">
                  <c:v>1.0159145212538276</c:v>
                </c:pt>
                <c:pt idx="6">
                  <c:v>0.80611397693169862</c:v>
                </c:pt>
                <c:pt idx="7">
                  <c:v>1.1989332570779505</c:v>
                </c:pt>
                <c:pt idx="8">
                  <c:v>1.1770065765032485</c:v>
                </c:pt>
                <c:pt idx="9">
                  <c:v>0.81422334481935454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7FB-41FE-923F-D6604B8612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Hawkesbury (6)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Sheet1!$P$37:$P$46</c:f>
              <c:numCache>
                <c:formatCode>General</c:formatCode>
                <c:ptCount val="10"/>
                <c:pt idx="0">
                  <c:v>10627.27058665426</c:v>
                </c:pt>
                <c:pt idx="1">
                  <c:v>12113.1623258496</c:v>
                </c:pt>
                <c:pt idx="2">
                  <c:v>11812.58496050227</c:v>
                </c:pt>
                <c:pt idx="3">
                  <c:v>13993.079719564441</c:v>
                </c:pt>
                <c:pt idx="4">
                  <c:v>11585.819127248091</c:v>
                </c:pt>
                <c:pt idx="5">
                  <c:v>9170.2395542226095</c:v>
                </c:pt>
                <c:pt idx="6">
                  <c:v>10536.23850103615</c:v>
                </c:pt>
                <c:pt idx="7">
                  <c:v>11675.890006295</c:v>
                </c:pt>
                <c:pt idx="8">
                  <c:v>13379.132040271341</c:v>
                </c:pt>
                <c:pt idx="9">
                  <c:v>12554.571082212711</c:v>
                </c:pt>
              </c:numCache>
            </c:numRef>
          </c:xVal>
          <c:yVal>
            <c:numRef>
              <c:f>Sheet1!$S$3:$S$12</c:f>
              <c:numCache>
                <c:formatCode>General</c:formatCode>
                <c:ptCount val="10"/>
                <c:pt idx="0">
                  <c:v>0.50285192542212609</c:v>
                </c:pt>
                <c:pt idx="1">
                  <c:v>0.42556731809423215</c:v>
                </c:pt>
                <c:pt idx="2">
                  <c:v>0.8717006301090523</c:v>
                </c:pt>
                <c:pt idx="3">
                  <c:v>0.52985778944514139</c:v>
                </c:pt>
                <c:pt idx="4">
                  <c:v>0.97383063207632181</c:v>
                </c:pt>
                <c:pt idx="5">
                  <c:v>1.9542595988025095</c:v>
                </c:pt>
                <c:pt idx="6">
                  <c:v>0.63141994135218893</c:v>
                </c:pt>
                <c:pt idx="7">
                  <c:v>0.9083021647671532</c:v>
                </c:pt>
                <c:pt idx="8">
                  <c:v>0.83193159234481184</c:v>
                </c:pt>
                <c:pt idx="9">
                  <c:v>0.43008425387892651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88E4-4301-BCDE-2955298501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Hawkesbury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Sheet1!$P$76:$P$85</c:f>
              <c:numCache>
                <c:formatCode>General</c:formatCode>
                <c:ptCount val="10"/>
                <c:pt idx="0">
                  <c:v>10.438359427456469</c:v>
                </c:pt>
                <c:pt idx="1">
                  <c:v>10.39513752670633</c:v>
                </c:pt>
                <c:pt idx="2">
                  <c:v>11.078643775266011</c:v>
                </c:pt>
                <c:pt idx="3">
                  <c:v>10.365491396454438</c:v>
                </c:pt>
                <c:pt idx="4">
                  <c:v>10.454262000302549</c:v>
                </c:pt>
                <c:pt idx="5">
                  <c:v>10.701857977577916</c:v>
                </c:pt>
                <c:pt idx="6">
                  <c:v>10.388948099900343</c:v>
                </c:pt>
                <c:pt idx="7">
                  <c:v>10.25821725144055</c:v>
                </c:pt>
                <c:pt idx="8">
                  <c:v>10.28690602218896</c:v>
                </c:pt>
                <c:pt idx="9">
                  <c:v>10.770024051672911</c:v>
                </c:pt>
              </c:numCache>
            </c:numRef>
          </c:xVal>
          <c:yVal>
            <c:numRef>
              <c:f>Sheet1!$S$3:$S$12</c:f>
              <c:numCache>
                <c:formatCode>General</c:formatCode>
                <c:ptCount val="10"/>
                <c:pt idx="0">
                  <c:v>0.50285192542212609</c:v>
                </c:pt>
                <c:pt idx="1">
                  <c:v>0.42556731809423215</c:v>
                </c:pt>
                <c:pt idx="2">
                  <c:v>0.8717006301090523</c:v>
                </c:pt>
                <c:pt idx="3">
                  <c:v>0.52985778944514139</c:v>
                </c:pt>
                <c:pt idx="4">
                  <c:v>0.97383063207632181</c:v>
                </c:pt>
                <c:pt idx="5">
                  <c:v>1.9542595988025095</c:v>
                </c:pt>
                <c:pt idx="6">
                  <c:v>0.63141994135218893</c:v>
                </c:pt>
                <c:pt idx="7">
                  <c:v>0.9083021647671532</c:v>
                </c:pt>
                <c:pt idx="8">
                  <c:v>0.83193159234481184</c:v>
                </c:pt>
                <c:pt idx="9">
                  <c:v>0.43008425387892651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E43-471C-B506-E94C65CC94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dirty="0"/>
              <a:t>Illawarra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1790741469816273"/>
                  <c:y val="-1.6863881598133568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Sheet1!$P$82:$P$91</c:f>
              <c:numCache>
                <c:formatCode>General</c:formatCode>
                <c:ptCount val="10"/>
                <c:pt idx="0">
                  <c:v>20.478427359549418</c:v>
                </c:pt>
                <c:pt idx="1">
                  <c:v>21.841596308919865</c:v>
                </c:pt>
                <c:pt idx="2">
                  <c:v>20.745166712781359</c:v>
                </c:pt>
                <c:pt idx="3">
                  <c:v>20.375858402305209</c:v>
                </c:pt>
                <c:pt idx="4">
                  <c:v>21.381159199375016</c:v>
                </c:pt>
                <c:pt idx="5">
                  <c:v>21.805603319187483</c:v>
                </c:pt>
                <c:pt idx="6">
                  <c:v>20.763363857377914</c:v>
                </c:pt>
                <c:pt idx="7">
                  <c:v>21.190510246338423</c:v>
                </c:pt>
                <c:pt idx="8">
                  <c:v>20.521725511883442</c:v>
                </c:pt>
                <c:pt idx="9">
                  <c:v>20.400314964784901</c:v>
                </c:pt>
              </c:numCache>
            </c:numRef>
          </c:xVal>
          <c:yVal>
            <c:numRef>
              <c:f>Sheet1!$S$3:$S$12</c:f>
              <c:numCache>
                <c:formatCode>General</c:formatCode>
                <c:ptCount val="10"/>
                <c:pt idx="0">
                  <c:v>0.80520551019103992</c:v>
                </c:pt>
                <c:pt idx="1">
                  <c:v>1.8681053823073273</c:v>
                </c:pt>
                <c:pt idx="2">
                  <c:v>3.3439645655270653</c:v>
                </c:pt>
                <c:pt idx="3">
                  <c:v>5.1822902213527211</c:v>
                </c:pt>
                <c:pt idx="4">
                  <c:v>14.109479409479411</c:v>
                </c:pt>
                <c:pt idx="5">
                  <c:v>12.666458772708774</c:v>
                </c:pt>
                <c:pt idx="6">
                  <c:v>10.806101491101492</c:v>
                </c:pt>
                <c:pt idx="7">
                  <c:v>6.132707223332222</c:v>
                </c:pt>
                <c:pt idx="8">
                  <c:v>4.5073709419665304</c:v>
                </c:pt>
                <c:pt idx="9">
                  <c:v>20.532748154623157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F1B-495E-8A13-E6A035DF68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4682656"/>
        <c:axId val="84683640"/>
      </c:scatterChart>
      <c:valAx>
        <c:axId val="846826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</a:t>
                </a:r>
                <a:r>
                  <a:rPr lang="en-AU" baseline="0"/>
                  <a:t> Winds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683640"/>
        <c:crosses val="autoZero"/>
        <c:crossBetween val="midCat"/>
      </c:valAx>
      <c:valAx>
        <c:axId val="8468364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 CPUE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6826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Hunter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Sheet1!$P$81:$P$90</c:f>
              <c:numCache>
                <c:formatCode>General</c:formatCode>
                <c:ptCount val="10"/>
                <c:pt idx="0">
                  <c:v>10.701857977577916</c:v>
                </c:pt>
                <c:pt idx="1">
                  <c:v>10.388948099900343</c:v>
                </c:pt>
                <c:pt idx="2">
                  <c:v>10.25821725144055</c:v>
                </c:pt>
                <c:pt idx="3">
                  <c:v>10.28690602218896</c:v>
                </c:pt>
                <c:pt idx="4">
                  <c:v>10.770024051672911</c:v>
                </c:pt>
                <c:pt idx="5">
                  <c:v>10.930266500813461</c:v>
                </c:pt>
                <c:pt idx="6">
                  <c:v>10.429684259142983</c:v>
                </c:pt>
                <c:pt idx="7">
                  <c:v>10.515036835210902</c:v>
                </c:pt>
                <c:pt idx="8">
                  <c:v>10.426447200188838</c:v>
                </c:pt>
                <c:pt idx="9">
                  <c:v>10.781875795438838</c:v>
                </c:pt>
              </c:numCache>
            </c:numRef>
          </c:xVal>
          <c:yVal>
            <c:numRef>
              <c:f>Sheet1!$S$3:$S$12</c:f>
              <c:numCache>
                <c:formatCode>General</c:formatCode>
                <c:ptCount val="10"/>
                <c:pt idx="0">
                  <c:v>5.5392732471776585</c:v>
                </c:pt>
                <c:pt idx="1">
                  <c:v>14.778947441447443</c:v>
                </c:pt>
                <c:pt idx="2">
                  <c:v>16.5710107022607</c:v>
                </c:pt>
                <c:pt idx="3">
                  <c:v>20.334887882406264</c:v>
                </c:pt>
                <c:pt idx="4">
                  <c:v>30.957333754208758</c:v>
                </c:pt>
                <c:pt idx="5">
                  <c:v>6.725624375624375</c:v>
                </c:pt>
                <c:pt idx="6">
                  <c:v>18.832190957190956</c:v>
                </c:pt>
                <c:pt idx="7">
                  <c:v>18.524076386576386</c:v>
                </c:pt>
                <c:pt idx="8">
                  <c:v>6.5961219336219346</c:v>
                </c:pt>
                <c:pt idx="9">
                  <c:v>39.762427849927853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8BD-4E27-A61E-750735BF70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Tuggerah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Sheet1!$P$81:$P$90</c:f>
              <c:numCache>
                <c:formatCode>General</c:formatCode>
                <c:ptCount val="10"/>
                <c:pt idx="0">
                  <c:v>10.454262000302549</c:v>
                </c:pt>
                <c:pt idx="1">
                  <c:v>10.701857977577916</c:v>
                </c:pt>
                <c:pt idx="2">
                  <c:v>10.388948099900343</c:v>
                </c:pt>
                <c:pt idx="3">
                  <c:v>10.25821725144055</c:v>
                </c:pt>
                <c:pt idx="4">
                  <c:v>10.28690602218896</c:v>
                </c:pt>
                <c:pt idx="5">
                  <c:v>10.770024051672911</c:v>
                </c:pt>
                <c:pt idx="6">
                  <c:v>10.930266500813461</c:v>
                </c:pt>
                <c:pt idx="7">
                  <c:v>10.429684259142983</c:v>
                </c:pt>
                <c:pt idx="8">
                  <c:v>10.515036835210902</c:v>
                </c:pt>
                <c:pt idx="9">
                  <c:v>10.426447200188838</c:v>
                </c:pt>
              </c:numCache>
            </c:numRef>
          </c:xVal>
          <c:yVal>
            <c:numRef>
              <c:f>Sheet1!$S$3:$S$12</c:f>
              <c:numCache>
                <c:formatCode>General</c:formatCode>
                <c:ptCount val="10"/>
                <c:pt idx="0">
                  <c:v>4.4856663151338116</c:v>
                </c:pt>
                <c:pt idx="1">
                  <c:v>3.709142851405915</c:v>
                </c:pt>
                <c:pt idx="2">
                  <c:v>7.9825377351854776</c:v>
                </c:pt>
                <c:pt idx="3">
                  <c:v>2.880926976897372</c:v>
                </c:pt>
                <c:pt idx="4">
                  <c:v>6.8765644391664189</c:v>
                </c:pt>
                <c:pt idx="5">
                  <c:v>10.735322814947738</c:v>
                </c:pt>
                <c:pt idx="6">
                  <c:v>15.38162258623256</c:v>
                </c:pt>
                <c:pt idx="7">
                  <c:v>15.895227865271984</c:v>
                </c:pt>
                <c:pt idx="8">
                  <c:v>3.5755504872674826</c:v>
                </c:pt>
                <c:pt idx="9">
                  <c:v>4.8517739983940409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0F4-486B-8172-2D41AA7F1C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Wallis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Sheet1!$P$81:$P$90</c:f>
              <c:numCache>
                <c:formatCode>General</c:formatCode>
                <c:ptCount val="10"/>
                <c:pt idx="0">
                  <c:v>10.609444586711339</c:v>
                </c:pt>
                <c:pt idx="1">
                  <c:v>10.234511207389389</c:v>
                </c:pt>
                <c:pt idx="2">
                  <c:v>10.382040892130538</c:v>
                </c:pt>
                <c:pt idx="3">
                  <c:v>10.361974745180936</c:v>
                </c:pt>
                <c:pt idx="4">
                  <c:v>10.993620488963034</c:v>
                </c:pt>
                <c:pt idx="5">
                  <c:v>11.238839865275756</c:v>
                </c:pt>
                <c:pt idx="6">
                  <c:v>10.586757876904587</c:v>
                </c:pt>
                <c:pt idx="7">
                  <c:v>10.570277115194108</c:v>
                </c:pt>
                <c:pt idx="8">
                  <c:v>10.759927264546496</c:v>
                </c:pt>
                <c:pt idx="9">
                  <c:v>11.034614138858542</c:v>
                </c:pt>
              </c:numCache>
            </c:numRef>
          </c:xVal>
          <c:yVal>
            <c:numRef>
              <c:f>Sheet1!$S$3:$S$12</c:f>
              <c:numCache>
                <c:formatCode>General</c:formatCode>
                <c:ptCount val="10"/>
                <c:pt idx="0">
                  <c:v>12.340510101975278</c:v>
                </c:pt>
                <c:pt idx="1">
                  <c:v>12.453387887894907</c:v>
                </c:pt>
                <c:pt idx="2">
                  <c:v>9.9438808661085982</c:v>
                </c:pt>
                <c:pt idx="3">
                  <c:v>12.43221259018668</c:v>
                </c:pt>
                <c:pt idx="4">
                  <c:v>9.5127564734543704</c:v>
                </c:pt>
                <c:pt idx="5">
                  <c:v>16.128570903719162</c:v>
                </c:pt>
                <c:pt idx="6">
                  <c:v>17.19368946567408</c:v>
                </c:pt>
                <c:pt idx="7">
                  <c:v>23.669257991501912</c:v>
                </c:pt>
                <c:pt idx="8">
                  <c:v>12.162958925532203</c:v>
                </c:pt>
                <c:pt idx="9">
                  <c:v>21.156721789320621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620-45E6-BCAF-2CF120FA9B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Port Stephens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Sheet1!$P$81:$P$90</c:f>
              <c:numCache>
                <c:formatCode>General</c:formatCode>
                <c:ptCount val="10"/>
                <c:pt idx="0">
                  <c:v>10.701857977577916</c:v>
                </c:pt>
                <c:pt idx="1">
                  <c:v>10.388948099900343</c:v>
                </c:pt>
                <c:pt idx="2">
                  <c:v>10.25821725144055</c:v>
                </c:pt>
                <c:pt idx="3">
                  <c:v>10.28690602218896</c:v>
                </c:pt>
                <c:pt idx="4">
                  <c:v>10.770024051672911</c:v>
                </c:pt>
                <c:pt idx="5">
                  <c:v>10.930266500813461</c:v>
                </c:pt>
                <c:pt idx="6">
                  <c:v>10.429684259142983</c:v>
                </c:pt>
                <c:pt idx="7">
                  <c:v>10.515036835210902</c:v>
                </c:pt>
                <c:pt idx="8">
                  <c:v>10.426447200188838</c:v>
                </c:pt>
                <c:pt idx="9">
                  <c:v>10.781875795438838</c:v>
                </c:pt>
              </c:numCache>
            </c:numRef>
          </c:xVal>
          <c:yVal>
            <c:numRef>
              <c:f>Sheet1!$S$3:$S$12</c:f>
              <c:numCache>
                <c:formatCode>General</c:formatCode>
                <c:ptCount val="10"/>
                <c:pt idx="0">
                  <c:v>7.8149953493219328</c:v>
                </c:pt>
                <c:pt idx="1">
                  <c:v>7.6501123847824202</c:v>
                </c:pt>
                <c:pt idx="2">
                  <c:v>6.222075668100854</c:v>
                </c:pt>
                <c:pt idx="3">
                  <c:v>4.4599400310337822</c:v>
                </c:pt>
                <c:pt idx="4">
                  <c:v>4.4419167169436564</c:v>
                </c:pt>
                <c:pt idx="5">
                  <c:v>7.4276005891876613</c:v>
                </c:pt>
                <c:pt idx="6">
                  <c:v>6.9651123728659963</c:v>
                </c:pt>
                <c:pt idx="7">
                  <c:v>9.2696289625360873</c:v>
                </c:pt>
                <c:pt idx="8">
                  <c:v>12.525037486459899</c:v>
                </c:pt>
                <c:pt idx="9">
                  <c:v>13.343741181657848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57A-485B-869F-06C64A3AFE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Camden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Sheet1!$P$81:$P$90</c:f>
              <c:numCache>
                <c:formatCode>General</c:formatCode>
                <c:ptCount val="10"/>
                <c:pt idx="0">
                  <c:v>10.609444586711339</c:v>
                </c:pt>
                <c:pt idx="1">
                  <c:v>10.234511207389389</c:v>
                </c:pt>
                <c:pt idx="2">
                  <c:v>10.382040892130538</c:v>
                </c:pt>
                <c:pt idx="3">
                  <c:v>10.361974745180936</c:v>
                </c:pt>
                <c:pt idx="4">
                  <c:v>10.993620488963034</c:v>
                </c:pt>
                <c:pt idx="5">
                  <c:v>11.238839865275756</c:v>
                </c:pt>
                <c:pt idx="6">
                  <c:v>10.586757876904587</c:v>
                </c:pt>
                <c:pt idx="7">
                  <c:v>10.570277115194108</c:v>
                </c:pt>
                <c:pt idx="8">
                  <c:v>10.759927264546496</c:v>
                </c:pt>
                <c:pt idx="9">
                  <c:v>11.034614138858542</c:v>
                </c:pt>
              </c:numCache>
            </c:numRef>
          </c:xVal>
          <c:yVal>
            <c:numRef>
              <c:f>Sheet1!$S$3:$S$12</c:f>
              <c:numCache>
                <c:formatCode>General</c:formatCode>
                <c:ptCount val="10"/>
                <c:pt idx="0">
                  <c:v>10.685120897620898</c:v>
                </c:pt>
                <c:pt idx="1">
                  <c:v>14.638762163762165</c:v>
                </c:pt>
                <c:pt idx="2">
                  <c:v>12.039704161579161</c:v>
                </c:pt>
                <c:pt idx="3">
                  <c:v>11.953197766286001</c:v>
                </c:pt>
                <c:pt idx="4">
                  <c:v>17.46809587525048</c:v>
                </c:pt>
                <c:pt idx="5">
                  <c:v>20.614908309283312</c:v>
                </c:pt>
                <c:pt idx="6">
                  <c:v>19.788333472083476</c:v>
                </c:pt>
                <c:pt idx="7">
                  <c:v>19.073814738502239</c:v>
                </c:pt>
                <c:pt idx="8">
                  <c:v>14.041455234580233</c:v>
                </c:pt>
                <c:pt idx="9">
                  <c:v>23.842505099067598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7EC-4DF2-B3A1-C0A5CB76A2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Tuggerah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Sheet1!$P$81:$P$90</c:f>
              <c:numCache>
                <c:formatCode>General</c:formatCode>
                <c:ptCount val="10"/>
                <c:pt idx="0">
                  <c:v>10.454262000302549</c:v>
                </c:pt>
                <c:pt idx="1">
                  <c:v>10.701857977577916</c:v>
                </c:pt>
                <c:pt idx="2">
                  <c:v>10.388948099900343</c:v>
                </c:pt>
                <c:pt idx="3">
                  <c:v>10.25821725144055</c:v>
                </c:pt>
                <c:pt idx="4">
                  <c:v>10.28690602218896</c:v>
                </c:pt>
                <c:pt idx="5">
                  <c:v>10.770024051672911</c:v>
                </c:pt>
                <c:pt idx="6">
                  <c:v>10.930266500813461</c:v>
                </c:pt>
                <c:pt idx="7">
                  <c:v>10.429684259142983</c:v>
                </c:pt>
                <c:pt idx="8">
                  <c:v>10.515036835210902</c:v>
                </c:pt>
                <c:pt idx="9">
                  <c:v>10.426447200188838</c:v>
                </c:pt>
              </c:numCache>
            </c:numRef>
          </c:xVal>
          <c:yVal>
            <c:numRef>
              <c:f>Sheet1!$T$3:$T$12</c:f>
              <c:numCache>
                <c:formatCode>General</c:formatCode>
                <c:ptCount val="10"/>
                <c:pt idx="0">
                  <c:v>246.76546188045009</c:v>
                </c:pt>
                <c:pt idx="1">
                  <c:v>322.77044104401585</c:v>
                </c:pt>
                <c:pt idx="2">
                  <c:v>242.03611518229764</c:v>
                </c:pt>
                <c:pt idx="3">
                  <c:v>231.93648539965156</c:v>
                </c:pt>
                <c:pt idx="4">
                  <c:v>401.67892395938617</c:v>
                </c:pt>
                <c:pt idx="5">
                  <c:v>424.7950615020531</c:v>
                </c:pt>
                <c:pt idx="6">
                  <c:v>300.01362612691855</c:v>
                </c:pt>
                <c:pt idx="7">
                  <c:v>427.36306376874762</c:v>
                </c:pt>
                <c:pt idx="8">
                  <c:v>448.49644067957365</c:v>
                </c:pt>
                <c:pt idx="9">
                  <c:v>283.57998022893076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3E6-492A-A443-5A449AADEF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Wallis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Sheet1!$P$81:$P$90</c:f>
              <c:numCache>
                <c:formatCode>General</c:formatCode>
                <c:ptCount val="10"/>
                <c:pt idx="0">
                  <c:v>10.609444586711339</c:v>
                </c:pt>
                <c:pt idx="1">
                  <c:v>10.234511207389389</c:v>
                </c:pt>
                <c:pt idx="2">
                  <c:v>10.382040892130538</c:v>
                </c:pt>
                <c:pt idx="3">
                  <c:v>10.361974745180936</c:v>
                </c:pt>
                <c:pt idx="4">
                  <c:v>10.993620488963034</c:v>
                </c:pt>
                <c:pt idx="5">
                  <c:v>11.238839865275756</c:v>
                </c:pt>
                <c:pt idx="6">
                  <c:v>10.586757876904587</c:v>
                </c:pt>
                <c:pt idx="7">
                  <c:v>10.570277115194108</c:v>
                </c:pt>
                <c:pt idx="8">
                  <c:v>10.759927264546496</c:v>
                </c:pt>
                <c:pt idx="9">
                  <c:v>11.034614138858542</c:v>
                </c:pt>
              </c:numCache>
            </c:numRef>
          </c:xVal>
          <c:yVal>
            <c:numRef>
              <c:f>Sheet1!$T$3:$T$12</c:f>
              <c:numCache>
                <c:formatCode>General</c:formatCode>
                <c:ptCount val="10"/>
                <c:pt idx="0">
                  <c:v>217.2537590955626</c:v>
                </c:pt>
                <c:pt idx="1">
                  <c:v>191.63182698353884</c:v>
                </c:pt>
                <c:pt idx="2">
                  <c:v>193.88693384841977</c:v>
                </c:pt>
                <c:pt idx="3">
                  <c:v>203.46039800331747</c:v>
                </c:pt>
                <c:pt idx="4">
                  <c:v>284.38181020320712</c:v>
                </c:pt>
                <c:pt idx="5">
                  <c:v>261.9088393060448</c:v>
                </c:pt>
                <c:pt idx="6">
                  <c:v>299.81457451643911</c:v>
                </c:pt>
                <c:pt idx="7">
                  <c:v>528.07966760828765</c:v>
                </c:pt>
                <c:pt idx="8">
                  <c:v>265.77070240607378</c:v>
                </c:pt>
                <c:pt idx="9">
                  <c:v>277.96222188462752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56A-42C6-A139-978D172E6D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Port Stephens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Sheet1!$P$81:$P$90</c:f>
              <c:numCache>
                <c:formatCode>General</c:formatCode>
                <c:ptCount val="10"/>
                <c:pt idx="0">
                  <c:v>10.701857977577916</c:v>
                </c:pt>
                <c:pt idx="1">
                  <c:v>10.388948099900343</c:v>
                </c:pt>
                <c:pt idx="2">
                  <c:v>10.25821725144055</c:v>
                </c:pt>
                <c:pt idx="3">
                  <c:v>10.28690602218896</c:v>
                </c:pt>
                <c:pt idx="4">
                  <c:v>10.770024051672911</c:v>
                </c:pt>
                <c:pt idx="5">
                  <c:v>10.930266500813461</c:v>
                </c:pt>
                <c:pt idx="6">
                  <c:v>10.429684259142983</c:v>
                </c:pt>
                <c:pt idx="7">
                  <c:v>10.515036835210902</c:v>
                </c:pt>
                <c:pt idx="8">
                  <c:v>10.426447200188838</c:v>
                </c:pt>
                <c:pt idx="9">
                  <c:v>10.781875795438838</c:v>
                </c:pt>
              </c:numCache>
            </c:numRef>
          </c:xVal>
          <c:yVal>
            <c:numRef>
              <c:f>Sheet1!$T$3:$T$12</c:f>
              <c:numCache>
                <c:formatCode>General</c:formatCode>
                <c:ptCount val="10"/>
                <c:pt idx="0">
                  <c:v>309.45138607664848</c:v>
                </c:pt>
                <c:pt idx="1">
                  <c:v>325.62241492379042</c:v>
                </c:pt>
                <c:pt idx="2">
                  <c:v>304.10925932451454</c:v>
                </c:pt>
                <c:pt idx="3">
                  <c:v>540.2271464819903</c:v>
                </c:pt>
                <c:pt idx="4">
                  <c:v>576.60946882878454</c:v>
                </c:pt>
                <c:pt idx="5">
                  <c:v>479.35460838802959</c:v>
                </c:pt>
                <c:pt idx="6">
                  <c:v>440.60217475454351</c:v>
                </c:pt>
                <c:pt idx="7">
                  <c:v>512.74011097437688</c:v>
                </c:pt>
                <c:pt idx="8">
                  <c:v>374.72892227025858</c:v>
                </c:pt>
                <c:pt idx="9">
                  <c:v>368.46516178266171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B98-4C3F-BF14-D55522DEFB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Hunter River (6)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Sheet1!$P$37:$P$46</c:f>
              <c:numCache>
                <c:formatCode>General</c:formatCode>
                <c:ptCount val="10"/>
                <c:pt idx="0">
                  <c:v>-219.37768990257814</c:v>
                </c:pt>
                <c:pt idx="1">
                  <c:v>5478.4012407435202</c:v>
                </c:pt>
                <c:pt idx="2">
                  <c:v>4966.9861126710503</c:v>
                </c:pt>
                <c:pt idx="3">
                  <c:v>5142.6596074205245</c:v>
                </c:pt>
                <c:pt idx="4">
                  <c:v>4430.1269170255746</c:v>
                </c:pt>
                <c:pt idx="5">
                  <c:v>2808.3605899467548</c:v>
                </c:pt>
                <c:pt idx="6">
                  <c:v>3320.5889852750829</c:v>
                </c:pt>
                <c:pt idx="7">
                  <c:v>1414.3846716869218</c:v>
                </c:pt>
                <c:pt idx="8">
                  <c:v>7697.4972065583006</c:v>
                </c:pt>
                <c:pt idx="9">
                  <c:v>5955.1079218399791</c:v>
                </c:pt>
              </c:numCache>
            </c:numRef>
          </c:xVal>
          <c:yVal>
            <c:numRef>
              <c:f>Sheet1!$S$3:$S$12</c:f>
              <c:numCache>
                <c:formatCode>General</c:formatCode>
                <c:ptCount val="10"/>
                <c:pt idx="0">
                  <c:v>5.5392732471776585</c:v>
                </c:pt>
                <c:pt idx="1">
                  <c:v>14.778947441447443</c:v>
                </c:pt>
                <c:pt idx="2">
                  <c:v>16.5710107022607</c:v>
                </c:pt>
                <c:pt idx="3">
                  <c:v>20.334887882406264</c:v>
                </c:pt>
                <c:pt idx="4">
                  <c:v>30.957333754208758</c:v>
                </c:pt>
                <c:pt idx="5">
                  <c:v>6.725624375624375</c:v>
                </c:pt>
                <c:pt idx="6">
                  <c:v>18.832190957190956</c:v>
                </c:pt>
                <c:pt idx="7">
                  <c:v>18.524076386576386</c:v>
                </c:pt>
                <c:pt idx="8">
                  <c:v>6.5961219336219346</c:v>
                </c:pt>
                <c:pt idx="9">
                  <c:v>39.762427849927853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2C5-4D9B-87DA-6B8E48861D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Camden River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Sheet1!$P$81:$P$90</c:f>
              <c:numCache>
                <c:formatCode>General</c:formatCode>
                <c:ptCount val="10"/>
                <c:pt idx="0">
                  <c:v>10.609444586711339</c:v>
                </c:pt>
                <c:pt idx="1">
                  <c:v>10.234511207389389</c:v>
                </c:pt>
                <c:pt idx="2">
                  <c:v>10.382040892130538</c:v>
                </c:pt>
                <c:pt idx="3">
                  <c:v>10.361974745180936</c:v>
                </c:pt>
                <c:pt idx="4">
                  <c:v>10.993620488963034</c:v>
                </c:pt>
                <c:pt idx="5">
                  <c:v>11.238839865275756</c:v>
                </c:pt>
                <c:pt idx="6">
                  <c:v>10.586757876904587</c:v>
                </c:pt>
                <c:pt idx="7">
                  <c:v>10.570277115194108</c:v>
                </c:pt>
                <c:pt idx="8">
                  <c:v>10.759927264546496</c:v>
                </c:pt>
                <c:pt idx="9">
                  <c:v>11.034614138858542</c:v>
                </c:pt>
              </c:numCache>
            </c:numRef>
          </c:xVal>
          <c:yVal>
            <c:numRef>
              <c:f>Sheet1!$T$3:$T$12</c:f>
              <c:numCache>
                <c:formatCode>General</c:formatCode>
                <c:ptCount val="10"/>
                <c:pt idx="0">
                  <c:v>388.79414036256139</c:v>
                </c:pt>
                <c:pt idx="1">
                  <c:v>481.98222356347361</c:v>
                </c:pt>
                <c:pt idx="2">
                  <c:v>540.63403604497353</c:v>
                </c:pt>
                <c:pt idx="3">
                  <c:v>437.35037491919843</c:v>
                </c:pt>
                <c:pt idx="4">
                  <c:v>477.47407827004872</c:v>
                </c:pt>
                <c:pt idx="5">
                  <c:v>479.02339856902358</c:v>
                </c:pt>
                <c:pt idx="6">
                  <c:v>476.17575207200201</c:v>
                </c:pt>
                <c:pt idx="7">
                  <c:v>386.88288944851439</c:v>
                </c:pt>
                <c:pt idx="8">
                  <c:v>375.22899278961773</c:v>
                </c:pt>
                <c:pt idx="9">
                  <c:v>321.34063006438004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6CD-4BF3-8298-DB6D4CE3B0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Clarence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Sheet1!$P$81:$P$90</c:f>
              <c:numCache>
                <c:formatCode>General</c:formatCode>
                <c:ptCount val="10"/>
                <c:pt idx="0">
                  <c:v>12.780683939926616</c:v>
                </c:pt>
                <c:pt idx="1">
                  <c:v>12.545639531117168</c:v>
                </c:pt>
                <c:pt idx="2">
                  <c:v>12.729148190561494</c:v>
                </c:pt>
                <c:pt idx="3">
                  <c:v>12.245494061853234</c:v>
                </c:pt>
                <c:pt idx="4">
                  <c:v>12.766928045148545</c:v>
                </c:pt>
                <c:pt idx="5">
                  <c:v>13.129488779290684</c:v>
                </c:pt>
                <c:pt idx="6">
                  <c:v>12.904081570106767</c:v>
                </c:pt>
                <c:pt idx="7">
                  <c:v>12.400760698925131</c:v>
                </c:pt>
                <c:pt idx="8">
                  <c:v>12.840872139562181</c:v>
                </c:pt>
                <c:pt idx="9">
                  <c:v>13.221761849398677</c:v>
                </c:pt>
              </c:numCache>
            </c:numRef>
          </c:xVal>
          <c:yVal>
            <c:numRef>
              <c:f>Sheet1!$T$3:$T$12</c:f>
              <c:numCache>
                <c:formatCode>General</c:formatCode>
                <c:ptCount val="10"/>
                <c:pt idx="0">
                  <c:v>51.928404311748984</c:v>
                </c:pt>
                <c:pt idx="1">
                  <c:v>54.226470826475172</c:v>
                </c:pt>
                <c:pt idx="2">
                  <c:v>40.469338632745078</c:v>
                </c:pt>
                <c:pt idx="3">
                  <c:v>52.779733208246931</c:v>
                </c:pt>
                <c:pt idx="4">
                  <c:v>48.234989453065374</c:v>
                </c:pt>
                <c:pt idx="5">
                  <c:v>30.601445363260211</c:v>
                </c:pt>
                <c:pt idx="6">
                  <c:v>43.009540093531228</c:v>
                </c:pt>
                <c:pt idx="7">
                  <c:v>45.565468094435609</c:v>
                </c:pt>
                <c:pt idx="8">
                  <c:v>60.172177871608959</c:v>
                </c:pt>
                <c:pt idx="9">
                  <c:v>46.607463227829157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B8D-4BC3-B3FB-5A16C522A0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Hawkesbury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Sheet1!$P$76:$P$85</c:f>
              <c:numCache>
                <c:formatCode>General</c:formatCode>
                <c:ptCount val="10"/>
                <c:pt idx="0">
                  <c:v>10.438359427456469</c:v>
                </c:pt>
                <c:pt idx="1">
                  <c:v>10.39513752670633</c:v>
                </c:pt>
                <c:pt idx="2">
                  <c:v>11.078643775266011</c:v>
                </c:pt>
                <c:pt idx="3">
                  <c:v>10.365491396454438</c:v>
                </c:pt>
                <c:pt idx="4">
                  <c:v>10.454262000302549</c:v>
                </c:pt>
                <c:pt idx="5">
                  <c:v>10.701857977577916</c:v>
                </c:pt>
                <c:pt idx="6">
                  <c:v>10.388948099900343</c:v>
                </c:pt>
                <c:pt idx="7">
                  <c:v>10.25821725144055</c:v>
                </c:pt>
                <c:pt idx="8">
                  <c:v>10.28690602218896</c:v>
                </c:pt>
                <c:pt idx="9">
                  <c:v>10.770024051672911</c:v>
                </c:pt>
              </c:numCache>
            </c:numRef>
          </c:xVal>
          <c:yVal>
            <c:numRef>
              <c:f>Sheet1!$T$3:$T$12</c:f>
              <c:numCache>
                <c:formatCode>General</c:formatCode>
                <c:ptCount val="10"/>
                <c:pt idx="0">
                  <c:v>15.237471605601847</c:v>
                </c:pt>
                <c:pt idx="1">
                  <c:v>13.875561997400702</c:v>
                </c:pt>
                <c:pt idx="2">
                  <c:v>18.21809050225778</c:v>
                </c:pt>
                <c:pt idx="3">
                  <c:v>20.836224019189228</c:v>
                </c:pt>
                <c:pt idx="4">
                  <c:v>29.111911563673186</c:v>
                </c:pt>
                <c:pt idx="5">
                  <c:v>13.996901360055718</c:v>
                </c:pt>
                <c:pt idx="6">
                  <c:v>13.334752130956806</c:v>
                </c:pt>
                <c:pt idx="7">
                  <c:v>14.176241912357908</c:v>
                </c:pt>
                <c:pt idx="8">
                  <c:v>19.753472007603076</c:v>
                </c:pt>
                <c:pt idx="9">
                  <c:v>17.320624767626242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8E9F-4427-A833-1080ED6A85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dirty="0"/>
              <a:t>Illawarra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1790741469816273"/>
                  <c:y val="-1.6863881598133568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Sheet1!$P$82:$P$91</c:f>
              <c:numCache>
                <c:formatCode>General</c:formatCode>
                <c:ptCount val="10"/>
                <c:pt idx="0">
                  <c:v>20.478427359549418</c:v>
                </c:pt>
                <c:pt idx="1">
                  <c:v>21.841596308919865</c:v>
                </c:pt>
                <c:pt idx="2">
                  <c:v>20.745166712781359</c:v>
                </c:pt>
                <c:pt idx="3">
                  <c:v>20.375858402305209</c:v>
                </c:pt>
                <c:pt idx="4">
                  <c:v>21.381159199375016</c:v>
                </c:pt>
                <c:pt idx="5">
                  <c:v>21.805603319187483</c:v>
                </c:pt>
                <c:pt idx="6">
                  <c:v>20.763363857377914</c:v>
                </c:pt>
                <c:pt idx="7">
                  <c:v>21.190510246338423</c:v>
                </c:pt>
                <c:pt idx="8">
                  <c:v>20.521725511883442</c:v>
                </c:pt>
                <c:pt idx="9">
                  <c:v>20.400314964784901</c:v>
                </c:pt>
              </c:numCache>
            </c:numRef>
          </c:xVal>
          <c:yVal>
            <c:numRef>
              <c:f>Sheet1!$T$3:$T$12</c:f>
              <c:numCache>
                <c:formatCode>General</c:formatCode>
                <c:ptCount val="10"/>
                <c:pt idx="0">
                  <c:v>244.93173567184775</c:v>
                </c:pt>
                <c:pt idx="1">
                  <c:v>363.21937193620369</c:v>
                </c:pt>
                <c:pt idx="2">
                  <c:v>205.26697115384616</c:v>
                </c:pt>
                <c:pt idx="3">
                  <c:v>309.37483014670516</c:v>
                </c:pt>
                <c:pt idx="4">
                  <c:v>462.11847804972808</c:v>
                </c:pt>
                <c:pt idx="5">
                  <c:v>1095.0104454573204</c:v>
                </c:pt>
                <c:pt idx="6">
                  <c:v>404.47105218855205</c:v>
                </c:pt>
                <c:pt idx="7">
                  <c:v>244.29939331501831</c:v>
                </c:pt>
                <c:pt idx="8">
                  <c:v>217.75399049683972</c:v>
                </c:pt>
                <c:pt idx="9">
                  <c:v>383.72461587024083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A7F-4908-867B-3FBAB63EB0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4682656"/>
        <c:axId val="84683640"/>
      </c:scatterChart>
      <c:valAx>
        <c:axId val="846826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</a:t>
                </a:r>
                <a:r>
                  <a:rPr lang="en-AU" baseline="0"/>
                  <a:t> Winds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683640"/>
        <c:crosses val="autoZero"/>
        <c:crossBetween val="midCat"/>
      </c:valAx>
      <c:valAx>
        <c:axId val="8468364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 CPUE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6826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Hunter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Sheet1!$P$81:$P$90</c:f>
              <c:numCache>
                <c:formatCode>General</c:formatCode>
                <c:ptCount val="10"/>
                <c:pt idx="0">
                  <c:v>10.701857977577916</c:v>
                </c:pt>
                <c:pt idx="1">
                  <c:v>10.388948099900343</c:v>
                </c:pt>
                <c:pt idx="2">
                  <c:v>10.25821725144055</c:v>
                </c:pt>
                <c:pt idx="3">
                  <c:v>10.28690602218896</c:v>
                </c:pt>
                <c:pt idx="4">
                  <c:v>10.770024051672911</c:v>
                </c:pt>
                <c:pt idx="5">
                  <c:v>10.930266500813461</c:v>
                </c:pt>
                <c:pt idx="6">
                  <c:v>10.429684259142983</c:v>
                </c:pt>
                <c:pt idx="7">
                  <c:v>10.515036835210902</c:v>
                </c:pt>
                <c:pt idx="8">
                  <c:v>10.426447200188838</c:v>
                </c:pt>
                <c:pt idx="9">
                  <c:v>10.781875795438838</c:v>
                </c:pt>
              </c:numCache>
            </c:numRef>
          </c:xVal>
          <c:yVal>
            <c:numRef>
              <c:f>Sheet1!$T$3:$T$12</c:f>
              <c:numCache>
                <c:formatCode>General</c:formatCode>
                <c:ptCount val="10"/>
                <c:pt idx="0">
                  <c:v>355.46986116416264</c:v>
                </c:pt>
                <c:pt idx="1">
                  <c:v>334.24040872322121</c:v>
                </c:pt>
                <c:pt idx="2">
                  <c:v>158.41883417508416</c:v>
                </c:pt>
                <c:pt idx="3">
                  <c:v>358.58564495825527</c:v>
                </c:pt>
                <c:pt idx="4">
                  <c:v>244.89216119528621</c:v>
                </c:pt>
                <c:pt idx="5">
                  <c:v>173.95780608280612</c:v>
                </c:pt>
                <c:pt idx="6">
                  <c:v>301.06782800532807</c:v>
                </c:pt>
                <c:pt idx="7">
                  <c:v>288.34639689014693</c:v>
                </c:pt>
                <c:pt idx="8">
                  <c:v>256.69836459836455</c:v>
                </c:pt>
                <c:pt idx="9">
                  <c:v>240.19183802308797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DE7A-438B-87CC-23F1DF10A6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Tuggerah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Sheet1!$P$81:$P$90</c:f>
              <c:numCache>
                <c:formatCode>General</c:formatCode>
                <c:ptCount val="10"/>
                <c:pt idx="0">
                  <c:v>10.454262000302549</c:v>
                </c:pt>
                <c:pt idx="1">
                  <c:v>10.701857977577916</c:v>
                </c:pt>
                <c:pt idx="2">
                  <c:v>10.388948099900343</c:v>
                </c:pt>
                <c:pt idx="3">
                  <c:v>10.25821725144055</c:v>
                </c:pt>
                <c:pt idx="4">
                  <c:v>10.28690602218896</c:v>
                </c:pt>
                <c:pt idx="5">
                  <c:v>10.770024051672911</c:v>
                </c:pt>
                <c:pt idx="6">
                  <c:v>10.930266500813461</c:v>
                </c:pt>
                <c:pt idx="7">
                  <c:v>10.429684259142983</c:v>
                </c:pt>
                <c:pt idx="8">
                  <c:v>10.515036835210902</c:v>
                </c:pt>
                <c:pt idx="9">
                  <c:v>10.426447200188838</c:v>
                </c:pt>
              </c:numCache>
            </c:numRef>
          </c:xVal>
          <c:yVal>
            <c:numRef>
              <c:f>Sheet1!$P$3:$P$12</c:f>
              <c:numCache>
                <c:formatCode>General</c:formatCode>
                <c:ptCount val="10"/>
                <c:pt idx="0">
                  <c:v>22.137403027066608</c:v>
                </c:pt>
                <c:pt idx="1">
                  <c:v>31.022594291925056</c:v>
                </c:pt>
                <c:pt idx="2">
                  <c:v>21.684517169316489</c:v>
                </c:pt>
                <c:pt idx="3">
                  <c:v>28.220136828327622</c:v>
                </c:pt>
                <c:pt idx="4">
                  <c:v>22.147330837809776</c:v>
                </c:pt>
                <c:pt idx="5">
                  <c:v>73.867366523941527</c:v>
                </c:pt>
                <c:pt idx="6">
                  <c:v>147.79045897093661</c:v>
                </c:pt>
                <c:pt idx="7">
                  <c:v>61.01855534253329</c:v>
                </c:pt>
                <c:pt idx="8">
                  <c:v>61.633380741899238</c:v>
                </c:pt>
                <c:pt idx="9">
                  <c:v>134.25429126327523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35D-4848-B586-949819A6DD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Wallis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Sheet1!$P$81:$P$90</c:f>
              <c:numCache>
                <c:formatCode>General</c:formatCode>
                <c:ptCount val="10"/>
                <c:pt idx="0">
                  <c:v>10.609444586711339</c:v>
                </c:pt>
                <c:pt idx="1">
                  <c:v>10.234511207389389</c:v>
                </c:pt>
                <c:pt idx="2">
                  <c:v>10.382040892130538</c:v>
                </c:pt>
                <c:pt idx="3">
                  <c:v>10.361974745180936</c:v>
                </c:pt>
                <c:pt idx="4">
                  <c:v>10.993620488963034</c:v>
                </c:pt>
                <c:pt idx="5">
                  <c:v>11.238839865275756</c:v>
                </c:pt>
                <c:pt idx="6">
                  <c:v>10.586757876904587</c:v>
                </c:pt>
                <c:pt idx="7">
                  <c:v>10.570277115194108</c:v>
                </c:pt>
                <c:pt idx="8">
                  <c:v>10.759927264546496</c:v>
                </c:pt>
                <c:pt idx="9">
                  <c:v>11.034614138858542</c:v>
                </c:pt>
              </c:numCache>
            </c:numRef>
          </c:xVal>
          <c:yVal>
            <c:numRef>
              <c:f>Sheet1!$P$3:$P$12</c:f>
              <c:numCache>
                <c:formatCode>General</c:formatCode>
                <c:ptCount val="10"/>
                <c:pt idx="0">
                  <c:v>16.794563909463278</c:v>
                </c:pt>
                <c:pt idx="1">
                  <c:v>17.262360994353756</c:v>
                </c:pt>
                <c:pt idx="2">
                  <c:v>16.265086772178424</c:v>
                </c:pt>
                <c:pt idx="3">
                  <c:v>21.910737301332734</c:v>
                </c:pt>
                <c:pt idx="4">
                  <c:v>26.759423612657002</c:v>
                </c:pt>
                <c:pt idx="5">
                  <c:v>32.352156773616173</c:v>
                </c:pt>
                <c:pt idx="6">
                  <c:v>19.288560317264963</c:v>
                </c:pt>
                <c:pt idx="7">
                  <c:v>36.241545321656098</c:v>
                </c:pt>
                <c:pt idx="8">
                  <c:v>29.399879722671386</c:v>
                </c:pt>
                <c:pt idx="9">
                  <c:v>54.166739719514318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306-41C6-B0B7-6C1B071200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Port Stephens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Sheet1!$P$81:$P$90</c:f>
              <c:numCache>
                <c:formatCode>General</c:formatCode>
                <c:ptCount val="10"/>
                <c:pt idx="0">
                  <c:v>10.701857977577916</c:v>
                </c:pt>
                <c:pt idx="1">
                  <c:v>10.388948099900343</c:v>
                </c:pt>
                <c:pt idx="2">
                  <c:v>10.25821725144055</c:v>
                </c:pt>
                <c:pt idx="3">
                  <c:v>10.28690602218896</c:v>
                </c:pt>
                <c:pt idx="4">
                  <c:v>10.770024051672911</c:v>
                </c:pt>
                <c:pt idx="5">
                  <c:v>10.930266500813461</c:v>
                </c:pt>
                <c:pt idx="6">
                  <c:v>10.429684259142983</c:v>
                </c:pt>
                <c:pt idx="7">
                  <c:v>10.515036835210902</c:v>
                </c:pt>
                <c:pt idx="8">
                  <c:v>10.426447200188838</c:v>
                </c:pt>
                <c:pt idx="9">
                  <c:v>10.781875795438838</c:v>
                </c:pt>
              </c:numCache>
            </c:numRef>
          </c:xVal>
          <c:yVal>
            <c:numRef>
              <c:f>Sheet1!$P$3:$P$12</c:f>
              <c:numCache>
                <c:formatCode>General</c:formatCode>
                <c:ptCount val="10"/>
                <c:pt idx="0">
                  <c:v>71.379346348305219</c:v>
                </c:pt>
                <c:pt idx="1">
                  <c:v>59.366519926443381</c:v>
                </c:pt>
                <c:pt idx="2">
                  <c:v>96.130118442875357</c:v>
                </c:pt>
                <c:pt idx="3">
                  <c:v>82.445541543718619</c:v>
                </c:pt>
                <c:pt idx="4">
                  <c:v>87.137274220032836</c:v>
                </c:pt>
                <c:pt idx="5">
                  <c:v>125.35493582839273</c:v>
                </c:pt>
                <c:pt idx="6">
                  <c:v>116.80163524334739</c:v>
                </c:pt>
                <c:pt idx="7">
                  <c:v>81.703214296522006</c:v>
                </c:pt>
                <c:pt idx="8">
                  <c:v>142.37336059055886</c:v>
                </c:pt>
                <c:pt idx="9">
                  <c:v>208.24272071292901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4E0-48D3-A03D-7A88D8D8A7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Camden River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Sheet1!$P$81:$P$90</c:f>
              <c:numCache>
                <c:formatCode>General</c:formatCode>
                <c:ptCount val="10"/>
                <c:pt idx="0">
                  <c:v>10.609444586711339</c:v>
                </c:pt>
                <c:pt idx="1">
                  <c:v>10.234511207389389</c:v>
                </c:pt>
                <c:pt idx="2">
                  <c:v>10.382040892130538</c:v>
                </c:pt>
                <c:pt idx="3">
                  <c:v>10.361974745180936</c:v>
                </c:pt>
                <c:pt idx="4">
                  <c:v>10.993620488963034</c:v>
                </c:pt>
                <c:pt idx="5">
                  <c:v>11.238839865275756</c:v>
                </c:pt>
                <c:pt idx="6">
                  <c:v>10.586757876904587</c:v>
                </c:pt>
                <c:pt idx="7">
                  <c:v>10.570277115194108</c:v>
                </c:pt>
                <c:pt idx="8">
                  <c:v>10.759927264546496</c:v>
                </c:pt>
                <c:pt idx="9">
                  <c:v>11.034614138858542</c:v>
                </c:pt>
              </c:numCache>
            </c:numRef>
          </c:xVal>
          <c:yVal>
            <c:numRef>
              <c:f>Sheet1!$P$3:$P$12</c:f>
              <c:numCache>
                <c:formatCode>General</c:formatCode>
                <c:ptCount val="10"/>
                <c:pt idx="0">
                  <c:v>5.5971571678808525</c:v>
                </c:pt>
                <c:pt idx="1">
                  <c:v>6.2540471102971091</c:v>
                </c:pt>
                <c:pt idx="2">
                  <c:v>4.68974358974359</c:v>
                </c:pt>
                <c:pt idx="3">
                  <c:v>3.711016393736982</c:v>
                </c:pt>
                <c:pt idx="4">
                  <c:v>8.8692243155236579</c:v>
                </c:pt>
                <c:pt idx="5">
                  <c:v>12.244613395863395</c:v>
                </c:pt>
                <c:pt idx="6">
                  <c:v>9.5742127548377542</c:v>
                </c:pt>
                <c:pt idx="7">
                  <c:v>18.235636828449326</c:v>
                </c:pt>
                <c:pt idx="8">
                  <c:v>23.476511798386799</c:v>
                </c:pt>
                <c:pt idx="9">
                  <c:v>26.563515616328115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5173-4913-A82B-C3CBC93D76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Clarence River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Sheet1!$P$81:$P$90</c:f>
              <c:numCache>
                <c:formatCode>General</c:formatCode>
                <c:ptCount val="10"/>
                <c:pt idx="0">
                  <c:v>12.780683939926616</c:v>
                </c:pt>
                <c:pt idx="1">
                  <c:v>12.545639531117168</c:v>
                </c:pt>
                <c:pt idx="2">
                  <c:v>12.729148190561494</c:v>
                </c:pt>
                <c:pt idx="3">
                  <c:v>12.245494061853234</c:v>
                </c:pt>
                <c:pt idx="4">
                  <c:v>12.766928045148545</c:v>
                </c:pt>
                <c:pt idx="5">
                  <c:v>13.129488779290684</c:v>
                </c:pt>
                <c:pt idx="6">
                  <c:v>12.904081570106767</c:v>
                </c:pt>
                <c:pt idx="7">
                  <c:v>12.400760698925131</c:v>
                </c:pt>
                <c:pt idx="8">
                  <c:v>12.840872139562181</c:v>
                </c:pt>
                <c:pt idx="9">
                  <c:v>13.221761849398677</c:v>
                </c:pt>
              </c:numCache>
            </c:numRef>
          </c:xVal>
          <c:yVal>
            <c:numRef>
              <c:f>Sheet1!$P$3:$P$12</c:f>
              <c:numCache>
                <c:formatCode>General</c:formatCode>
                <c:ptCount val="10"/>
                <c:pt idx="0">
                  <c:v>2.5012767229741431</c:v>
                </c:pt>
                <c:pt idx="1">
                  <c:v>3.1438328803144966</c:v>
                </c:pt>
                <c:pt idx="2">
                  <c:v>2.7430748550195267</c:v>
                </c:pt>
                <c:pt idx="3">
                  <c:v>2.6022877791281478</c:v>
                </c:pt>
                <c:pt idx="4">
                  <c:v>3.5754203937783342</c:v>
                </c:pt>
                <c:pt idx="5">
                  <c:v>5.1709932320705114</c:v>
                </c:pt>
                <c:pt idx="6">
                  <c:v>4.7291325766037255</c:v>
                </c:pt>
                <c:pt idx="7">
                  <c:v>3.9253461813176158</c:v>
                </c:pt>
                <c:pt idx="8">
                  <c:v>6.470302424926377</c:v>
                </c:pt>
                <c:pt idx="9">
                  <c:v>5.1642185616560132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D1DE-4BDA-95B1-7C0E5006F2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dirty="0"/>
              <a:t>Illawarra (6)</a:t>
            </a:r>
          </a:p>
        </c:rich>
      </c:tx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103937007874017"/>
          <c:y val="5.0925925925925923E-2"/>
          <c:w val="0.81229396325459313"/>
          <c:h val="0.74350320793234181"/>
        </c:manualLayout>
      </c:layout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1790741469816273"/>
                  <c:y val="-1.6863881598133568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Sheet1!$P$37:$P$46</c:f>
              <c:numCache>
                <c:formatCode>General</c:formatCode>
                <c:ptCount val="10"/>
                <c:pt idx="0">
                  <c:v>13764.89336533701</c:v>
                </c:pt>
                <c:pt idx="1">
                  <c:v>14150.883717640332</c:v>
                </c:pt>
                <c:pt idx="2">
                  <c:v>15288.191290544219</c:v>
                </c:pt>
                <c:pt idx="3">
                  <c:v>18068.291083791901</c:v>
                </c:pt>
                <c:pt idx="4">
                  <c:v>12901.4929150438</c:v>
                </c:pt>
                <c:pt idx="5">
                  <c:v>11510.236473739451</c:v>
                </c:pt>
                <c:pt idx="6">
                  <c:v>12826.760596405469</c:v>
                </c:pt>
                <c:pt idx="7">
                  <c:v>17642.05749376442</c:v>
                </c:pt>
                <c:pt idx="8">
                  <c:v>17263.8550339387</c:v>
                </c:pt>
                <c:pt idx="9">
                  <c:v>19950.270972513281</c:v>
                </c:pt>
              </c:numCache>
            </c:numRef>
          </c:xVal>
          <c:yVal>
            <c:numRef>
              <c:f>Sheet1!$S$3:$S$12</c:f>
              <c:numCache>
                <c:formatCode>General</c:formatCode>
                <c:ptCount val="10"/>
                <c:pt idx="0">
                  <c:v>0.80520551019103992</c:v>
                </c:pt>
                <c:pt idx="1">
                  <c:v>1.8681053823073273</c:v>
                </c:pt>
                <c:pt idx="2">
                  <c:v>3.3439645655270653</c:v>
                </c:pt>
                <c:pt idx="3">
                  <c:v>5.1822902213527211</c:v>
                </c:pt>
                <c:pt idx="4">
                  <c:v>14.109479409479411</c:v>
                </c:pt>
                <c:pt idx="5">
                  <c:v>12.666458772708774</c:v>
                </c:pt>
                <c:pt idx="6">
                  <c:v>10.806101491101492</c:v>
                </c:pt>
                <c:pt idx="7">
                  <c:v>6.132707223332222</c:v>
                </c:pt>
                <c:pt idx="8">
                  <c:v>4.5073709419665304</c:v>
                </c:pt>
                <c:pt idx="9">
                  <c:v>20.532748154623157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8A52-4F0F-9A70-FA22A1222C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4682656"/>
        <c:axId val="84683640"/>
      </c:scatterChart>
      <c:valAx>
        <c:axId val="846826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</a:t>
                </a:r>
                <a:r>
                  <a:rPr lang="en-AU" baseline="0"/>
                  <a:t> Winds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683640"/>
        <c:crosses val="autoZero"/>
        <c:crossBetween val="midCat"/>
      </c:valAx>
      <c:valAx>
        <c:axId val="8468364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 CPUE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6826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Hawkesbury River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Sheet1!$P$76:$P$85</c:f>
              <c:numCache>
                <c:formatCode>General</c:formatCode>
                <c:ptCount val="10"/>
                <c:pt idx="0">
                  <c:v>10.438359427456469</c:v>
                </c:pt>
                <c:pt idx="1">
                  <c:v>10.39513752670633</c:v>
                </c:pt>
                <c:pt idx="2">
                  <c:v>11.078643775266011</c:v>
                </c:pt>
                <c:pt idx="3">
                  <c:v>10.365491396454438</c:v>
                </c:pt>
                <c:pt idx="4">
                  <c:v>10.454262000302549</c:v>
                </c:pt>
                <c:pt idx="5">
                  <c:v>10.701857977577916</c:v>
                </c:pt>
                <c:pt idx="6">
                  <c:v>10.388948099900343</c:v>
                </c:pt>
                <c:pt idx="7">
                  <c:v>10.25821725144055</c:v>
                </c:pt>
                <c:pt idx="8">
                  <c:v>10.28690602218896</c:v>
                </c:pt>
                <c:pt idx="9">
                  <c:v>10.770024051672911</c:v>
                </c:pt>
              </c:numCache>
            </c:numRef>
          </c:xVal>
          <c:yVal>
            <c:numRef>
              <c:f>Sheet1!$P$3:$P$12</c:f>
              <c:numCache>
                <c:formatCode>General</c:formatCode>
                <c:ptCount val="10"/>
                <c:pt idx="0">
                  <c:v>7.5562595070037721</c:v>
                </c:pt>
                <c:pt idx="1">
                  <c:v>8.1119382360237307</c:v>
                </c:pt>
                <c:pt idx="2">
                  <c:v>6.8801250812635208</c:v>
                </c:pt>
                <c:pt idx="3">
                  <c:v>4.8618609956630587</c:v>
                </c:pt>
                <c:pt idx="4">
                  <c:v>6.1334784730031515</c:v>
                </c:pt>
                <c:pt idx="5">
                  <c:v>4.9156439413286899</c:v>
                </c:pt>
                <c:pt idx="6">
                  <c:v>5.9285033390735498</c:v>
                </c:pt>
                <c:pt idx="7">
                  <c:v>4.3241328405197272</c:v>
                </c:pt>
                <c:pt idx="8">
                  <c:v>4.6939002424979783</c:v>
                </c:pt>
                <c:pt idx="9">
                  <c:v>11.348864491394082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2FA-488F-8FA9-3425F181A3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dirty="0"/>
              <a:t>Illawarra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1790741469816273"/>
                  <c:y val="-1.6863881598133568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Sheet1!$P$82:$P$91</c:f>
              <c:numCache>
                <c:formatCode>General</c:formatCode>
                <c:ptCount val="10"/>
                <c:pt idx="0">
                  <c:v>20.478427359549418</c:v>
                </c:pt>
                <c:pt idx="1">
                  <c:v>21.841596308919865</c:v>
                </c:pt>
                <c:pt idx="2">
                  <c:v>20.745166712781359</c:v>
                </c:pt>
                <c:pt idx="3">
                  <c:v>20.375858402305209</c:v>
                </c:pt>
                <c:pt idx="4">
                  <c:v>21.381159199375016</c:v>
                </c:pt>
                <c:pt idx="5">
                  <c:v>21.805603319187483</c:v>
                </c:pt>
                <c:pt idx="6">
                  <c:v>20.763363857377914</c:v>
                </c:pt>
                <c:pt idx="7">
                  <c:v>21.190510246338423</c:v>
                </c:pt>
                <c:pt idx="8">
                  <c:v>20.521725511883442</c:v>
                </c:pt>
                <c:pt idx="9">
                  <c:v>20.400314964784901</c:v>
                </c:pt>
              </c:numCache>
            </c:numRef>
          </c:xVal>
          <c:yVal>
            <c:numRef>
              <c:f>Sheet1!$P$3:$P$12</c:f>
              <c:numCache>
                <c:formatCode>General</c:formatCode>
                <c:ptCount val="10"/>
                <c:pt idx="0">
                  <c:v>64.014892204321811</c:v>
                </c:pt>
                <c:pt idx="1">
                  <c:v>57.178100905827051</c:v>
                </c:pt>
                <c:pt idx="2">
                  <c:v>32.899267272079769</c:v>
                </c:pt>
                <c:pt idx="3">
                  <c:v>38.586950607263098</c:v>
                </c:pt>
                <c:pt idx="4">
                  <c:v>54.84364781052281</c:v>
                </c:pt>
                <c:pt idx="5">
                  <c:v>54.655692571317566</c:v>
                </c:pt>
                <c:pt idx="6">
                  <c:v>241.4426754033004</c:v>
                </c:pt>
                <c:pt idx="7">
                  <c:v>422.65169153762901</c:v>
                </c:pt>
                <c:pt idx="8">
                  <c:v>275.69925310188177</c:v>
                </c:pt>
                <c:pt idx="9">
                  <c:v>251.27985350297854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129-49B7-84DF-0A50A2EDD9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4682656"/>
        <c:axId val="84683640"/>
      </c:scatterChart>
      <c:valAx>
        <c:axId val="846826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</a:t>
                </a:r>
                <a:r>
                  <a:rPr lang="en-AU" baseline="0"/>
                  <a:t> Winds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683640"/>
        <c:crosses val="autoZero"/>
        <c:crossBetween val="midCat"/>
      </c:valAx>
      <c:valAx>
        <c:axId val="8468364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 CPUE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6826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Hunter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Sheet1!$P$81:$P$90</c:f>
              <c:numCache>
                <c:formatCode>General</c:formatCode>
                <c:ptCount val="10"/>
                <c:pt idx="0">
                  <c:v>10.701857977577916</c:v>
                </c:pt>
                <c:pt idx="1">
                  <c:v>10.388948099900343</c:v>
                </c:pt>
                <c:pt idx="2">
                  <c:v>10.25821725144055</c:v>
                </c:pt>
                <c:pt idx="3">
                  <c:v>10.28690602218896</c:v>
                </c:pt>
                <c:pt idx="4">
                  <c:v>10.770024051672911</c:v>
                </c:pt>
                <c:pt idx="5">
                  <c:v>10.930266500813461</c:v>
                </c:pt>
                <c:pt idx="6">
                  <c:v>10.429684259142983</c:v>
                </c:pt>
                <c:pt idx="7">
                  <c:v>10.515036835210902</c:v>
                </c:pt>
                <c:pt idx="8">
                  <c:v>10.426447200188838</c:v>
                </c:pt>
                <c:pt idx="9">
                  <c:v>10.781875795438838</c:v>
                </c:pt>
              </c:numCache>
            </c:numRef>
          </c:xVal>
          <c:yVal>
            <c:numRef>
              <c:f>Sheet1!$P$3:$P$12</c:f>
              <c:numCache>
                <c:formatCode>General</c:formatCode>
                <c:ptCount val="10"/>
                <c:pt idx="0">
                  <c:v>30.472770509719037</c:v>
                </c:pt>
                <c:pt idx="1">
                  <c:v>44.436084054834055</c:v>
                </c:pt>
                <c:pt idx="2">
                  <c:v>22.250877825877826</c:v>
                </c:pt>
                <c:pt idx="3">
                  <c:v>26.415742502323383</c:v>
                </c:pt>
                <c:pt idx="4">
                  <c:v>21.079787457912456</c:v>
                </c:pt>
                <c:pt idx="5">
                  <c:v>17.8573822011322</c:v>
                </c:pt>
                <c:pt idx="6">
                  <c:v>23.020084082584088</c:v>
                </c:pt>
                <c:pt idx="7">
                  <c:v>31.638982313982314</c:v>
                </c:pt>
                <c:pt idx="8">
                  <c:v>47.452964165464159</c:v>
                </c:pt>
                <c:pt idx="9">
                  <c:v>38.901112313612309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0FC-4D01-A37F-8213D139B2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Tuggerah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Sheet1!$P$81:$P$90</c:f>
              <c:numCache>
                <c:formatCode>General</c:formatCode>
                <c:ptCount val="10"/>
                <c:pt idx="0">
                  <c:v>10.454262000302549</c:v>
                </c:pt>
                <c:pt idx="1">
                  <c:v>10.701857977577916</c:v>
                </c:pt>
                <c:pt idx="2">
                  <c:v>10.388948099900343</c:v>
                </c:pt>
                <c:pt idx="3">
                  <c:v>10.25821725144055</c:v>
                </c:pt>
                <c:pt idx="4">
                  <c:v>10.28690602218896</c:v>
                </c:pt>
                <c:pt idx="5">
                  <c:v>10.770024051672911</c:v>
                </c:pt>
                <c:pt idx="6">
                  <c:v>10.930266500813461</c:v>
                </c:pt>
                <c:pt idx="7">
                  <c:v>10.429684259142983</c:v>
                </c:pt>
                <c:pt idx="8">
                  <c:v>10.515036835210902</c:v>
                </c:pt>
                <c:pt idx="9">
                  <c:v>10.426447200188838</c:v>
                </c:pt>
              </c:numCache>
            </c:numRef>
          </c:xVal>
          <c:yVal>
            <c:numRef>
              <c:f>Sheet1!$Q$3:$Q$12</c:f>
              <c:numCache>
                <c:formatCode>General</c:formatCode>
                <c:ptCount val="10"/>
                <c:pt idx="0">
                  <c:v>84.014032056845963</c:v>
                </c:pt>
                <c:pt idx="1">
                  <c:v>94.592136511482963</c:v>
                </c:pt>
                <c:pt idx="2">
                  <c:v>130.13955745586895</c:v>
                </c:pt>
                <c:pt idx="3">
                  <c:v>90.360445233372857</c:v>
                </c:pt>
                <c:pt idx="4">
                  <c:v>67.010792364070866</c:v>
                </c:pt>
                <c:pt idx="5">
                  <c:v>77.013492139102596</c:v>
                </c:pt>
                <c:pt idx="6">
                  <c:v>58.458803424664467</c:v>
                </c:pt>
                <c:pt idx="7">
                  <c:v>63.345998336630686</c:v>
                </c:pt>
                <c:pt idx="8">
                  <c:v>65.539412390108225</c:v>
                </c:pt>
                <c:pt idx="9">
                  <c:v>76.091072939145207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0BD-4996-B651-6A1B8B9AF9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Wallis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Sheet1!$P$81:$P$90</c:f>
              <c:numCache>
                <c:formatCode>General</c:formatCode>
                <c:ptCount val="10"/>
                <c:pt idx="0">
                  <c:v>10.609444586711339</c:v>
                </c:pt>
                <c:pt idx="1">
                  <c:v>10.234511207389389</c:v>
                </c:pt>
                <c:pt idx="2">
                  <c:v>10.382040892130538</c:v>
                </c:pt>
                <c:pt idx="3">
                  <c:v>10.361974745180936</c:v>
                </c:pt>
                <c:pt idx="4">
                  <c:v>10.993620488963034</c:v>
                </c:pt>
                <c:pt idx="5">
                  <c:v>11.238839865275756</c:v>
                </c:pt>
                <c:pt idx="6">
                  <c:v>10.586757876904587</c:v>
                </c:pt>
                <c:pt idx="7">
                  <c:v>10.570277115194108</c:v>
                </c:pt>
                <c:pt idx="8">
                  <c:v>10.759927264546496</c:v>
                </c:pt>
                <c:pt idx="9">
                  <c:v>11.034614138858542</c:v>
                </c:pt>
              </c:numCache>
            </c:numRef>
          </c:xVal>
          <c:yVal>
            <c:numRef>
              <c:f>Sheet1!$Q$3:$Q$12</c:f>
              <c:numCache>
                <c:formatCode>General</c:formatCode>
                <c:ptCount val="10"/>
                <c:pt idx="0">
                  <c:v>55.790024003717853</c:v>
                </c:pt>
                <c:pt idx="1">
                  <c:v>82.820885630329727</c:v>
                </c:pt>
                <c:pt idx="2">
                  <c:v>97.381267201422034</c:v>
                </c:pt>
                <c:pt idx="3">
                  <c:v>84.093983265599817</c:v>
                </c:pt>
                <c:pt idx="4">
                  <c:v>69.583507397675945</c:v>
                </c:pt>
                <c:pt idx="5">
                  <c:v>72.947099209016542</c:v>
                </c:pt>
                <c:pt idx="6">
                  <c:v>73.544387705786093</c:v>
                </c:pt>
                <c:pt idx="7">
                  <c:v>72.883077642831154</c:v>
                </c:pt>
                <c:pt idx="8">
                  <c:v>102.51080483856741</c:v>
                </c:pt>
                <c:pt idx="9">
                  <c:v>96.476023870535343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84F-4A0E-8806-72332DE454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Port Stephens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Sheet1!$P$81:$P$90</c:f>
              <c:numCache>
                <c:formatCode>General</c:formatCode>
                <c:ptCount val="10"/>
                <c:pt idx="0">
                  <c:v>10.701857977577916</c:v>
                </c:pt>
                <c:pt idx="1">
                  <c:v>10.388948099900343</c:v>
                </c:pt>
                <c:pt idx="2">
                  <c:v>10.25821725144055</c:v>
                </c:pt>
                <c:pt idx="3">
                  <c:v>10.28690602218896</c:v>
                </c:pt>
                <c:pt idx="4">
                  <c:v>10.770024051672911</c:v>
                </c:pt>
                <c:pt idx="5">
                  <c:v>10.930266500813461</c:v>
                </c:pt>
                <c:pt idx="6">
                  <c:v>10.429684259142983</c:v>
                </c:pt>
                <c:pt idx="7">
                  <c:v>10.515036835210902</c:v>
                </c:pt>
                <c:pt idx="8">
                  <c:v>10.426447200188838</c:v>
                </c:pt>
                <c:pt idx="9">
                  <c:v>10.781875795438838</c:v>
                </c:pt>
              </c:numCache>
            </c:numRef>
          </c:xVal>
          <c:yVal>
            <c:numRef>
              <c:f>Sheet1!$Q$3:$Q$12</c:f>
              <c:numCache>
                <c:formatCode>General</c:formatCode>
                <c:ptCount val="10"/>
                <c:pt idx="0">
                  <c:v>36.01819623003859</c:v>
                </c:pt>
                <c:pt idx="1">
                  <c:v>41.467492267283092</c:v>
                </c:pt>
                <c:pt idx="2">
                  <c:v>55.337861391743246</c:v>
                </c:pt>
                <c:pt idx="3">
                  <c:v>50.915213124067286</c:v>
                </c:pt>
                <c:pt idx="4">
                  <c:v>30.356931421667415</c:v>
                </c:pt>
                <c:pt idx="5">
                  <c:v>39.657217393300634</c:v>
                </c:pt>
                <c:pt idx="6">
                  <c:v>53.28953853304764</c:v>
                </c:pt>
                <c:pt idx="7">
                  <c:v>47.870336836489315</c:v>
                </c:pt>
                <c:pt idx="8">
                  <c:v>49.767372634549361</c:v>
                </c:pt>
                <c:pt idx="9">
                  <c:v>38.233200125491791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178-4092-88CD-B88280297A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Camden River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Sheet1!$P$81:$P$90</c:f>
              <c:numCache>
                <c:formatCode>General</c:formatCode>
                <c:ptCount val="10"/>
                <c:pt idx="0">
                  <c:v>10.609444586711339</c:v>
                </c:pt>
                <c:pt idx="1">
                  <c:v>10.234511207389389</c:v>
                </c:pt>
                <c:pt idx="2">
                  <c:v>10.382040892130538</c:v>
                </c:pt>
                <c:pt idx="3">
                  <c:v>10.361974745180936</c:v>
                </c:pt>
                <c:pt idx="4">
                  <c:v>10.993620488963034</c:v>
                </c:pt>
                <c:pt idx="5">
                  <c:v>11.238839865275756</c:v>
                </c:pt>
                <c:pt idx="6">
                  <c:v>10.586757876904587</c:v>
                </c:pt>
                <c:pt idx="7">
                  <c:v>10.570277115194108</c:v>
                </c:pt>
                <c:pt idx="8">
                  <c:v>10.759927264546496</c:v>
                </c:pt>
                <c:pt idx="9">
                  <c:v>11.034614138858542</c:v>
                </c:pt>
              </c:numCache>
            </c:numRef>
          </c:xVal>
          <c:yVal>
            <c:numRef>
              <c:f>Sheet1!$Q$3:$Q$12</c:f>
              <c:numCache>
                <c:formatCode>General</c:formatCode>
                <c:ptCount val="10"/>
                <c:pt idx="0">
                  <c:v>47.251351913194014</c:v>
                </c:pt>
                <c:pt idx="1">
                  <c:v>85.699403143153134</c:v>
                </c:pt>
                <c:pt idx="2">
                  <c:v>62.950766941391947</c:v>
                </c:pt>
                <c:pt idx="3">
                  <c:v>58.711753056992031</c:v>
                </c:pt>
                <c:pt idx="4">
                  <c:v>59.160291234715579</c:v>
                </c:pt>
                <c:pt idx="5">
                  <c:v>67.896091871091869</c:v>
                </c:pt>
                <c:pt idx="6">
                  <c:v>55.498584632959627</c:v>
                </c:pt>
                <c:pt idx="7">
                  <c:v>52.738402269027269</c:v>
                </c:pt>
                <c:pt idx="8">
                  <c:v>52.84915452602953</c:v>
                </c:pt>
                <c:pt idx="9">
                  <c:v>47.773210921023413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DB6C-42E7-9997-B4DF85C14F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Clarence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Sheet1!$P$81:$P$90</c:f>
              <c:numCache>
                <c:formatCode>General</c:formatCode>
                <c:ptCount val="10"/>
                <c:pt idx="0">
                  <c:v>12.780683939926616</c:v>
                </c:pt>
                <c:pt idx="1">
                  <c:v>12.545639531117168</c:v>
                </c:pt>
                <c:pt idx="2">
                  <c:v>12.729148190561494</c:v>
                </c:pt>
                <c:pt idx="3">
                  <c:v>12.245494061853234</c:v>
                </c:pt>
                <c:pt idx="4">
                  <c:v>12.766928045148545</c:v>
                </c:pt>
                <c:pt idx="5">
                  <c:v>13.129488779290684</c:v>
                </c:pt>
                <c:pt idx="6">
                  <c:v>12.904081570106767</c:v>
                </c:pt>
                <c:pt idx="7">
                  <c:v>12.400760698925131</c:v>
                </c:pt>
                <c:pt idx="8">
                  <c:v>12.840872139562181</c:v>
                </c:pt>
                <c:pt idx="9">
                  <c:v>13.221761849398677</c:v>
                </c:pt>
              </c:numCache>
            </c:numRef>
          </c:xVal>
          <c:yVal>
            <c:numRef>
              <c:f>Sheet1!$Q$3:$Q$12</c:f>
              <c:numCache>
                <c:formatCode>General</c:formatCode>
                <c:ptCount val="10"/>
                <c:pt idx="0">
                  <c:v>1.9631368242328369</c:v>
                </c:pt>
                <c:pt idx="1">
                  <c:v>2.8270540481433648</c:v>
                </c:pt>
                <c:pt idx="2">
                  <c:v>2.4540666444576815</c:v>
                </c:pt>
                <c:pt idx="3">
                  <c:v>2.0940221132726538</c:v>
                </c:pt>
                <c:pt idx="4">
                  <c:v>1.4933054049493599</c:v>
                </c:pt>
                <c:pt idx="5">
                  <c:v>1.4820353511643709</c:v>
                </c:pt>
                <c:pt idx="6">
                  <c:v>1.8441365449170022</c:v>
                </c:pt>
                <c:pt idx="7">
                  <c:v>1.173401859498896</c:v>
                </c:pt>
                <c:pt idx="8">
                  <c:v>1.8640360538747762</c:v>
                </c:pt>
                <c:pt idx="9">
                  <c:v>2.1936944495657902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32D-4CA2-9CF5-1954F2A564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Hawkesbury River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Sheet1!$P$76:$P$85</c:f>
              <c:numCache>
                <c:formatCode>General</c:formatCode>
                <c:ptCount val="10"/>
                <c:pt idx="0">
                  <c:v>10.438359427456469</c:v>
                </c:pt>
                <c:pt idx="1">
                  <c:v>10.39513752670633</c:v>
                </c:pt>
                <c:pt idx="2">
                  <c:v>11.078643775266011</c:v>
                </c:pt>
                <c:pt idx="3">
                  <c:v>10.365491396454438</c:v>
                </c:pt>
                <c:pt idx="4">
                  <c:v>10.454262000302549</c:v>
                </c:pt>
                <c:pt idx="5">
                  <c:v>10.701857977577916</c:v>
                </c:pt>
                <c:pt idx="6">
                  <c:v>10.388948099900343</c:v>
                </c:pt>
                <c:pt idx="7">
                  <c:v>10.25821725144055</c:v>
                </c:pt>
                <c:pt idx="8">
                  <c:v>10.28690602218896</c:v>
                </c:pt>
                <c:pt idx="9">
                  <c:v>10.770024051672911</c:v>
                </c:pt>
              </c:numCache>
            </c:numRef>
          </c:xVal>
          <c:yVal>
            <c:numRef>
              <c:f>Sheet1!$Q$3:$Q$12</c:f>
              <c:numCache>
                <c:formatCode>General</c:formatCode>
                <c:ptCount val="10"/>
                <c:pt idx="0">
                  <c:v>0.93019653835118321</c:v>
                </c:pt>
                <c:pt idx="1">
                  <c:v>0.85407015822063792</c:v>
                </c:pt>
                <c:pt idx="2">
                  <c:v>0.76215469925769108</c:v>
                </c:pt>
                <c:pt idx="3">
                  <c:v>0.7427594951131532</c:v>
                </c:pt>
                <c:pt idx="4">
                  <c:v>1.1353953432953674</c:v>
                </c:pt>
                <c:pt idx="5">
                  <c:v>1.6445089672977697</c:v>
                </c:pt>
                <c:pt idx="6">
                  <c:v>0.88445093426529775</c:v>
                </c:pt>
                <c:pt idx="7">
                  <c:v>0.90713871833576343</c:v>
                </c:pt>
                <c:pt idx="8">
                  <c:v>1.0972781562284497</c:v>
                </c:pt>
                <c:pt idx="9">
                  <c:v>0.86023224345159777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497-49F5-B132-CB607D3993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dirty="0"/>
              <a:t>Illawarra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1790741469816273"/>
                  <c:y val="-1.6863881598133568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Sheet1!$P$82:$P$91</c:f>
              <c:numCache>
                <c:formatCode>General</c:formatCode>
                <c:ptCount val="10"/>
                <c:pt idx="0">
                  <c:v>20.478427359549418</c:v>
                </c:pt>
                <c:pt idx="1">
                  <c:v>21.841596308919865</c:v>
                </c:pt>
                <c:pt idx="2">
                  <c:v>20.745166712781359</c:v>
                </c:pt>
                <c:pt idx="3">
                  <c:v>20.375858402305209</c:v>
                </c:pt>
                <c:pt idx="4">
                  <c:v>21.381159199375016</c:v>
                </c:pt>
                <c:pt idx="5">
                  <c:v>21.805603319187483</c:v>
                </c:pt>
                <c:pt idx="6">
                  <c:v>20.763363857377914</c:v>
                </c:pt>
                <c:pt idx="7">
                  <c:v>21.190510246338423</c:v>
                </c:pt>
                <c:pt idx="8">
                  <c:v>20.521725511883442</c:v>
                </c:pt>
                <c:pt idx="9">
                  <c:v>20.400314964784901</c:v>
                </c:pt>
              </c:numCache>
            </c:numRef>
          </c:xVal>
          <c:yVal>
            <c:numRef>
              <c:f>Sheet1!$Q$3:$Q$12</c:f>
              <c:numCache>
                <c:formatCode>General</c:formatCode>
                <c:ptCount val="10"/>
                <c:pt idx="0">
                  <c:v>48.140101604472306</c:v>
                </c:pt>
                <c:pt idx="1">
                  <c:v>42.10663309371202</c:v>
                </c:pt>
                <c:pt idx="2">
                  <c:v>43.785105947293452</c:v>
                </c:pt>
                <c:pt idx="3">
                  <c:v>32.737415535853032</c:v>
                </c:pt>
                <c:pt idx="4">
                  <c:v>75.921226065601061</c:v>
                </c:pt>
                <c:pt idx="5">
                  <c:v>46.936515567765575</c:v>
                </c:pt>
                <c:pt idx="6">
                  <c:v>57.991887950012959</c:v>
                </c:pt>
                <c:pt idx="7">
                  <c:v>65.651758484570976</c:v>
                </c:pt>
                <c:pt idx="8">
                  <c:v>61.954510858830709</c:v>
                </c:pt>
                <c:pt idx="9">
                  <c:v>129.5693660968661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B80-4011-B629-FB908B6575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4682656"/>
        <c:axId val="84683640"/>
      </c:scatterChart>
      <c:valAx>
        <c:axId val="846826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</a:t>
                </a:r>
                <a:r>
                  <a:rPr lang="en-AU" baseline="0"/>
                  <a:t> Winds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683640"/>
        <c:crosses val="autoZero"/>
        <c:crossBetween val="midCat"/>
      </c:valAx>
      <c:valAx>
        <c:axId val="8468364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 CPUE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6826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Wallis (6)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Sheet1!$P$37:$P$46</c:f>
              <c:numCache>
                <c:formatCode>General</c:formatCode>
                <c:ptCount val="10"/>
                <c:pt idx="0">
                  <c:v>12835.674608280769</c:v>
                </c:pt>
                <c:pt idx="1">
                  <c:v>13052.45427510463</c:v>
                </c:pt>
                <c:pt idx="2">
                  <c:v>13053.970995784781</c:v>
                </c:pt>
                <c:pt idx="3">
                  <c:v>15784.995239621141</c:v>
                </c:pt>
                <c:pt idx="4">
                  <c:v>15325.204276667151</c:v>
                </c:pt>
                <c:pt idx="5">
                  <c:v>12964.93525864525</c:v>
                </c:pt>
                <c:pt idx="6">
                  <c:v>12293.175240951579</c:v>
                </c:pt>
                <c:pt idx="7">
                  <c:v>12475.33905806146</c:v>
                </c:pt>
                <c:pt idx="8">
                  <c:v>15221.85201042179</c:v>
                </c:pt>
                <c:pt idx="9">
                  <c:v>14278.048608988211</c:v>
                </c:pt>
              </c:numCache>
            </c:numRef>
          </c:xVal>
          <c:yVal>
            <c:numRef>
              <c:f>Sheet1!$S$3:$S$12</c:f>
              <c:numCache>
                <c:formatCode>General</c:formatCode>
                <c:ptCount val="10"/>
                <c:pt idx="0">
                  <c:v>12.340510101975278</c:v>
                </c:pt>
                <c:pt idx="1">
                  <c:v>12.453387887894907</c:v>
                </c:pt>
                <c:pt idx="2">
                  <c:v>9.9438808661085982</c:v>
                </c:pt>
                <c:pt idx="3">
                  <c:v>12.43221259018668</c:v>
                </c:pt>
                <c:pt idx="4">
                  <c:v>9.5127564734543704</c:v>
                </c:pt>
                <c:pt idx="5">
                  <c:v>16.128570903719162</c:v>
                </c:pt>
                <c:pt idx="6">
                  <c:v>17.19368946567408</c:v>
                </c:pt>
                <c:pt idx="7">
                  <c:v>23.669257991501912</c:v>
                </c:pt>
                <c:pt idx="8">
                  <c:v>12.162958925532203</c:v>
                </c:pt>
                <c:pt idx="9">
                  <c:v>21.156721789320621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137-42D0-8CEB-2BE8466DF9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Hunter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Sheet1!$P$81:$P$90</c:f>
              <c:numCache>
                <c:formatCode>General</c:formatCode>
                <c:ptCount val="10"/>
                <c:pt idx="0">
                  <c:v>10.701857977577916</c:v>
                </c:pt>
                <c:pt idx="1">
                  <c:v>10.388948099900343</c:v>
                </c:pt>
                <c:pt idx="2">
                  <c:v>10.25821725144055</c:v>
                </c:pt>
                <c:pt idx="3">
                  <c:v>10.28690602218896</c:v>
                </c:pt>
                <c:pt idx="4">
                  <c:v>10.770024051672911</c:v>
                </c:pt>
                <c:pt idx="5">
                  <c:v>10.930266500813461</c:v>
                </c:pt>
                <c:pt idx="6">
                  <c:v>10.429684259142983</c:v>
                </c:pt>
                <c:pt idx="7">
                  <c:v>10.515036835210902</c:v>
                </c:pt>
                <c:pt idx="8">
                  <c:v>10.426447200188838</c:v>
                </c:pt>
                <c:pt idx="9">
                  <c:v>10.781875795438838</c:v>
                </c:pt>
              </c:numCache>
            </c:numRef>
          </c:xVal>
          <c:yVal>
            <c:numRef>
              <c:f>Sheet1!$Q$3:$Q$12</c:f>
              <c:numCache>
                <c:formatCode>General</c:formatCode>
                <c:ptCount val="10"/>
                <c:pt idx="0">
                  <c:v>29.040956572022747</c:v>
                </c:pt>
                <c:pt idx="1">
                  <c:v>40.442354347041849</c:v>
                </c:pt>
                <c:pt idx="2">
                  <c:v>50.58289442039441</c:v>
                </c:pt>
                <c:pt idx="3">
                  <c:v>47.427125658927132</c:v>
                </c:pt>
                <c:pt idx="4">
                  <c:v>38.034480218855215</c:v>
                </c:pt>
                <c:pt idx="5">
                  <c:v>15.360190503940506</c:v>
                </c:pt>
                <c:pt idx="6">
                  <c:v>31.265145733895725</c:v>
                </c:pt>
                <c:pt idx="7">
                  <c:v>28.052782865282865</c:v>
                </c:pt>
                <c:pt idx="8">
                  <c:v>20.401088263588264</c:v>
                </c:pt>
                <c:pt idx="9">
                  <c:v>19.212506012506012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023-4F62-AD96-52E4D7B6CE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Wallis Lake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Sheet1!$P$21:$P$30</c:f>
              <c:numCache>
                <c:formatCode>General</c:formatCode>
                <c:ptCount val="10"/>
                <c:pt idx="0">
                  <c:v>16804.120614368778</c:v>
                </c:pt>
                <c:pt idx="1">
                  <c:v>17356.203127777342</c:v>
                </c:pt>
                <c:pt idx="2">
                  <c:v>6021.8839159867612</c:v>
                </c:pt>
                <c:pt idx="3">
                  <c:v>16802.451913821489</c:v>
                </c:pt>
                <c:pt idx="4">
                  <c:v>12301.69135622039</c:v>
                </c:pt>
                <c:pt idx="5">
                  <c:v>14773.737250165788</c:v>
                </c:pt>
                <c:pt idx="6">
                  <c:v>11604.26799066632</c:v>
                </c:pt>
                <c:pt idx="7">
                  <c:v>14761.41582315513</c:v>
                </c:pt>
                <c:pt idx="8">
                  <c:v>11517.468093503139</c:v>
                </c:pt>
                <c:pt idx="9">
                  <c:v>16914.962549130898</c:v>
                </c:pt>
              </c:numCache>
            </c:numRef>
          </c:xVal>
          <c:yVal>
            <c:numRef>
              <c:f>Sheet1!$T$3:$T$12</c:f>
              <c:numCache>
                <c:formatCode>General</c:formatCode>
                <c:ptCount val="10"/>
                <c:pt idx="0">
                  <c:v>217.2537590955626</c:v>
                </c:pt>
                <c:pt idx="1">
                  <c:v>191.63182698353884</c:v>
                </c:pt>
                <c:pt idx="2">
                  <c:v>193.88693384841977</c:v>
                </c:pt>
                <c:pt idx="3">
                  <c:v>203.46039800331747</c:v>
                </c:pt>
                <c:pt idx="4">
                  <c:v>284.38181020320712</c:v>
                </c:pt>
                <c:pt idx="5">
                  <c:v>261.9088393060448</c:v>
                </c:pt>
                <c:pt idx="6">
                  <c:v>299.81457451643911</c:v>
                </c:pt>
                <c:pt idx="7">
                  <c:v>528.07966760828765</c:v>
                </c:pt>
                <c:pt idx="8">
                  <c:v>265.77070240607378</c:v>
                </c:pt>
                <c:pt idx="9">
                  <c:v>277.96222188462752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547-427F-971E-591A3E5E99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dirty="0"/>
              <a:t>Illawarra</a:t>
            </a:r>
          </a:p>
        </c:rich>
      </c:tx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1790741469816273"/>
                  <c:y val="-1.6863881598133568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Sheet1!$P$21:$P$30</c:f>
              <c:numCache>
                <c:formatCode>General</c:formatCode>
                <c:ptCount val="10"/>
                <c:pt idx="0">
                  <c:v>29640.94338108533</c:v>
                </c:pt>
                <c:pt idx="1">
                  <c:v>31445.338313606429</c:v>
                </c:pt>
                <c:pt idx="2">
                  <c:v>5469.6564903990666</c:v>
                </c:pt>
                <c:pt idx="3">
                  <c:v>27608.86301001854</c:v>
                </c:pt>
                <c:pt idx="4">
                  <c:v>23283.842821699851</c:v>
                </c:pt>
                <c:pt idx="5">
                  <c:v>24700.342746342882</c:v>
                </c:pt>
                <c:pt idx="6">
                  <c:v>19635.279300415452</c:v>
                </c:pt>
                <c:pt idx="7">
                  <c:v>20487.849905239189</c:v>
                </c:pt>
                <c:pt idx="8">
                  <c:v>20416.609123598315</c:v>
                </c:pt>
                <c:pt idx="9">
                  <c:v>24531.983447960731</c:v>
                </c:pt>
              </c:numCache>
            </c:numRef>
          </c:xVal>
          <c:yVal>
            <c:numRef>
              <c:f>Sheet1!$T$3:$T$12</c:f>
              <c:numCache>
                <c:formatCode>General</c:formatCode>
                <c:ptCount val="10"/>
                <c:pt idx="0">
                  <c:v>244.93173567184775</c:v>
                </c:pt>
                <c:pt idx="1">
                  <c:v>363.21937193620369</c:v>
                </c:pt>
                <c:pt idx="2">
                  <c:v>205.26697115384616</c:v>
                </c:pt>
                <c:pt idx="3">
                  <c:v>309.37483014670516</c:v>
                </c:pt>
                <c:pt idx="4">
                  <c:v>462.11847804972808</c:v>
                </c:pt>
                <c:pt idx="5">
                  <c:v>1095.0104454573204</c:v>
                </c:pt>
                <c:pt idx="6">
                  <c:v>404.47105218855205</c:v>
                </c:pt>
                <c:pt idx="7">
                  <c:v>244.29939331501831</c:v>
                </c:pt>
                <c:pt idx="8">
                  <c:v>217.75399049683972</c:v>
                </c:pt>
                <c:pt idx="9">
                  <c:v>383.72461587024083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DC6-4C8F-AA64-EB10225DFA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4682656"/>
        <c:axId val="84683640"/>
      </c:scatterChart>
      <c:valAx>
        <c:axId val="846826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</a:t>
                </a:r>
                <a:r>
                  <a:rPr lang="en-AU" baseline="0"/>
                  <a:t> Winds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683640"/>
        <c:crosses val="autoZero"/>
        <c:crossBetween val="midCat"/>
      </c:valAx>
      <c:valAx>
        <c:axId val="8468364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 CPUE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6826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Hunter River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Sheet1!$P$21:$P$30</c:f>
              <c:numCache>
                <c:formatCode>General</c:formatCode>
                <c:ptCount val="10"/>
                <c:pt idx="0">
                  <c:v>9848.9884200950873</c:v>
                </c:pt>
                <c:pt idx="1">
                  <c:v>9396.857662498478</c:v>
                </c:pt>
                <c:pt idx="2">
                  <c:v>-1891.6243857389929</c:v>
                </c:pt>
                <c:pt idx="3">
                  <c:v>8189.9860775488987</c:v>
                </c:pt>
                <c:pt idx="4">
                  <c:v>5782.7744173023275</c:v>
                </c:pt>
                <c:pt idx="5">
                  <c:v>6190.4520464128809</c:v>
                </c:pt>
                <c:pt idx="6">
                  <c:v>3028.7013460307317</c:v>
                </c:pt>
                <c:pt idx="7">
                  <c:v>7208.4984205846204</c:v>
                </c:pt>
                <c:pt idx="8">
                  <c:v>5933.1358753809509</c:v>
                </c:pt>
                <c:pt idx="9">
                  <c:v>7763.334109722512</c:v>
                </c:pt>
              </c:numCache>
            </c:numRef>
          </c:xVal>
          <c:yVal>
            <c:numRef>
              <c:f>Sheet1!$T$3:$T$12</c:f>
              <c:numCache>
                <c:formatCode>General</c:formatCode>
                <c:ptCount val="10"/>
                <c:pt idx="0">
                  <c:v>355.46986116416264</c:v>
                </c:pt>
                <c:pt idx="1">
                  <c:v>334.24040872322121</c:v>
                </c:pt>
                <c:pt idx="2">
                  <c:v>158.41883417508416</c:v>
                </c:pt>
                <c:pt idx="3">
                  <c:v>358.58564495825527</c:v>
                </c:pt>
                <c:pt idx="4">
                  <c:v>244.89216119528621</c:v>
                </c:pt>
                <c:pt idx="5">
                  <c:v>173.95780608280612</c:v>
                </c:pt>
                <c:pt idx="6">
                  <c:v>301.06782800532807</c:v>
                </c:pt>
                <c:pt idx="7">
                  <c:v>288.34639689014693</c:v>
                </c:pt>
                <c:pt idx="8">
                  <c:v>256.69836459836455</c:v>
                </c:pt>
                <c:pt idx="9">
                  <c:v>240.19183802308797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5B26-488A-B4B6-16AE33B69C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dirty="0"/>
              <a:t>Illawarra (5)</a:t>
            </a:r>
          </a:p>
        </c:rich>
      </c:tx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1790741469816273"/>
                  <c:y val="-1.6863881598133568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Sheet1!$P$38:$P$47</c:f>
              <c:numCache>
                <c:formatCode>General</c:formatCode>
                <c:ptCount val="10"/>
                <c:pt idx="0">
                  <c:v>14150.883717640332</c:v>
                </c:pt>
                <c:pt idx="1">
                  <c:v>15288.191290544219</c:v>
                </c:pt>
                <c:pt idx="2">
                  <c:v>18068.291083791901</c:v>
                </c:pt>
                <c:pt idx="3">
                  <c:v>12901.4929150438</c:v>
                </c:pt>
                <c:pt idx="4">
                  <c:v>11510.236473739451</c:v>
                </c:pt>
                <c:pt idx="5">
                  <c:v>12826.760596405469</c:v>
                </c:pt>
                <c:pt idx="6">
                  <c:v>17642.05749376442</c:v>
                </c:pt>
                <c:pt idx="7">
                  <c:v>17263.8550339387</c:v>
                </c:pt>
                <c:pt idx="8">
                  <c:v>19950.270972513281</c:v>
                </c:pt>
                <c:pt idx="9">
                  <c:v>17588.23777796956</c:v>
                </c:pt>
              </c:numCache>
            </c:numRef>
          </c:xVal>
          <c:yVal>
            <c:numRef>
              <c:f>Sheet1!$R$3:$R$12</c:f>
              <c:numCache>
                <c:formatCode>General</c:formatCode>
                <c:ptCount val="10"/>
                <c:pt idx="0">
                  <c:v>37.287609485395521</c:v>
                </c:pt>
                <c:pt idx="1">
                  <c:v>59.011558453131848</c:v>
                </c:pt>
                <c:pt idx="2">
                  <c:v>56.950941951566953</c:v>
                </c:pt>
                <c:pt idx="3">
                  <c:v>81.995891030266023</c:v>
                </c:pt>
                <c:pt idx="4">
                  <c:v>99.585765762015754</c:v>
                </c:pt>
                <c:pt idx="5">
                  <c:v>121.7031051124801</c:v>
                </c:pt>
                <c:pt idx="6">
                  <c:v>53.108679861804859</c:v>
                </c:pt>
                <c:pt idx="7">
                  <c:v>63.410088002275501</c:v>
                </c:pt>
                <c:pt idx="8">
                  <c:v>61.706461498060754</c:v>
                </c:pt>
                <c:pt idx="9">
                  <c:v>146.09463901838902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577D-4CD5-9AF7-F82126C911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4682656"/>
        <c:axId val="84683640"/>
      </c:scatterChart>
      <c:valAx>
        <c:axId val="846826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</a:t>
                </a:r>
                <a:r>
                  <a:rPr lang="en-AU" baseline="0"/>
                  <a:t> Winds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683640"/>
        <c:crosses val="autoZero"/>
        <c:crossBetween val="midCat"/>
      </c:valAx>
      <c:valAx>
        <c:axId val="8468364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 CPUE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6826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Hawkesbury River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Sheet1!$P$21:$P$30</c:f>
              <c:numCache>
                <c:formatCode>General</c:formatCode>
                <c:ptCount val="10"/>
                <c:pt idx="0">
                  <c:v>16841.245566729311</c:v>
                </c:pt>
                <c:pt idx="1">
                  <c:v>16285.165253623289</c:v>
                </c:pt>
                <c:pt idx="2">
                  <c:v>4827.3952296285461</c:v>
                </c:pt>
                <c:pt idx="3">
                  <c:v>16053.937890475319</c:v>
                </c:pt>
                <c:pt idx="4">
                  <c:v>11084.87019808128</c:v>
                </c:pt>
                <c:pt idx="5">
                  <c:v>13614.185610265507</c:v>
                </c:pt>
                <c:pt idx="6">
                  <c:v>11883.221169625449</c:v>
                </c:pt>
                <c:pt idx="7">
                  <c:v>13937.675389243999</c:v>
                </c:pt>
                <c:pt idx="8">
                  <c:v>10780.268358421819</c:v>
                </c:pt>
                <c:pt idx="9">
                  <c:v>15412.80927635323</c:v>
                </c:pt>
              </c:numCache>
            </c:numRef>
          </c:xVal>
          <c:yVal>
            <c:numRef>
              <c:f>Sheet1!$T$3:$T$12</c:f>
              <c:numCache>
                <c:formatCode>General</c:formatCode>
                <c:ptCount val="10"/>
                <c:pt idx="0">
                  <c:v>15.237471605601847</c:v>
                </c:pt>
                <c:pt idx="1">
                  <c:v>13.875561997400702</c:v>
                </c:pt>
                <c:pt idx="2">
                  <c:v>18.21809050225778</c:v>
                </c:pt>
                <c:pt idx="3">
                  <c:v>20.836224019189228</c:v>
                </c:pt>
                <c:pt idx="4">
                  <c:v>29.111911563673186</c:v>
                </c:pt>
                <c:pt idx="5">
                  <c:v>13.996901360055718</c:v>
                </c:pt>
                <c:pt idx="6">
                  <c:v>13.334752130956806</c:v>
                </c:pt>
                <c:pt idx="7">
                  <c:v>14.176241912357908</c:v>
                </c:pt>
                <c:pt idx="8">
                  <c:v>19.753472007603076</c:v>
                </c:pt>
                <c:pt idx="9">
                  <c:v>17.320624767626242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8CD8-4B37-9D15-C9E3A99792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Camden</a:t>
            </a:r>
            <a:r>
              <a:rPr lang="en-US" baseline="0" dirty="0"/>
              <a:t> River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Sheet1!$P$21:$P$30</c:f>
              <c:numCache>
                <c:formatCode>General</c:formatCode>
                <c:ptCount val="10"/>
                <c:pt idx="0">
                  <c:v>16804.120614368778</c:v>
                </c:pt>
                <c:pt idx="1">
                  <c:v>17356.203127777342</c:v>
                </c:pt>
                <c:pt idx="2">
                  <c:v>6021.8839159867612</c:v>
                </c:pt>
                <c:pt idx="3">
                  <c:v>16802.451913821489</c:v>
                </c:pt>
                <c:pt idx="4">
                  <c:v>12301.69135622039</c:v>
                </c:pt>
                <c:pt idx="5">
                  <c:v>14773.737250165788</c:v>
                </c:pt>
                <c:pt idx="6">
                  <c:v>11604.26799066632</c:v>
                </c:pt>
                <c:pt idx="7">
                  <c:v>14761.41582315513</c:v>
                </c:pt>
                <c:pt idx="8">
                  <c:v>11517.468093503139</c:v>
                </c:pt>
                <c:pt idx="9">
                  <c:v>16914.962549130898</c:v>
                </c:pt>
              </c:numCache>
            </c:numRef>
          </c:xVal>
          <c:yVal>
            <c:numRef>
              <c:f>Sheet1!$T$3:$T$12</c:f>
              <c:numCache>
                <c:formatCode>General</c:formatCode>
                <c:ptCount val="10"/>
                <c:pt idx="0">
                  <c:v>388.79414036256139</c:v>
                </c:pt>
                <c:pt idx="1">
                  <c:v>481.98222356347361</c:v>
                </c:pt>
                <c:pt idx="2">
                  <c:v>540.63403604497353</c:v>
                </c:pt>
                <c:pt idx="3">
                  <c:v>437.35037491919843</c:v>
                </c:pt>
                <c:pt idx="4">
                  <c:v>477.47407827004872</c:v>
                </c:pt>
                <c:pt idx="5">
                  <c:v>479.02339856902358</c:v>
                </c:pt>
                <c:pt idx="6">
                  <c:v>476.17575207200201</c:v>
                </c:pt>
                <c:pt idx="7">
                  <c:v>386.88288944851439</c:v>
                </c:pt>
                <c:pt idx="8">
                  <c:v>375.22899278961773</c:v>
                </c:pt>
                <c:pt idx="9">
                  <c:v>321.34063006438004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E5F-420A-84DC-8C4D707E29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Tuggerah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Sheet1!$P$21:$P$30</c:f>
              <c:numCache>
                <c:formatCode>General</c:formatCode>
                <c:ptCount val="10"/>
                <c:pt idx="0">
                  <c:v>16841.245566729311</c:v>
                </c:pt>
                <c:pt idx="1">
                  <c:v>16285.165253623289</c:v>
                </c:pt>
                <c:pt idx="2">
                  <c:v>4827.3952296285461</c:v>
                </c:pt>
                <c:pt idx="3">
                  <c:v>16053.937890475319</c:v>
                </c:pt>
                <c:pt idx="4">
                  <c:v>11084.87019808128</c:v>
                </c:pt>
                <c:pt idx="5">
                  <c:v>13614.185610265507</c:v>
                </c:pt>
                <c:pt idx="6">
                  <c:v>11883.221169625449</c:v>
                </c:pt>
                <c:pt idx="7">
                  <c:v>13937.675389243999</c:v>
                </c:pt>
                <c:pt idx="8">
                  <c:v>10780.268358421819</c:v>
                </c:pt>
                <c:pt idx="9">
                  <c:v>15412.80927635323</c:v>
                </c:pt>
              </c:numCache>
            </c:numRef>
          </c:xVal>
          <c:yVal>
            <c:numRef>
              <c:f>Sheet1!$T$3:$T$12</c:f>
              <c:numCache>
                <c:formatCode>General</c:formatCode>
                <c:ptCount val="10"/>
                <c:pt idx="0">
                  <c:v>246.76546188045009</c:v>
                </c:pt>
                <c:pt idx="1">
                  <c:v>322.77044104401585</c:v>
                </c:pt>
                <c:pt idx="2">
                  <c:v>242.03611518229764</c:v>
                </c:pt>
                <c:pt idx="3">
                  <c:v>231.93648539965156</c:v>
                </c:pt>
                <c:pt idx="4">
                  <c:v>401.67892395938617</c:v>
                </c:pt>
                <c:pt idx="5">
                  <c:v>424.7950615020531</c:v>
                </c:pt>
                <c:pt idx="6">
                  <c:v>300.01362612691855</c:v>
                </c:pt>
                <c:pt idx="7">
                  <c:v>427.36306376874762</c:v>
                </c:pt>
                <c:pt idx="8">
                  <c:v>448.49644067957365</c:v>
                </c:pt>
                <c:pt idx="9">
                  <c:v>283.57998022893076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D14-4518-A330-F5A6AD358F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Clarence</a:t>
            </a:r>
            <a:r>
              <a:rPr lang="en-US" baseline="0" dirty="0"/>
              <a:t> River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Sheet1!$P$21:$P$30</c:f>
              <c:numCache>
                <c:formatCode>General</c:formatCode>
                <c:ptCount val="10"/>
                <c:pt idx="0">
                  <c:v>22113.672885234009</c:v>
                </c:pt>
                <c:pt idx="1">
                  <c:v>22394.545960999669</c:v>
                </c:pt>
                <c:pt idx="2">
                  <c:v>13360.626513716681</c:v>
                </c:pt>
                <c:pt idx="3">
                  <c:v>23427.524291983707</c:v>
                </c:pt>
                <c:pt idx="4">
                  <c:v>19132.580447014188</c:v>
                </c:pt>
                <c:pt idx="5">
                  <c:v>19876.172309657719</c:v>
                </c:pt>
                <c:pt idx="6">
                  <c:v>17212.938122505639</c:v>
                </c:pt>
                <c:pt idx="7">
                  <c:v>20284.982061302842</c:v>
                </c:pt>
                <c:pt idx="8">
                  <c:v>18855.74770220778</c:v>
                </c:pt>
                <c:pt idx="9">
                  <c:v>22777.166199130661</c:v>
                </c:pt>
              </c:numCache>
            </c:numRef>
          </c:xVal>
          <c:yVal>
            <c:numRef>
              <c:f>Sheet1!$T$3:$T$12</c:f>
              <c:numCache>
                <c:formatCode>General</c:formatCode>
                <c:ptCount val="10"/>
                <c:pt idx="0">
                  <c:v>51.928404311748984</c:v>
                </c:pt>
                <c:pt idx="1">
                  <c:v>54.226470826475172</c:v>
                </c:pt>
                <c:pt idx="2">
                  <c:v>40.469338632745078</c:v>
                </c:pt>
                <c:pt idx="3">
                  <c:v>52.779733208246931</c:v>
                </c:pt>
                <c:pt idx="4">
                  <c:v>48.234989453065374</c:v>
                </c:pt>
                <c:pt idx="5">
                  <c:v>30.601445363260211</c:v>
                </c:pt>
                <c:pt idx="6">
                  <c:v>43.009540093531228</c:v>
                </c:pt>
                <c:pt idx="7">
                  <c:v>45.565468094435609</c:v>
                </c:pt>
                <c:pt idx="8">
                  <c:v>60.172177871608959</c:v>
                </c:pt>
                <c:pt idx="9">
                  <c:v>46.607463227829157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76D-43FE-A20C-E9B38240CD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Port Stephens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Sheet1!$P$21:$P$30</c:f>
              <c:numCache>
                <c:formatCode>General</c:formatCode>
                <c:ptCount val="10"/>
                <c:pt idx="0">
                  <c:v>5633.861764092745</c:v>
                </c:pt>
                <c:pt idx="1">
                  <c:v>5455.2382933588115</c:v>
                </c:pt>
                <c:pt idx="2">
                  <c:v>-7022.3761391644784</c:v>
                </c:pt>
                <c:pt idx="3">
                  <c:v>4311.405261308073</c:v>
                </c:pt>
                <c:pt idx="4">
                  <c:v>-282.94062050960997</c:v>
                </c:pt>
                <c:pt idx="5">
                  <c:v>2194.7264753363502</c:v>
                </c:pt>
                <c:pt idx="6">
                  <c:v>920.61058916901857</c:v>
                </c:pt>
                <c:pt idx="7">
                  <c:v>2503.938907011981</c:v>
                </c:pt>
                <c:pt idx="8">
                  <c:v>221.84756758218862</c:v>
                </c:pt>
                <c:pt idx="9">
                  <c:v>5421.4068914231175</c:v>
                </c:pt>
              </c:numCache>
            </c:numRef>
          </c:xVal>
          <c:yVal>
            <c:numRef>
              <c:f>Sheet1!$T$3:$T$12</c:f>
              <c:numCache>
                <c:formatCode>General</c:formatCode>
                <c:ptCount val="10"/>
                <c:pt idx="0">
                  <c:v>309.45138607664848</c:v>
                </c:pt>
                <c:pt idx="1">
                  <c:v>325.62241492379042</c:v>
                </c:pt>
                <c:pt idx="2">
                  <c:v>304.10925932451454</c:v>
                </c:pt>
                <c:pt idx="3">
                  <c:v>540.2271464819903</c:v>
                </c:pt>
                <c:pt idx="4">
                  <c:v>576.60946882878454</c:v>
                </c:pt>
                <c:pt idx="5">
                  <c:v>479.35460838802959</c:v>
                </c:pt>
                <c:pt idx="6">
                  <c:v>440.60217475454351</c:v>
                </c:pt>
                <c:pt idx="7">
                  <c:v>512.74011097437688</c:v>
                </c:pt>
                <c:pt idx="8">
                  <c:v>374.72892227025858</c:v>
                </c:pt>
                <c:pt idx="9">
                  <c:v>368.46516178266171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509-4485-BC4A-25F31C6513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Wallis Lake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Sheet1!$P$110:$P$119</c:f>
              <c:numCache>
                <c:formatCode>General</c:formatCode>
                <c:ptCount val="10"/>
                <c:pt idx="0">
                  <c:v>23242.042516630387</c:v>
                </c:pt>
                <c:pt idx="1">
                  <c:v>20889.122520127388</c:v>
                </c:pt>
                <c:pt idx="2">
                  <c:v>21644.895351183928</c:v>
                </c:pt>
                <c:pt idx="3">
                  <c:v>20915.088901658131</c:v>
                </c:pt>
                <c:pt idx="4">
                  <c:v>25286.57816424757</c:v>
                </c:pt>
                <c:pt idx="5">
                  <c:v>26169.952178893633</c:v>
                </c:pt>
                <c:pt idx="6">
                  <c:v>21178.743087889903</c:v>
                </c:pt>
                <c:pt idx="7">
                  <c:v>19579.09027956651</c:v>
                </c:pt>
                <c:pt idx="8">
                  <c:v>20753.468920432279</c:v>
                </c:pt>
                <c:pt idx="9">
                  <c:v>22031.54504851823</c:v>
                </c:pt>
              </c:numCache>
            </c:numRef>
          </c:xVal>
          <c:yVal>
            <c:numRef>
              <c:f>Sheet1!$P$3:$P$12</c:f>
              <c:numCache>
                <c:formatCode>General</c:formatCode>
                <c:ptCount val="10"/>
                <c:pt idx="0">
                  <c:v>16.794563909463278</c:v>
                </c:pt>
                <c:pt idx="1">
                  <c:v>17.262360994353756</c:v>
                </c:pt>
                <c:pt idx="2">
                  <c:v>16.265086772178424</c:v>
                </c:pt>
                <c:pt idx="3">
                  <c:v>21.910737301332734</c:v>
                </c:pt>
                <c:pt idx="4">
                  <c:v>26.759423612657002</c:v>
                </c:pt>
                <c:pt idx="5">
                  <c:v>32.352156773616173</c:v>
                </c:pt>
                <c:pt idx="6">
                  <c:v>19.288560317264963</c:v>
                </c:pt>
                <c:pt idx="7">
                  <c:v>36.241545321656098</c:v>
                </c:pt>
                <c:pt idx="8">
                  <c:v>29.399879722671386</c:v>
                </c:pt>
                <c:pt idx="9">
                  <c:v>54.166739719514318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747-4770-BFE6-F826E88081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dirty="0"/>
              <a:t>Illawarra</a:t>
            </a:r>
          </a:p>
        </c:rich>
      </c:tx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1790741469816273"/>
                  <c:y val="-1.6863881598133568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Sheet1!$P$114:$P$123</c:f>
              <c:numCache>
                <c:formatCode>General</c:formatCode>
                <c:ptCount val="10"/>
                <c:pt idx="0">
                  <c:v>22349.733083269195</c:v>
                </c:pt>
                <c:pt idx="1">
                  <c:v>20209.750977929951</c:v>
                </c:pt>
                <c:pt idx="2">
                  <c:v>23705.20259462289</c:v>
                </c:pt>
                <c:pt idx="3">
                  <c:v>21415.118226300521</c:v>
                </c:pt>
                <c:pt idx="4">
                  <c:v>26116.494026990407</c:v>
                </c:pt>
                <c:pt idx="5">
                  <c:v>22956.092922229611</c:v>
                </c:pt>
                <c:pt idx="6">
                  <c:v>18030.574268690863</c:v>
                </c:pt>
                <c:pt idx="7">
                  <c:v>20814.684840608275</c:v>
                </c:pt>
                <c:pt idx="8">
                  <c:v>26955.26224986693</c:v>
                </c:pt>
                <c:pt idx="9">
                  <c:v>23835.259199241347</c:v>
                </c:pt>
              </c:numCache>
            </c:numRef>
          </c:xVal>
          <c:yVal>
            <c:numRef>
              <c:f>Sheet1!$P$3:$P$12</c:f>
              <c:numCache>
                <c:formatCode>General</c:formatCode>
                <c:ptCount val="10"/>
                <c:pt idx="0">
                  <c:v>64.014892204321811</c:v>
                </c:pt>
                <c:pt idx="1">
                  <c:v>57.178100905827051</c:v>
                </c:pt>
                <c:pt idx="2">
                  <c:v>32.899267272079769</c:v>
                </c:pt>
                <c:pt idx="3">
                  <c:v>38.586950607263098</c:v>
                </c:pt>
                <c:pt idx="4">
                  <c:v>54.84364781052281</c:v>
                </c:pt>
                <c:pt idx="5">
                  <c:v>54.655692571317566</c:v>
                </c:pt>
                <c:pt idx="6">
                  <c:v>241.4426754033004</c:v>
                </c:pt>
                <c:pt idx="7">
                  <c:v>422.65169153762901</c:v>
                </c:pt>
                <c:pt idx="8">
                  <c:v>275.69925310188177</c:v>
                </c:pt>
                <c:pt idx="9">
                  <c:v>251.27985350297854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B99-4C1D-A5AD-9681EFE983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4682656"/>
        <c:axId val="84683640"/>
      </c:scatterChart>
      <c:valAx>
        <c:axId val="846826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</a:t>
                </a:r>
                <a:r>
                  <a:rPr lang="en-AU" baseline="0"/>
                  <a:t> Winds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683640"/>
        <c:crosses val="autoZero"/>
        <c:crossBetween val="midCat"/>
      </c:valAx>
      <c:valAx>
        <c:axId val="8468364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 CPUE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6826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Hunter River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Sheet1!$P$110:$P$119</c:f>
              <c:numCache>
                <c:formatCode>General</c:formatCode>
                <c:ptCount val="10"/>
                <c:pt idx="0">
                  <c:v>9228.6125773675194</c:v>
                </c:pt>
                <c:pt idx="1">
                  <c:v>-24.932444192652156</c:v>
                </c:pt>
                <c:pt idx="2">
                  <c:v>8075.5075864850196</c:v>
                </c:pt>
                <c:pt idx="3">
                  <c:v>5311.0140941898608</c:v>
                </c:pt>
                <c:pt idx="4">
                  <c:v>7582.066476907883</c:v>
                </c:pt>
                <c:pt idx="5">
                  <c:v>7051.5223133493409</c:v>
                </c:pt>
                <c:pt idx="6">
                  <c:v>5288.5782219135654</c:v>
                </c:pt>
                <c:pt idx="7">
                  <c:v>4777.5895301366181</c:v>
                </c:pt>
                <c:pt idx="8">
                  <c:v>2037.5819797210188</c:v>
                </c:pt>
                <c:pt idx="9">
                  <c:v>7846.7705683625627</c:v>
                </c:pt>
              </c:numCache>
            </c:numRef>
          </c:xVal>
          <c:yVal>
            <c:numRef>
              <c:f>Sheet1!$P$3:$P$12</c:f>
              <c:numCache>
                <c:formatCode>General</c:formatCode>
                <c:ptCount val="10"/>
                <c:pt idx="0">
                  <c:v>30.472770509719037</c:v>
                </c:pt>
                <c:pt idx="1">
                  <c:v>44.436084054834055</c:v>
                </c:pt>
                <c:pt idx="2">
                  <c:v>22.250877825877826</c:v>
                </c:pt>
                <c:pt idx="3">
                  <c:v>26.415742502323383</c:v>
                </c:pt>
                <c:pt idx="4">
                  <c:v>21.079787457912456</c:v>
                </c:pt>
                <c:pt idx="5">
                  <c:v>17.8573822011322</c:v>
                </c:pt>
                <c:pt idx="6">
                  <c:v>23.020084082584088</c:v>
                </c:pt>
                <c:pt idx="7">
                  <c:v>31.638982313982314</c:v>
                </c:pt>
                <c:pt idx="8">
                  <c:v>47.452964165464159</c:v>
                </c:pt>
                <c:pt idx="9">
                  <c:v>38.901112313612309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7B4-4C18-8D2C-72013F7A7D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Hawkesbury River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Sheet1!$P$110:$P$119</c:f>
              <c:numCache>
                <c:formatCode>General</c:formatCode>
                <c:ptCount val="10"/>
                <c:pt idx="0">
                  <c:v>19311.418945458332</c:v>
                </c:pt>
                <c:pt idx="1">
                  <c:v>16822.586863207751</c:v>
                </c:pt>
                <c:pt idx="2">
                  <c:v>18189.034581008011</c:v>
                </c:pt>
                <c:pt idx="3">
                  <c:v>17411.5898187696</c:v>
                </c:pt>
                <c:pt idx="4">
                  <c:v>21381.46312209091</c:v>
                </c:pt>
                <c:pt idx="5">
                  <c:v>20566.67686685126</c:v>
                </c:pt>
                <c:pt idx="6">
                  <c:v>15280.14631244564</c:v>
                </c:pt>
                <c:pt idx="7">
                  <c:v>16631.519245763899</c:v>
                </c:pt>
                <c:pt idx="8">
                  <c:v>18041.368242724689</c:v>
                </c:pt>
                <c:pt idx="9">
                  <c:v>18645.522287445048</c:v>
                </c:pt>
              </c:numCache>
            </c:numRef>
          </c:xVal>
          <c:yVal>
            <c:numRef>
              <c:f>Sheet1!$P$3:$P$12</c:f>
              <c:numCache>
                <c:formatCode>General</c:formatCode>
                <c:ptCount val="10"/>
                <c:pt idx="0">
                  <c:v>7.5562595070037721</c:v>
                </c:pt>
                <c:pt idx="1">
                  <c:v>8.1119382360237307</c:v>
                </c:pt>
                <c:pt idx="2">
                  <c:v>6.8801250812635208</c:v>
                </c:pt>
                <c:pt idx="3">
                  <c:v>4.8618609956630587</c:v>
                </c:pt>
                <c:pt idx="4">
                  <c:v>6.1334784730031515</c:v>
                </c:pt>
                <c:pt idx="5">
                  <c:v>4.9156439413286899</c:v>
                </c:pt>
                <c:pt idx="6">
                  <c:v>5.9285033390735498</c:v>
                </c:pt>
                <c:pt idx="7">
                  <c:v>4.3241328405197272</c:v>
                </c:pt>
                <c:pt idx="8">
                  <c:v>4.6939002424979783</c:v>
                </c:pt>
                <c:pt idx="9">
                  <c:v>11.348864491394082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893D-44F7-B751-A98FEA0538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Camden River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Sheet1!$P$110:$P$119</c:f>
              <c:numCache>
                <c:formatCode>General</c:formatCode>
                <c:ptCount val="10"/>
                <c:pt idx="0">
                  <c:v>23242.042516630387</c:v>
                </c:pt>
                <c:pt idx="1">
                  <c:v>20889.122520127388</c:v>
                </c:pt>
                <c:pt idx="2">
                  <c:v>21644.895351183928</c:v>
                </c:pt>
                <c:pt idx="3">
                  <c:v>20915.088901658131</c:v>
                </c:pt>
                <c:pt idx="4">
                  <c:v>25286.57816424757</c:v>
                </c:pt>
                <c:pt idx="5">
                  <c:v>26169.952178893633</c:v>
                </c:pt>
                <c:pt idx="6">
                  <c:v>21178.743087889903</c:v>
                </c:pt>
                <c:pt idx="7">
                  <c:v>19579.09027956651</c:v>
                </c:pt>
                <c:pt idx="8">
                  <c:v>20753.468920432279</c:v>
                </c:pt>
                <c:pt idx="9">
                  <c:v>22031.54504851823</c:v>
                </c:pt>
              </c:numCache>
            </c:numRef>
          </c:xVal>
          <c:yVal>
            <c:numRef>
              <c:f>Sheet1!$P$3:$P$12</c:f>
              <c:numCache>
                <c:formatCode>General</c:formatCode>
                <c:ptCount val="10"/>
                <c:pt idx="0">
                  <c:v>5.5971571678808525</c:v>
                </c:pt>
                <c:pt idx="1">
                  <c:v>6.2540471102971091</c:v>
                </c:pt>
                <c:pt idx="2">
                  <c:v>4.68974358974359</c:v>
                </c:pt>
                <c:pt idx="3">
                  <c:v>3.711016393736982</c:v>
                </c:pt>
                <c:pt idx="4">
                  <c:v>8.8692243155236579</c:v>
                </c:pt>
                <c:pt idx="5">
                  <c:v>12.244613395863395</c:v>
                </c:pt>
                <c:pt idx="6">
                  <c:v>9.5742127548377542</c:v>
                </c:pt>
                <c:pt idx="7">
                  <c:v>18.235636828449326</c:v>
                </c:pt>
                <c:pt idx="8">
                  <c:v>23.476511798386799</c:v>
                </c:pt>
                <c:pt idx="9">
                  <c:v>26.563515616328115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CAC-4C20-B906-92D9C30AA9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Hunter</a:t>
            </a:r>
            <a:r>
              <a:rPr lang="en-US" baseline="0" dirty="0"/>
              <a:t> (5)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Sheet1!$P$38:$P$47</c:f>
              <c:numCache>
                <c:formatCode>General</c:formatCode>
                <c:ptCount val="10"/>
                <c:pt idx="0">
                  <c:v>5478.4012407435202</c:v>
                </c:pt>
                <c:pt idx="1">
                  <c:v>4966.9861126710503</c:v>
                </c:pt>
                <c:pt idx="2">
                  <c:v>5142.6596074205245</c:v>
                </c:pt>
                <c:pt idx="3">
                  <c:v>4430.1269170255746</c:v>
                </c:pt>
                <c:pt idx="4">
                  <c:v>2808.3605899467548</c:v>
                </c:pt>
                <c:pt idx="5">
                  <c:v>3320.5889852750829</c:v>
                </c:pt>
                <c:pt idx="6">
                  <c:v>1414.3846716869218</c:v>
                </c:pt>
                <c:pt idx="7">
                  <c:v>7697.4972065583006</c:v>
                </c:pt>
                <c:pt idx="8">
                  <c:v>5955.1079218399791</c:v>
                </c:pt>
                <c:pt idx="9">
                  <c:v>5280.0625581840704</c:v>
                </c:pt>
              </c:numCache>
            </c:numRef>
          </c:xVal>
          <c:yVal>
            <c:numRef>
              <c:f>Sheet1!$R$3:$R$12</c:f>
              <c:numCache>
                <c:formatCode>General</c:formatCode>
                <c:ptCount val="10"/>
                <c:pt idx="0">
                  <c:v>15.049637658093538</c:v>
                </c:pt>
                <c:pt idx="1">
                  <c:v>24.384688575313575</c:v>
                </c:pt>
                <c:pt idx="2">
                  <c:v>10.13078403078403</c:v>
                </c:pt>
                <c:pt idx="3">
                  <c:v>15.050217150768622</c:v>
                </c:pt>
                <c:pt idx="4">
                  <c:v>13.945507154882153</c:v>
                </c:pt>
                <c:pt idx="5">
                  <c:v>16.433465145965148</c:v>
                </c:pt>
                <c:pt idx="6">
                  <c:v>10.381592944092944</c:v>
                </c:pt>
                <c:pt idx="7">
                  <c:v>16.410991092241094</c:v>
                </c:pt>
                <c:pt idx="8">
                  <c:v>24.972017797017799</c:v>
                </c:pt>
                <c:pt idx="9">
                  <c:v>32.070475589225587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8320-467F-8ECB-ACF2966C42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Tuggerah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Sheet1!$P$110:$P$119</c:f>
              <c:numCache>
                <c:formatCode>General</c:formatCode>
                <c:ptCount val="10"/>
                <c:pt idx="0">
                  <c:v>19311.418945458332</c:v>
                </c:pt>
                <c:pt idx="1">
                  <c:v>16822.586863207751</c:v>
                </c:pt>
                <c:pt idx="2">
                  <c:v>18189.034581008011</c:v>
                </c:pt>
                <c:pt idx="3">
                  <c:v>17411.5898187696</c:v>
                </c:pt>
                <c:pt idx="4">
                  <c:v>21381.46312209091</c:v>
                </c:pt>
                <c:pt idx="5">
                  <c:v>20566.67686685126</c:v>
                </c:pt>
                <c:pt idx="6">
                  <c:v>15280.14631244564</c:v>
                </c:pt>
                <c:pt idx="7">
                  <c:v>16631.519245763899</c:v>
                </c:pt>
                <c:pt idx="8">
                  <c:v>18041.368242724689</c:v>
                </c:pt>
                <c:pt idx="9">
                  <c:v>18645.522287445048</c:v>
                </c:pt>
              </c:numCache>
            </c:numRef>
          </c:xVal>
          <c:yVal>
            <c:numRef>
              <c:f>Sheet1!$P$3:$P$12</c:f>
              <c:numCache>
                <c:formatCode>General</c:formatCode>
                <c:ptCount val="10"/>
                <c:pt idx="0">
                  <c:v>22.137403027066608</c:v>
                </c:pt>
                <c:pt idx="1">
                  <c:v>31.022594291925056</c:v>
                </c:pt>
                <c:pt idx="2">
                  <c:v>21.684517169316489</c:v>
                </c:pt>
                <c:pt idx="3">
                  <c:v>28.220136828327622</c:v>
                </c:pt>
                <c:pt idx="4">
                  <c:v>22.147330837809776</c:v>
                </c:pt>
                <c:pt idx="5">
                  <c:v>73.867366523941527</c:v>
                </c:pt>
                <c:pt idx="6">
                  <c:v>147.79045897093661</c:v>
                </c:pt>
                <c:pt idx="7">
                  <c:v>61.01855534253329</c:v>
                </c:pt>
                <c:pt idx="8">
                  <c:v>61.633380741899238</c:v>
                </c:pt>
                <c:pt idx="9">
                  <c:v>134.25429126327523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E8E-4470-87C9-27B94DCD5A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Clarence</a:t>
            </a:r>
            <a:r>
              <a:rPr lang="en-US" baseline="0" dirty="0"/>
              <a:t> River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Sheet1!$P$110:$P$119</c:f>
              <c:numCache>
                <c:formatCode>General</c:formatCode>
                <c:ptCount val="10"/>
                <c:pt idx="0">
                  <c:v>31375.910724283949</c:v>
                </c:pt>
                <c:pt idx="1">
                  <c:v>30886.335283711767</c:v>
                </c:pt>
                <c:pt idx="2">
                  <c:v>30587.614793220622</c:v>
                </c:pt>
                <c:pt idx="3">
                  <c:v>29126.657783074657</c:v>
                </c:pt>
                <c:pt idx="4">
                  <c:v>33465.973520680258</c:v>
                </c:pt>
                <c:pt idx="5">
                  <c:v>35036.317647699587</c:v>
                </c:pt>
                <c:pt idx="6">
                  <c:v>30094.552490355767</c:v>
                </c:pt>
                <c:pt idx="7">
                  <c:v>29026.18586717936</c:v>
                </c:pt>
                <c:pt idx="8">
                  <c:v>30752.664041589978</c:v>
                </c:pt>
                <c:pt idx="9">
                  <c:v>31701.164618832281</c:v>
                </c:pt>
              </c:numCache>
            </c:numRef>
          </c:xVal>
          <c:yVal>
            <c:numRef>
              <c:f>Sheet1!$P$3:$P$12</c:f>
              <c:numCache>
                <c:formatCode>General</c:formatCode>
                <c:ptCount val="10"/>
                <c:pt idx="0">
                  <c:v>2.5012767229741431</c:v>
                </c:pt>
                <c:pt idx="1">
                  <c:v>3.1438328803144966</c:v>
                </c:pt>
                <c:pt idx="2">
                  <c:v>2.7430748550195267</c:v>
                </c:pt>
                <c:pt idx="3">
                  <c:v>2.6022877791281478</c:v>
                </c:pt>
                <c:pt idx="4">
                  <c:v>3.5754203937783342</c:v>
                </c:pt>
                <c:pt idx="5">
                  <c:v>5.1709932320705114</c:v>
                </c:pt>
                <c:pt idx="6">
                  <c:v>4.7291325766037255</c:v>
                </c:pt>
                <c:pt idx="7">
                  <c:v>3.9253461813176158</c:v>
                </c:pt>
                <c:pt idx="8">
                  <c:v>6.470302424926377</c:v>
                </c:pt>
                <c:pt idx="9">
                  <c:v>5.1642185616560132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4B23-443C-8F66-551EEFF2F4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Port Stephens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Sheet1!$P$110:$P$119</c:f>
              <c:numCache>
                <c:formatCode>General</c:formatCode>
                <c:ptCount val="10"/>
                <c:pt idx="0">
                  <c:v>4272.305828487255</c:v>
                </c:pt>
                <c:pt idx="1">
                  <c:v>-2175.3292824142845</c:v>
                </c:pt>
                <c:pt idx="2">
                  <c:v>3773.0909521027611</c:v>
                </c:pt>
                <c:pt idx="3">
                  <c:v>817.59142171400595</c:v>
                </c:pt>
                <c:pt idx="4">
                  <c:v>3376.1328811706207</c:v>
                </c:pt>
                <c:pt idx="5">
                  <c:v>2284.4584716848944</c:v>
                </c:pt>
                <c:pt idx="6">
                  <c:v>-1750.8012530980986</c:v>
                </c:pt>
                <c:pt idx="7">
                  <c:v>-394.43776227337139</c:v>
                </c:pt>
                <c:pt idx="8">
                  <c:v>-1348.956098256112</c:v>
                </c:pt>
                <c:pt idx="9">
                  <c:v>3917.8847630754726</c:v>
                </c:pt>
              </c:numCache>
            </c:numRef>
          </c:xVal>
          <c:yVal>
            <c:numRef>
              <c:f>Sheet1!$P$3:$P$12</c:f>
              <c:numCache>
                <c:formatCode>General</c:formatCode>
                <c:ptCount val="10"/>
                <c:pt idx="0">
                  <c:v>71.379346348305219</c:v>
                </c:pt>
                <c:pt idx="1">
                  <c:v>59.366519926443381</c:v>
                </c:pt>
                <c:pt idx="2">
                  <c:v>96.130118442875357</c:v>
                </c:pt>
                <c:pt idx="3">
                  <c:v>82.445541543718619</c:v>
                </c:pt>
                <c:pt idx="4">
                  <c:v>87.137274220032836</c:v>
                </c:pt>
                <c:pt idx="5">
                  <c:v>125.35493582839273</c:v>
                </c:pt>
                <c:pt idx="6">
                  <c:v>116.80163524334739</c:v>
                </c:pt>
                <c:pt idx="7">
                  <c:v>81.703214296522006</c:v>
                </c:pt>
                <c:pt idx="8">
                  <c:v>142.37336059055886</c:v>
                </c:pt>
                <c:pt idx="9">
                  <c:v>208.24272071292901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65A-49DD-95E5-0324BEC9E0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Camden River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Sheet1!$P$60:$P$69</c:f>
              <c:numCache>
                <c:formatCode>General</c:formatCode>
                <c:ptCount val="10"/>
                <c:pt idx="0">
                  <c:v>19627.785308005521</c:v>
                </c:pt>
                <c:pt idx="1">
                  <c:v>17573.134203409132</c:v>
                </c:pt>
                <c:pt idx="2">
                  <c:v>17367.171956290658</c:v>
                </c:pt>
                <c:pt idx="3">
                  <c:v>15528.838384315919</c:v>
                </c:pt>
                <c:pt idx="4">
                  <c:v>14953.123619084139</c:v>
                </c:pt>
                <c:pt idx="5">
                  <c:v>18098.907632005921</c:v>
                </c:pt>
                <c:pt idx="6">
                  <c:v>17252.32097229447</c:v>
                </c:pt>
                <c:pt idx="7">
                  <c:v>18029.28515034388</c:v>
                </c:pt>
                <c:pt idx="8">
                  <c:v>19036.916574900162</c:v>
                </c:pt>
                <c:pt idx="9">
                  <c:v>21309.48576178194</c:v>
                </c:pt>
              </c:numCache>
            </c:numRef>
          </c:xVal>
          <c:yVal>
            <c:numRef>
              <c:f>Sheet1!$Q$3:$Q$12</c:f>
              <c:numCache>
                <c:formatCode>General</c:formatCode>
                <c:ptCount val="10"/>
                <c:pt idx="0">
                  <c:v>47.251351913194014</c:v>
                </c:pt>
                <c:pt idx="1">
                  <c:v>85.699403143153134</c:v>
                </c:pt>
                <c:pt idx="2">
                  <c:v>62.950766941391947</c:v>
                </c:pt>
                <c:pt idx="3">
                  <c:v>58.711753056992031</c:v>
                </c:pt>
                <c:pt idx="4">
                  <c:v>59.160291234715579</c:v>
                </c:pt>
                <c:pt idx="5">
                  <c:v>67.896091871091869</c:v>
                </c:pt>
                <c:pt idx="6">
                  <c:v>55.498584632959627</c:v>
                </c:pt>
                <c:pt idx="7">
                  <c:v>52.738402269027269</c:v>
                </c:pt>
                <c:pt idx="8">
                  <c:v>52.84915452602953</c:v>
                </c:pt>
                <c:pt idx="9">
                  <c:v>47.773210921023413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4FF-425E-9E25-DA57AF81C9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Tuggurah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Sheet1!$P$60:$P$69</c:f>
              <c:numCache>
                <c:formatCode>General</c:formatCode>
                <c:ptCount val="10"/>
                <c:pt idx="0">
                  <c:v>17118.154727575151</c:v>
                </c:pt>
                <c:pt idx="1">
                  <c:v>12523.892703652198</c:v>
                </c:pt>
                <c:pt idx="2">
                  <c:v>12118.820722349719</c:v>
                </c:pt>
                <c:pt idx="3">
                  <c:v>13803.05509499258</c:v>
                </c:pt>
                <c:pt idx="4">
                  <c:v>13801.33228143837</c:v>
                </c:pt>
                <c:pt idx="5">
                  <c:v>16414.049320554532</c:v>
                </c:pt>
                <c:pt idx="6">
                  <c:v>15415.023303718672</c:v>
                </c:pt>
                <c:pt idx="7">
                  <c:v>14696.192707595499</c:v>
                </c:pt>
                <c:pt idx="8">
                  <c:v>16125.32051229283</c:v>
                </c:pt>
                <c:pt idx="9">
                  <c:v>16754.927843565878</c:v>
                </c:pt>
              </c:numCache>
            </c:numRef>
          </c:xVal>
          <c:yVal>
            <c:numRef>
              <c:f>Sheet1!$Q$3:$Q$12</c:f>
              <c:numCache>
                <c:formatCode>General</c:formatCode>
                <c:ptCount val="10"/>
                <c:pt idx="0">
                  <c:v>84.014032056845963</c:v>
                </c:pt>
                <c:pt idx="1">
                  <c:v>94.592136511482963</c:v>
                </c:pt>
                <c:pt idx="2">
                  <c:v>130.13955745586895</c:v>
                </c:pt>
                <c:pt idx="3">
                  <c:v>90.360445233372857</c:v>
                </c:pt>
                <c:pt idx="4">
                  <c:v>67.010792364070866</c:v>
                </c:pt>
                <c:pt idx="5">
                  <c:v>77.013492139102596</c:v>
                </c:pt>
                <c:pt idx="6">
                  <c:v>58.458803424664467</c:v>
                </c:pt>
                <c:pt idx="7">
                  <c:v>63.345998336630686</c:v>
                </c:pt>
                <c:pt idx="8">
                  <c:v>65.539412390108225</c:v>
                </c:pt>
                <c:pt idx="9">
                  <c:v>76.091072939145207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023-4310-A777-55B3917E80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Clarence River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Sheet1!$P$60:$P$69</c:f>
              <c:numCache>
                <c:formatCode>General</c:formatCode>
                <c:ptCount val="10"/>
                <c:pt idx="0">
                  <c:v>27557.219179902309</c:v>
                </c:pt>
                <c:pt idx="1">
                  <c:v>26047.90702426037</c:v>
                </c:pt>
                <c:pt idx="2">
                  <c:v>25493.41607738677</c:v>
                </c:pt>
                <c:pt idx="3">
                  <c:v>23845.761825211997</c:v>
                </c:pt>
                <c:pt idx="4">
                  <c:v>23625.881534546686</c:v>
                </c:pt>
                <c:pt idx="5">
                  <c:v>26417.974763867562</c:v>
                </c:pt>
                <c:pt idx="6">
                  <c:v>25321.913793772452</c:v>
                </c:pt>
                <c:pt idx="7">
                  <c:v>25624.032384435592</c:v>
                </c:pt>
                <c:pt idx="8">
                  <c:v>26731.951930644471</c:v>
                </c:pt>
                <c:pt idx="9">
                  <c:v>29408.579764529797</c:v>
                </c:pt>
              </c:numCache>
            </c:numRef>
          </c:xVal>
          <c:yVal>
            <c:numRef>
              <c:f>Sheet1!$Q$3:$Q$12</c:f>
              <c:numCache>
                <c:formatCode>General</c:formatCode>
                <c:ptCount val="10"/>
                <c:pt idx="0">
                  <c:v>1.9631368242328369</c:v>
                </c:pt>
                <c:pt idx="1">
                  <c:v>2.8270540481433648</c:v>
                </c:pt>
                <c:pt idx="2">
                  <c:v>2.4540666444576815</c:v>
                </c:pt>
                <c:pt idx="3">
                  <c:v>2.0940221132726538</c:v>
                </c:pt>
                <c:pt idx="4">
                  <c:v>1.4933054049493599</c:v>
                </c:pt>
                <c:pt idx="5">
                  <c:v>1.4820353511643709</c:v>
                </c:pt>
                <c:pt idx="6">
                  <c:v>1.8441365449170022</c:v>
                </c:pt>
                <c:pt idx="7">
                  <c:v>1.173401859498896</c:v>
                </c:pt>
                <c:pt idx="8">
                  <c:v>1.8640360538747762</c:v>
                </c:pt>
                <c:pt idx="9">
                  <c:v>2.1936944495657902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159-4350-B2AD-DDFFA2A627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Port Stephens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Sheet1!$P$60:$P$69</c:f>
              <c:numCache>
                <c:formatCode>General</c:formatCode>
                <c:ptCount val="10"/>
                <c:pt idx="0">
                  <c:v>3607.9084070109161</c:v>
                </c:pt>
                <c:pt idx="1">
                  <c:v>-629.95532936313475</c:v>
                </c:pt>
                <c:pt idx="2">
                  <c:v>-826.8302545674959</c:v>
                </c:pt>
                <c:pt idx="3">
                  <c:v>1127.4911409627207</c:v>
                </c:pt>
                <c:pt idx="4">
                  <c:v>-1672.601454282548</c:v>
                </c:pt>
                <c:pt idx="5">
                  <c:v>5283.8707231454591</c:v>
                </c:pt>
                <c:pt idx="6">
                  <c:v>3066.3864373743172</c:v>
                </c:pt>
                <c:pt idx="7">
                  <c:v>2388.0132229292608</c:v>
                </c:pt>
                <c:pt idx="8">
                  <c:v>2451.5514614774311</c:v>
                </c:pt>
                <c:pt idx="9">
                  <c:v>4686.4472494779729</c:v>
                </c:pt>
              </c:numCache>
            </c:numRef>
          </c:xVal>
          <c:yVal>
            <c:numRef>
              <c:f>Sheet1!$Q$3:$Q$12</c:f>
              <c:numCache>
                <c:formatCode>General</c:formatCode>
                <c:ptCount val="10"/>
                <c:pt idx="0">
                  <c:v>36.01819623003859</c:v>
                </c:pt>
                <c:pt idx="1">
                  <c:v>41.467492267283092</c:v>
                </c:pt>
                <c:pt idx="2">
                  <c:v>55.337861391743246</c:v>
                </c:pt>
                <c:pt idx="3">
                  <c:v>50.915213124067286</c:v>
                </c:pt>
                <c:pt idx="4">
                  <c:v>30.356931421667415</c:v>
                </c:pt>
                <c:pt idx="5">
                  <c:v>39.657217393300634</c:v>
                </c:pt>
                <c:pt idx="6">
                  <c:v>53.28953853304764</c:v>
                </c:pt>
                <c:pt idx="7">
                  <c:v>47.870336836489315</c:v>
                </c:pt>
                <c:pt idx="8">
                  <c:v>49.767372634549361</c:v>
                </c:pt>
                <c:pt idx="9">
                  <c:v>38.233200125491791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3AD-45DA-ADD8-16EF8235C1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Wallis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Sheet1!$P$60:$P$69</c:f>
              <c:numCache>
                <c:formatCode>General</c:formatCode>
                <c:ptCount val="10"/>
                <c:pt idx="0">
                  <c:v>19627.785308005521</c:v>
                </c:pt>
                <c:pt idx="1">
                  <c:v>17573.134203409132</c:v>
                </c:pt>
                <c:pt idx="2">
                  <c:v>17367.171956290658</c:v>
                </c:pt>
                <c:pt idx="3">
                  <c:v>15528.838384315919</c:v>
                </c:pt>
                <c:pt idx="4">
                  <c:v>14953.123619084139</c:v>
                </c:pt>
                <c:pt idx="5">
                  <c:v>18098.907632005921</c:v>
                </c:pt>
                <c:pt idx="6">
                  <c:v>17252.32097229447</c:v>
                </c:pt>
                <c:pt idx="7">
                  <c:v>18029.28515034388</c:v>
                </c:pt>
                <c:pt idx="8">
                  <c:v>19036.916574900162</c:v>
                </c:pt>
                <c:pt idx="9">
                  <c:v>21309.48576178194</c:v>
                </c:pt>
              </c:numCache>
            </c:numRef>
          </c:xVal>
          <c:yVal>
            <c:numRef>
              <c:f>Sheet1!$Q$3:$Q$12</c:f>
              <c:numCache>
                <c:formatCode>General</c:formatCode>
                <c:ptCount val="10"/>
                <c:pt idx="0">
                  <c:v>55.790024003717853</c:v>
                </c:pt>
                <c:pt idx="1">
                  <c:v>82.820885630329727</c:v>
                </c:pt>
                <c:pt idx="2">
                  <c:v>97.381267201422034</c:v>
                </c:pt>
                <c:pt idx="3">
                  <c:v>84.093983265599817</c:v>
                </c:pt>
                <c:pt idx="4">
                  <c:v>69.583507397675945</c:v>
                </c:pt>
                <c:pt idx="5">
                  <c:v>72.947099209016542</c:v>
                </c:pt>
                <c:pt idx="6">
                  <c:v>73.544387705786093</c:v>
                </c:pt>
                <c:pt idx="7">
                  <c:v>72.883077642831154</c:v>
                </c:pt>
                <c:pt idx="8">
                  <c:v>102.51080483856741</c:v>
                </c:pt>
                <c:pt idx="9">
                  <c:v>96.476023870535343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120-4C37-9A0C-08ED173B97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dirty="0"/>
              <a:t>Illawarra</a:t>
            </a:r>
          </a:p>
        </c:rich>
      </c:tx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19659317585301836"/>
                  <c:y val="-7.2620662000583258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Sheet1!$P$60:$P$69</c:f>
              <c:numCache>
                <c:formatCode>General</c:formatCode>
                <c:ptCount val="10"/>
                <c:pt idx="0">
                  <c:v>22741.594980414262</c:v>
                </c:pt>
                <c:pt idx="1">
                  <c:v>15562.15147040014</c:v>
                </c:pt>
                <c:pt idx="2">
                  <c:v>16003.13522975022</c:v>
                </c:pt>
                <c:pt idx="3">
                  <c:v>18896.532040904949</c:v>
                </c:pt>
                <c:pt idx="4">
                  <c:v>21245.451535509961</c:v>
                </c:pt>
                <c:pt idx="5">
                  <c:v>22829.941413912351</c:v>
                </c:pt>
                <c:pt idx="6">
                  <c:v>26855.984853787013</c:v>
                </c:pt>
                <c:pt idx="7">
                  <c:v>19851.66694725458</c:v>
                </c:pt>
                <c:pt idx="8">
                  <c:v>14762.434618033099</c:v>
                </c:pt>
                <c:pt idx="9">
                  <c:v>21791.72930924048</c:v>
                </c:pt>
              </c:numCache>
            </c:numRef>
          </c:xVal>
          <c:yVal>
            <c:numRef>
              <c:f>Sheet1!$Q$3:$Q$12</c:f>
              <c:numCache>
                <c:formatCode>General</c:formatCode>
                <c:ptCount val="10"/>
                <c:pt idx="0">
                  <c:v>48.140101604472306</c:v>
                </c:pt>
                <c:pt idx="1">
                  <c:v>42.10663309371202</c:v>
                </c:pt>
                <c:pt idx="2">
                  <c:v>43.785105947293452</c:v>
                </c:pt>
                <c:pt idx="3">
                  <c:v>32.737415535853032</c:v>
                </c:pt>
                <c:pt idx="4">
                  <c:v>75.921226065601061</c:v>
                </c:pt>
                <c:pt idx="5">
                  <c:v>46.936515567765575</c:v>
                </c:pt>
                <c:pt idx="6">
                  <c:v>57.991887950012959</c:v>
                </c:pt>
                <c:pt idx="7">
                  <c:v>65.651758484570976</c:v>
                </c:pt>
                <c:pt idx="8">
                  <c:v>61.954510858830709</c:v>
                </c:pt>
                <c:pt idx="9">
                  <c:v>129.5693660968661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B90-4151-881C-9C9FD285CD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4682656"/>
        <c:axId val="84683640"/>
      </c:scatterChart>
      <c:valAx>
        <c:axId val="846826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</a:t>
                </a:r>
                <a:r>
                  <a:rPr lang="en-AU" baseline="0"/>
                  <a:t> Winds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683640"/>
        <c:crosses val="autoZero"/>
        <c:crossBetween val="midCat"/>
      </c:valAx>
      <c:valAx>
        <c:axId val="8468364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 CPUE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6826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Hunter River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Sheet1!$P$60:$P$69</c:f>
              <c:numCache>
                <c:formatCode>General</c:formatCode>
                <c:ptCount val="10"/>
                <c:pt idx="0">
                  <c:v>7232.4073953875049</c:v>
                </c:pt>
                <c:pt idx="1">
                  <c:v>4423.225307297892</c:v>
                </c:pt>
                <c:pt idx="2">
                  <c:v>4452.5102256621549</c:v>
                </c:pt>
                <c:pt idx="3">
                  <c:v>4269.2380303839573</c:v>
                </c:pt>
                <c:pt idx="4">
                  <c:v>1574.7833123115988</c:v>
                </c:pt>
                <c:pt idx="5">
                  <c:v>8508.1447670306752</c:v>
                </c:pt>
                <c:pt idx="6">
                  <c:v>6294.6296040612597</c:v>
                </c:pt>
                <c:pt idx="7">
                  <c:v>6693.4077067929502</c:v>
                </c:pt>
                <c:pt idx="8">
                  <c:v>7262.24214480918</c:v>
                </c:pt>
                <c:pt idx="9">
                  <c:v>9297.5854235376501</c:v>
                </c:pt>
              </c:numCache>
            </c:numRef>
          </c:xVal>
          <c:yVal>
            <c:numRef>
              <c:f>Sheet1!$Q$3:$Q$12</c:f>
              <c:numCache>
                <c:formatCode>General</c:formatCode>
                <c:ptCount val="10"/>
                <c:pt idx="0">
                  <c:v>29.040956572022747</c:v>
                </c:pt>
                <c:pt idx="1">
                  <c:v>40.442354347041849</c:v>
                </c:pt>
                <c:pt idx="2">
                  <c:v>50.58289442039441</c:v>
                </c:pt>
                <c:pt idx="3">
                  <c:v>47.427125658927132</c:v>
                </c:pt>
                <c:pt idx="4">
                  <c:v>38.034480218855215</c:v>
                </c:pt>
                <c:pt idx="5">
                  <c:v>15.360190503940506</c:v>
                </c:pt>
                <c:pt idx="6">
                  <c:v>31.265145733895725</c:v>
                </c:pt>
                <c:pt idx="7">
                  <c:v>28.052782865282865</c:v>
                </c:pt>
                <c:pt idx="8">
                  <c:v>20.401088263588264</c:v>
                </c:pt>
                <c:pt idx="9">
                  <c:v>19.212506012506012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E2A-4B27-AA19-9A0B96F574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Hawkesbury</a:t>
            </a:r>
            <a:r>
              <a:rPr lang="en-US" baseline="0" dirty="0"/>
              <a:t> (5)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Sheet1!$P$38:$P$47</c:f>
              <c:numCache>
                <c:formatCode>General</c:formatCode>
                <c:ptCount val="10"/>
                <c:pt idx="0">
                  <c:v>12113.1623258496</c:v>
                </c:pt>
                <c:pt idx="1">
                  <c:v>11812.58496050227</c:v>
                </c:pt>
                <c:pt idx="2">
                  <c:v>13993.079719564441</c:v>
                </c:pt>
                <c:pt idx="3">
                  <c:v>11585.819127248091</c:v>
                </c:pt>
                <c:pt idx="4">
                  <c:v>9170.2395542226095</c:v>
                </c:pt>
                <c:pt idx="5">
                  <c:v>10536.23850103615</c:v>
                </c:pt>
                <c:pt idx="6">
                  <c:v>11675.890006295</c:v>
                </c:pt>
                <c:pt idx="7">
                  <c:v>13379.132040271341</c:v>
                </c:pt>
                <c:pt idx="8">
                  <c:v>12554.571082212711</c:v>
                </c:pt>
                <c:pt idx="9">
                  <c:v>12088.69257042103</c:v>
                </c:pt>
              </c:numCache>
            </c:numRef>
          </c:xVal>
          <c:yVal>
            <c:numRef>
              <c:f>Sheet1!$R$3:$R$12</c:f>
              <c:numCache>
                <c:formatCode>General</c:formatCode>
                <c:ptCount val="10"/>
                <c:pt idx="0">
                  <c:v>2.9776190804102467</c:v>
                </c:pt>
                <c:pt idx="1">
                  <c:v>2.8523195846517804</c:v>
                </c:pt>
                <c:pt idx="2">
                  <c:v>2.4447624969130617</c:v>
                </c:pt>
                <c:pt idx="3">
                  <c:v>2.2908563965544637</c:v>
                </c:pt>
                <c:pt idx="4">
                  <c:v>2.1013506387628538</c:v>
                </c:pt>
                <c:pt idx="5">
                  <c:v>2.8161924987339297</c:v>
                </c:pt>
                <c:pt idx="6">
                  <c:v>5.3709033653248097</c:v>
                </c:pt>
                <c:pt idx="7">
                  <c:v>2.451064542646741</c:v>
                </c:pt>
                <c:pt idx="8">
                  <c:v>3.9428180619016495</c:v>
                </c:pt>
                <c:pt idx="9">
                  <c:v>1.7243446470892803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740-46F5-85FA-212E9BB0A1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Hawkesbury River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Sheet1!$P$60:$P$69</c:f>
              <c:numCache>
                <c:formatCode>General</c:formatCode>
                <c:ptCount val="10"/>
                <c:pt idx="0">
                  <c:v>17118.154727575151</c:v>
                </c:pt>
                <c:pt idx="1">
                  <c:v>12523.892703652198</c:v>
                </c:pt>
                <c:pt idx="2">
                  <c:v>12118.820722349719</c:v>
                </c:pt>
                <c:pt idx="3">
                  <c:v>13803.05509499258</c:v>
                </c:pt>
                <c:pt idx="4">
                  <c:v>13801.33228143837</c:v>
                </c:pt>
                <c:pt idx="5">
                  <c:v>16414.049320554532</c:v>
                </c:pt>
                <c:pt idx="6">
                  <c:v>15415.023303718672</c:v>
                </c:pt>
                <c:pt idx="7">
                  <c:v>14696.192707595499</c:v>
                </c:pt>
                <c:pt idx="8">
                  <c:v>16125.32051229283</c:v>
                </c:pt>
                <c:pt idx="9">
                  <c:v>16754.927843565878</c:v>
                </c:pt>
              </c:numCache>
            </c:numRef>
          </c:xVal>
          <c:yVal>
            <c:numRef>
              <c:f>Sheet1!$Q$3:$Q$12</c:f>
              <c:numCache>
                <c:formatCode>General</c:formatCode>
                <c:ptCount val="10"/>
                <c:pt idx="0">
                  <c:v>0.93019653835118321</c:v>
                </c:pt>
                <c:pt idx="1">
                  <c:v>0.85407015822063792</c:v>
                </c:pt>
                <c:pt idx="2">
                  <c:v>0.76215469925769108</c:v>
                </c:pt>
                <c:pt idx="3">
                  <c:v>0.7427594951131532</c:v>
                </c:pt>
                <c:pt idx="4">
                  <c:v>1.1353953432953674</c:v>
                </c:pt>
                <c:pt idx="5">
                  <c:v>1.6445089672977697</c:v>
                </c:pt>
                <c:pt idx="6">
                  <c:v>0.88445093426529775</c:v>
                </c:pt>
                <c:pt idx="7">
                  <c:v>0.90713871833576343</c:v>
                </c:pt>
                <c:pt idx="8">
                  <c:v>1.0972781562284497</c:v>
                </c:pt>
                <c:pt idx="9">
                  <c:v>0.86023224345159777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4E0-4832-853D-CE0F930D22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Camden (5)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Sheet1!$P$38:$P$47</c:f>
              <c:numCache>
                <c:formatCode>General</c:formatCode>
                <c:ptCount val="10"/>
                <c:pt idx="0">
                  <c:v>-3876.6906491699001</c:v>
                </c:pt>
                <c:pt idx="1">
                  <c:v>-7504.8492953346204</c:v>
                </c:pt>
                <c:pt idx="2">
                  <c:v>-7347.0346828134607</c:v>
                </c:pt>
                <c:pt idx="3">
                  <c:v>-8432.2988407592511</c:v>
                </c:pt>
                <c:pt idx="4">
                  <c:v>-5706.0612927305046</c:v>
                </c:pt>
                <c:pt idx="5">
                  <c:v>-7427.3563169396402</c:v>
                </c:pt>
                <c:pt idx="6">
                  <c:v>-9170.5176570439999</c:v>
                </c:pt>
                <c:pt idx="7">
                  <c:v>-10294.105004616249</c:v>
                </c:pt>
                <c:pt idx="8">
                  <c:v>-8324.9410170063511</c:v>
                </c:pt>
                <c:pt idx="9">
                  <c:v>-8076.9768772073203</c:v>
                </c:pt>
              </c:numCache>
            </c:numRef>
          </c:xVal>
          <c:yVal>
            <c:numRef>
              <c:f>Sheet1!$R$3:$R$12</c:f>
              <c:numCache>
                <c:formatCode>General</c:formatCode>
                <c:ptCount val="10"/>
                <c:pt idx="0">
                  <c:v>88.85401596454227</c:v>
                </c:pt>
                <c:pt idx="1">
                  <c:v>151.54775479150479</c:v>
                </c:pt>
                <c:pt idx="2">
                  <c:v>106.75308112026862</c:v>
                </c:pt>
                <c:pt idx="3">
                  <c:v>103.44381307009984</c:v>
                </c:pt>
                <c:pt idx="4">
                  <c:v>158.28501219175558</c:v>
                </c:pt>
                <c:pt idx="5">
                  <c:v>124.6567836099086</c:v>
                </c:pt>
                <c:pt idx="6">
                  <c:v>102.28685989935991</c:v>
                </c:pt>
                <c:pt idx="7">
                  <c:v>71.716284849409845</c:v>
                </c:pt>
                <c:pt idx="8">
                  <c:v>60.768440702815695</c:v>
                </c:pt>
                <c:pt idx="9">
                  <c:v>61.686099282661786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B6E-4778-A769-6BB2560166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Hawkesbury (5)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Sheet1!$P$38:$P$47</c:f>
              <c:numCache>
                <c:formatCode>General</c:formatCode>
                <c:ptCount val="10"/>
                <c:pt idx="0">
                  <c:v>-13709.2967138356</c:v>
                </c:pt>
                <c:pt idx="1">
                  <c:v>-14975.907896447619</c:v>
                </c:pt>
                <c:pt idx="2">
                  <c:v>-10444.479692789329</c:v>
                </c:pt>
                <c:pt idx="3">
                  <c:v>-11327.76790069977</c:v>
                </c:pt>
                <c:pt idx="4">
                  <c:v>-7585.2128018131289</c:v>
                </c:pt>
                <c:pt idx="5">
                  <c:v>-13432.801892928499</c:v>
                </c:pt>
                <c:pt idx="6">
                  <c:v>-15362.76517222212</c:v>
                </c:pt>
                <c:pt idx="7">
                  <c:v>-13620.585319119742</c:v>
                </c:pt>
                <c:pt idx="8">
                  <c:v>-10050.905723200494</c:v>
                </c:pt>
                <c:pt idx="9">
                  <c:v>-18220.42584650157</c:v>
                </c:pt>
              </c:numCache>
            </c:numRef>
          </c:xVal>
          <c:yVal>
            <c:numRef>
              <c:f>Sheet1!$R$3:$R$12</c:f>
              <c:numCache>
                <c:formatCode>General</c:formatCode>
                <c:ptCount val="10"/>
                <c:pt idx="0">
                  <c:v>2.9776190804102467</c:v>
                </c:pt>
                <c:pt idx="1">
                  <c:v>2.8523195846517804</c:v>
                </c:pt>
                <c:pt idx="2">
                  <c:v>2.4447624969130617</c:v>
                </c:pt>
                <c:pt idx="3">
                  <c:v>2.2908563965544637</c:v>
                </c:pt>
                <c:pt idx="4">
                  <c:v>2.1013506387628538</c:v>
                </c:pt>
                <c:pt idx="5">
                  <c:v>2.8161924987339297</c:v>
                </c:pt>
                <c:pt idx="6">
                  <c:v>5.3709033653248097</c:v>
                </c:pt>
                <c:pt idx="7">
                  <c:v>2.451064542646741</c:v>
                </c:pt>
                <c:pt idx="8">
                  <c:v>3.9428180619016495</c:v>
                </c:pt>
                <c:pt idx="9">
                  <c:v>1.7243446470892803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AEC-4F1A-B34C-F8043DA50F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Port Stephens</a:t>
            </a:r>
            <a:r>
              <a:rPr lang="en-US" baseline="0" dirty="0"/>
              <a:t> (5)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Sheet1!$P$38:$P$47</c:f>
              <c:numCache>
                <c:formatCode>General</c:formatCode>
                <c:ptCount val="10"/>
                <c:pt idx="0">
                  <c:v>-11256.11046242784</c:v>
                </c:pt>
                <c:pt idx="1">
                  <c:v>-13219.90430641419</c:v>
                </c:pt>
                <c:pt idx="2">
                  <c:v>-10324.001594877769</c:v>
                </c:pt>
                <c:pt idx="3">
                  <c:v>-7841.83133864509</c:v>
                </c:pt>
                <c:pt idx="4">
                  <c:v>-6449.2292476179528</c:v>
                </c:pt>
                <c:pt idx="5">
                  <c:v>-7301.4970565025105</c:v>
                </c:pt>
                <c:pt idx="6">
                  <c:v>-11480.39443474664</c:v>
                </c:pt>
                <c:pt idx="7">
                  <c:v>-7902.3159131309494</c:v>
                </c:pt>
                <c:pt idx="8">
                  <c:v>-9814.5862731794768</c:v>
                </c:pt>
                <c:pt idx="9">
                  <c:v>-21544.32804077553</c:v>
                </c:pt>
              </c:numCache>
            </c:numRef>
          </c:xVal>
          <c:yVal>
            <c:numRef>
              <c:f>Sheet1!$R$3:$R$12</c:f>
              <c:numCache>
                <c:formatCode>General</c:formatCode>
                <c:ptCount val="10"/>
                <c:pt idx="0">
                  <c:v>130.32767440464565</c:v>
                </c:pt>
                <c:pt idx="1">
                  <c:v>154.06315413894686</c:v>
                </c:pt>
                <c:pt idx="2">
                  <c:v>153.77873810486895</c:v>
                </c:pt>
                <c:pt idx="3">
                  <c:v>171.77791217270385</c:v>
                </c:pt>
                <c:pt idx="4">
                  <c:v>239.19360781200757</c:v>
                </c:pt>
                <c:pt idx="5">
                  <c:v>182.17423191822058</c:v>
                </c:pt>
                <c:pt idx="6">
                  <c:v>162.04374373101055</c:v>
                </c:pt>
                <c:pt idx="7">
                  <c:v>130.56379835254759</c:v>
                </c:pt>
                <c:pt idx="8">
                  <c:v>171.89125016028035</c:v>
                </c:pt>
                <c:pt idx="9">
                  <c:v>194.01353140686476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8415-4D0C-B7AC-2182073090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Hunter (5)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Sheet1!$P$38:$P$47</c:f>
              <c:numCache>
                <c:formatCode>General</c:formatCode>
                <c:ptCount val="10"/>
                <c:pt idx="0">
                  <c:v>-12324.34902450978</c:v>
                </c:pt>
                <c:pt idx="1">
                  <c:v>-11012.088317377729</c:v>
                </c:pt>
                <c:pt idx="2">
                  <c:v>-12273.928800052861</c:v>
                </c:pt>
                <c:pt idx="3">
                  <c:v>-10476.555745121761</c:v>
                </c:pt>
                <c:pt idx="4">
                  <c:v>-6951.1356878421775</c:v>
                </c:pt>
                <c:pt idx="5">
                  <c:v>-9531.5929779534599</c:v>
                </c:pt>
                <c:pt idx="6">
                  <c:v>-11138.47449794772</c:v>
                </c:pt>
                <c:pt idx="7">
                  <c:v>-9871.2039804791202</c:v>
                </c:pt>
                <c:pt idx="8">
                  <c:v>-9445.1548475374293</c:v>
                </c:pt>
                <c:pt idx="9">
                  <c:v>-22468.08452490361</c:v>
                </c:pt>
              </c:numCache>
            </c:numRef>
          </c:xVal>
          <c:yVal>
            <c:numRef>
              <c:f>Sheet1!$R$3:$R$12</c:f>
              <c:numCache>
                <c:formatCode>General</c:formatCode>
                <c:ptCount val="10"/>
                <c:pt idx="0">
                  <c:v>15.049637658093538</c:v>
                </c:pt>
                <c:pt idx="1">
                  <c:v>24.384688575313575</c:v>
                </c:pt>
                <c:pt idx="2">
                  <c:v>10.13078403078403</c:v>
                </c:pt>
                <c:pt idx="3">
                  <c:v>15.050217150768622</c:v>
                </c:pt>
                <c:pt idx="4">
                  <c:v>13.945507154882153</c:v>
                </c:pt>
                <c:pt idx="5">
                  <c:v>16.433465145965148</c:v>
                </c:pt>
                <c:pt idx="6">
                  <c:v>10.381592944092944</c:v>
                </c:pt>
                <c:pt idx="7">
                  <c:v>16.410991092241094</c:v>
                </c:pt>
                <c:pt idx="8">
                  <c:v>24.972017797017799</c:v>
                </c:pt>
                <c:pt idx="9">
                  <c:v>32.070475589225587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52A-4212-8F73-1EA636DE2B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Clarence (4)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Sheet1!$P$39:$P$48</c:f>
              <c:numCache>
                <c:formatCode>General</c:formatCode>
                <c:ptCount val="10"/>
                <c:pt idx="0">
                  <c:v>-14172.050381220171</c:v>
                </c:pt>
                <c:pt idx="1">
                  <c:v>-9427.6668003505583</c:v>
                </c:pt>
                <c:pt idx="2">
                  <c:v>-12760.630380506602</c:v>
                </c:pt>
                <c:pt idx="3">
                  <c:v>-5130.0424735829502</c:v>
                </c:pt>
                <c:pt idx="4">
                  <c:v>-10401.8158637042</c:v>
                </c:pt>
                <c:pt idx="5">
                  <c:v>-10858.31003683185</c:v>
                </c:pt>
                <c:pt idx="6">
                  <c:v>-11484.57484607369</c:v>
                </c:pt>
                <c:pt idx="7">
                  <c:v>-10507.969570514466</c:v>
                </c:pt>
                <c:pt idx="8">
                  <c:v>-20888.886171755192</c:v>
                </c:pt>
                <c:pt idx="9">
                  <c:v>-11805.34512586968</c:v>
                </c:pt>
              </c:numCache>
            </c:numRef>
          </c:xVal>
          <c:yVal>
            <c:numRef>
              <c:f>Sheet1!$R$3:$R$12</c:f>
              <c:numCache>
                <c:formatCode>General</c:formatCode>
                <c:ptCount val="10"/>
                <c:pt idx="0">
                  <c:v>3.2157632592368226</c:v>
                </c:pt>
                <c:pt idx="1">
                  <c:v>2.8247342430325406</c:v>
                </c:pt>
                <c:pt idx="2">
                  <c:v>4.8376117822198781</c:v>
                </c:pt>
                <c:pt idx="3">
                  <c:v>3.6642152700836714</c:v>
                </c:pt>
                <c:pt idx="4">
                  <c:v>3.4576119581922273</c:v>
                </c:pt>
                <c:pt idx="5">
                  <c:v>1.8099327867957344</c:v>
                </c:pt>
                <c:pt idx="6">
                  <c:v>1.8597874371101391</c:v>
                </c:pt>
                <c:pt idx="7">
                  <c:v>1.5637969709813406</c:v>
                </c:pt>
                <c:pt idx="8">
                  <c:v>1.6623288013916906</c:v>
                </c:pt>
                <c:pt idx="9">
                  <c:v>1.581300540642699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DBCD-4787-83CD-8E41731D63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Tuggerah</a:t>
            </a:r>
            <a:r>
              <a:rPr lang="en-US" dirty="0"/>
              <a:t> (5)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Sheet1!$P$38:$P$47</c:f>
              <c:numCache>
                <c:formatCode>General</c:formatCode>
                <c:ptCount val="10"/>
                <c:pt idx="0">
                  <c:v>-10767.176258417408</c:v>
                </c:pt>
                <c:pt idx="1">
                  <c:v>-12087.08823663964</c:v>
                </c:pt>
                <c:pt idx="2">
                  <c:v>-13364.549103149129</c:v>
                </c:pt>
                <c:pt idx="3">
                  <c:v>-7744.3370938345706</c:v>
                </c:pt>
                <c:pt idx="4">
                  <c:v>-4476.5848258225251</c:v>
                </c:pt>
                <c:pt idx="5">
                  <c:v>-9862.5606954055202</c:v>
                </c:pt>
                <c:pt idx="6">
                  <c:v>-11331.4427199823</c:v>
                </c:pt>
                <c:pt idx="7">
                  <c:v>-9003.8661777610687</c:v>
                </c:pt>
                <c:pt idx="8">
                  <c:v>-8785.7846348503008</c:v>
                </c:pt>
                <c:pt idx="9">
                  <c:v>-12957.88319963024</c:v>
                </c:pt>
              </c:numCache>
            </c:numRef>
          </c:xVal>
          <c:yVal>
            <c:numRef>
              <c:f>Sheet1!$R$3:$R$12</c:f>
              <c:numCache>
                <c:formatCode>General</c:formatCode>
                <c:ptCount val="10"/>
                <c:pt idx="0">
                  <c:v>40.777296011166207</c:v>
                </c:pt>
                <c:pt idx="1">
                  <c:v>68.679907473721201</c:v>
                </c:pt>
                <c:pt idx="2">
                  <c:v>133.92427924791448</c:v>
                </c:pt>
                <c:pt idx="3">
                  <c:v>124.73056447846744</c:v>
                </c:pt>
                <c:pt idx="4">
                  <c:v>115.00159089492583</c:v>
                </c:pt>
                <c:pt idx="5">
                  <c:v>147.99810710365162</c:v>
                </c:pt>
                <c:pt idx="6">
                  <c:v>118.55200930467062</c:v>
                </c:pt>
                <c:pt idx="7">
                  <c:v>113.15651079067992</c:v>
                </c:pt>
                <c:pt idx="8">
                  <c:v>102.81667340948981</c:v>
                </c:pt>
                <c:pt idx="9">
                  <c:v>117.25821500925763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0EE-4C0E-A6E8-9FAA8F66D2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dirty="0"/>
              <a:t>Illawarra (5)</a:t>
            </a:r>
          </a:p>
        </c:rich>
      </c:tx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1790741469816273"/>
                  <c:y val="-1.6863881598133568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Sheet1!$P$38:$P$47</c:f>
              <c:numCache>
                <c:formatCode>General</c:formatCode>
                <c:ptCount val="10"/>
                <c:pt idx="0">
                  <c:v>-10540.104111818198</c:v>
                </c:pt>
                <c:pt idx="1">
                  <c:v>-7334.0174988433191</c:v>
                </c:pt>
                <c:pt idx="2">
                  <c:v>-11100.13460419178</c:v>
                </c:pt>
                <c:pt idx="3">
                  <c:v>-3429.8167621441658</c:v>
                </c:pt>
                <c:pt idx="4">
                  <c:v>-1505.9020107693</c:v>
                </c:pt>
                <c:pt idx="5">
                  <c:v>-4874.8077345823849</c:v>
                </c:pt>
                <c:pt idx="6">
                  <c:v>-9796.0242704558696</c:v>
                </c:pt>
                <c:pt idx="7">
                  <c:v>-2853.4622866934201</c:v>
                </c:pt>
                <c:pt idx="8">
                  <c:v>-3760.1592416727603</c:v>
                </c:pt>
                <c:pt idx="9">
                  <c:v>-22109.228054795611</c:v>
                </c:pt>
              </c:numCache>
            </c:numRef>
          </c:xVal>
          <c:yVal>
            <c:numRef>
              <c:f>Sheet1!$R$3:$R$12</c:f>
              <c:numCache>
                <c:formatCode>General</c:formatCode>
                <c:ptCount val="10"/>
                <c:pt idx="0">
                  <c:v>37.287609485395521</c:v>
                </c:pt>
                <c:pt idx="1">
                  <c:v>59.011558453131848</c:v>
                </c:pt>
                <c:pt idx="2">
                  <c:v>56.950941951566953</c:v>
                </c:pt>
                <c:pt idx="3">
                  <c:v>81.995891030266023</c:v>
                </c:pt>
                <c:pt idx="4">
                  <c:v>99.585765762015754</c:v>
                </c:pt>
                <c:pt idx="5">
                  <c:v>121.7031051124801</c:v>
                </c:pt>
                <c:pt idx="6">
                  <c:v>53.108679861804859</c:v>
                </c:pt>
                <c:pt idx="7">
                  <c:v>63.410088002275501</c:v>
                </c:pt>
                <c:pt idx="8">
                  <c:v>61.706461498060754</c:v>
                </c:pt>
                <c:pt idx="9">
                  <c:v>146.09463901838902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B86-49DF-BE4C-7EEEC93DAA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4682656"/>
        <c:axId val="84683640"/>
      </c:scatterChart>
      <c:valAx>
        <c:axId val="846826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</a:t>
                </a:r>
                <a:r>
                  <a:rPr lang="en-AU" baseline="0"/>
                  <a:t> Winds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683640"/>
        <c:crosses val="autoZero"/>
        <c:crossBetween val="midCat"/>
      </c:valAx>
      <c:valAx>
        <c:axId val="8468364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 CPUE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6826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Wallis (5)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Sheet1!$P$38:$P$47</c:f>
              <c:numCache>
                <c:formatCode>General</c:formatCode>
                <c:ptCount val="10"/>
                <c:pt idx="0">
                  <c:v>-6402.67554101922</c:v>
                </c:pt>
                <c:pt idx="1">
                  <c:v>-11121.415537418139</c:v>
                </c:pt>
                <c:pt idx="2">
                  <c:v>-6409.16348490158</c:v>
                </c:pt>
                <c:pt idx="3">
                  <c:v>-8916.2812841177802</c:v>
                </c:pt>
                <c:pt idx="4">
                  <c:v>-1666.27690692794</c:v>
                </c:pt>
                <c:pt idx="5">
                  <c:v>-7829.5925882129904</c:v>
                </c:pt>
                <c:pt idx="6">
                  <c:v>-5145.5979332774568</c:v>
                </c:pt>
                <c:pt idx="7">
                  <c:v>-11389.77902545733</c:v>
                </c:pt>
                <c:pt idx="8">
                  <c:v>-8309.1520694902902</c:v>
                </c:pt>
                <c:pt idx="9">
                  <c:v>-10137.091360564029</c:v>
                </c:pt>
              </c:numCache>
            </c:numRef>
          </c:xVal>
          <c:yVal>
            <c:numRef>
              <c:f>Sheet1!$R$3:$R$12</c:f>
              <c:numCache>
                <c:formatCode>General</c:formatCode>
                <c:ptCount val="10"/>
                <c:pt idx="0">
                  <c:v>42.311062688708894</c:v>
                </c:pt>
                <c:pt idx="1">
                  <c:v>58.796084728993748</c:v>
                </c:pt>
                <c:pt idx="2">
                  <c:v>57.674506718229999</c:v>
                </c:pt>
                <c:pt idx="3">
                  <c:v>57.680886208879265</c:v>
                </c:pt>
                <c:pt idx="4">
                  <c:v>84.393744994600823</c:v>
                </c:pt>
                <c:pt idx="5">
                  <c:v>91.418924703591017</c:v>
                </c:pt>
                <c:pt idx="6">
                  <c:v>79.34448022873498</c:v>
                </c:pt>
                <c:pt idx="7">
                  <c:v>86.952089280993675</c:v>
                </c:pt>
                <c:pt idx="8">
                  <c:v>106.97986521294962</c:v>
                </c:pt>
                <c:pt idx="9">
                  <c:v>125.37356372682017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8B0-455B-8C25-700E78E106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Wallis (6)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Sheet1!$P$37:$P$46</c:f>
              <c:numCache>
                <c:formatCode>General</c:formatCode>
                <c:ptCount val="10"/>
                <c:pt idx="0">
                  <c:v>-7871.0057273325401</c:v>
                </c:pt>
                <c:pt idx="1">
                  <c:v>-6402.67554101922</c:v>
                </c:pt>
                <c:pt idx="2">
                  <c:v>-11121.415537418139</c:v>
                </c:pt>
                <c:pt idx="3">
                  <c:v>-6409.16348490158</c:v>
                </c:pt>
                <c:pt idx="4">
                  <c:v>-8916.2812841177802</c:v>
                </c:pt>
                <c:pt idx="5">
                  <c:v>-1666.27690692794</c:v>
                </c:pt>
                <c:pt idx="6">
                  <c:v>-7829.5925882129904</c:v>
                </c:pt>
                <c:pt idx="7">
                  <c:v>-5145.5979332774568</c:v>
                </c:pt>
                <c:pt idx="8">
                  <c:v>-11389.77902545733</c:v>
                </c:pt>
                <c:pt idx="9">
                  <c:v>-8309.1520694902902</c:v>
                </c:pt>
              </c:numCache>
            </c:numRef>
          </c:xVal>
          <c:yVal>
            <c:numRef>
              <c:f>Sheet1!$S$3:$S$12</c:f>
              <c:numCache>
                <c:formatCode>General</c:formatCode>
                <c:ptCount val="10"/>
                <c:pt idx="0">
                  <c:v>12.340510101975278</c:v>
                </c:pt>
                <c:pt idx="1">
                  <c:v>12.453387887894907</c:v>
                </c:pt>
                <c:pt idx="2">
                  <c:v>9.9438808661085982</c:v>
                </c:pt>
                <c:pt idx="3">
                  <c:v>12.43221259018668</c:v>
                </c:pt>
                <c:pt idx="4">
                  <c:v>9.5127564734543704</c:v>
                </c:pt>
                <c:pt idx="5">
                  <c:v>16.128570903719162</c:v>
                </c:pt>
                <c:pt idx="6">
                  <c:v>17.19368946567408</c:v>
                </c:pt>
                <c:pt idx="7">
                  <c:v>23.669257991501912</c:v>
                </c:pt>
                <c:pt idx="8">
                  <c:v>12.162958925532203</c:v>
                </c:pt>
                <c:pt idx="9">
                  <c:v>21.156721789320621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FB1F-4133-A917-C33677794A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Tuggurah</a:t>
            </a:r>
            <a:r>
              <a:rPr lang="en-US" dirty="0"/>
              <a:t> (5)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Sheet1!$P$38:$P$47</c:f>
              <c:numCache>
                <c:formatCode>General</c:formatCode>
                <c:ptCount val="10"/>
                <c:pt idx="0">
                  <c:v>12113.1623258496</c:v>
                </c:pt>
                <c:pt idx="1">
                  <c:v>11812.58496050227</c:v>
                </c:pt>
                <c:pt idx="2">
                  <c:v>13993.079719564441</c:v>
                </c:pt>
                <c:pt idx="3">
                  <c:v>11585.819127248091</c:v>
                </c:pt>
                <c:pt idx="4">
                  <c:v>9170.2395542226095</c:v>
                </c:pt>
                <c:pt idx="5">
                  <c:v>10536.23850103615</c:v>
                </c:pt>
                <c:pt idx="6">
                  <c:v>11675.890006295</c:v>
                </c:pt>
                <c:pt idx="7">
                  <c:v>13379.132040271341</c:v>
                </c:pt>
                <c:pt idx="8">
                  <c:v>12554.571082212711</c:v>
                </c:pt>
                <c:pt idx="9">
                  <c:v>12088.69257042103</c:v>
                </c:pt>
              </c:numCache>
            </c:numRef>
          </c:xVal>
          <c:yVal>
            <c:numRef>
              <c:f>Sheet1!$R$3:$R$12</c:f>
              <c:numCache>
                <c:formatCode>General</c:formatCode>
                <c:ptCount val="10"/>
                <c:pt idx="0">
                  <c:v>40.777296011166207</c:v>
                </c:pt>
                <c:pt idx="1">
                  <c:v>68.679907473721201</c:v>
                </c:pt>
                <c:pt idx="2">
                  <c:v>133.92427924791448</c:v>
                </c:pt>
                <c:pt idx="3">
                  <c:v>124.73056447846744</c:v>
                </c:pt>
                <c:pt idx="4">
                  <c:v>115.00159089492583</c:v>
                </c:pt>
                <c:pt idx="5">
                  <c:v>147.99810710365162</c:v>
                </c:pt>
                <c:pt idx="6">
                  <c:v>118.55200930467062</c:v>
                </c:pt>
                <c:pt idx="7">
                  <c:v>113.15651079067992</c:v>
                </c:pt>
                <c:pt idx="8">
                  <c:v>102.81667340948981</c:v>
                </c:pt>
                <c:pt idx="9">
                  <c:v>117.25821500925763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63C-4F65-972D-BD37FFDE40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dirty="0"/>
              <a:t>Illawarra (6)</a:t>
            </a:r>
          </a:p>
        </c:rich>
      </c:tx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103937007874017"/>
          <c:y val="5.0925925925925923E-2"/>
          <c:w val="0.81229396325459313"/>
          <c:h val="0.74350320793234181"/>
        </c:manualLayout>
      </c:layout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1790741469816273"/>
                  <c:y val="-1.6863881598133568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Sheet1!$P$37:$P$46</c:f>
              <c:numCache>
                <c:formatCode>General</c:formatCode>
                <c:ptCount val="10"/>
                <c:pt idx="0">
                  <c:v>-11475.361090809711</c:v>
                </c:pt>
                <c:pt idx="1">
                  <c:v>-10540.104111818198</c:v>
                </c:pt>
                <c:pt idx="2">
                  <c:v>-7334.0174988433191</c:v>
                </c:pt>
                <c:pt idx="3">
                  <c:v>-11100.13460419178</c:v>
                </c:pt>
                <c:pt idx="4">
                  <c:v>-3429.8167621441658</c:v>
                </c:pt>
                <c:pt idx="5">
                  <c:v>-1505.9020107693</c:v>
                </c:pt>
                <c:pt idx="6">
                  <c:v>-4874.8077345823849</c:v>
                </c:pt>
                <c:pt idx="7">
                  <c:v>-9796.0242704558696</c:v>
                </c:pt>
                <c:pt idx="8">
                  <c:v>-2853.4622866934201</c:v>
                </c:pt>
                <c:pt idx="9">
                  <c:v>-3760.1592416727603</c:v>
                </c:pt>
              </c:numCache>
            </c:numRef>
          </c:xVal>
          <c:yVal>
            <c:numRef>
              <c:f>Sheet1!$S$3:$S$12</c:f>
              <c:numCache>
                <c:formatCode>General</c:formatCode>
                <c:ptCount val="10"/>
                <c:pt idx="0">
                  <c:v>0.80520551019103992</c:v>
                </c:pt>
                <c:pt idx="1">
                  <c:v>1.8681053823073273</c:v>
                </c:pt>
                <c:pt idx="2">
                  <c:v>3.3439645655270653</c:v>
                </c:pt>
                <c:pt idx="3">
                  <c:v>5.1822902213527211</c:v>
                </c:pt>
                <c:pt idx="4">
                  <c:v>14.109479409479411</c:v>
                </c:pt>
                <c:pt idx="5">
                  <c:v>12.666458772708774</c:v>
                </c:pt>
                <c:pt idx="6">
                  <c:v>10.806101491101492</c:v>
                </c:pt>
                <c:pt idx="7">
                  <c:v>6.132707223332222</c:v>
                </c:pt>
                <c:pt idx="8">
                  <c:v>4.5073709419665304</c:v>
                </c:pt>
                <c:pt idx="9">
                  <c:v>20.532748154623157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40F4-4367-A33A-72A0892624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4682656"/>
        <c:axId val="84683640"/>
      </c:scatterChart>
      <c:valAx>
        <c:axId val="846826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</a:t>
                </a:r>
                <a:r>
                  <a:rPr lang="en-AU" baseline="0"/>
                  <a:t> Winds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683640"/>
        <c:crosses val="autoZero"/>
        <c:crossBetween val="midCat"/>
      </c:valAx>
      <c:valAx>
        <c:axId val="8468364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 CPUE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6826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Tuggerah</a:t>
            </a:r>
            <a:r>
              <a:rPr lang="en-US" dirty="0"/>
              <a:t> (6)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Sheet1!$P$37:$P$46</c:f>
              <c:numCache>
                <c:formatCode>General</c:formatCode>
                <c:ptCount val="10"/>
                <c:pt idx="0">
                  <c:v>-10240.505394797881</c:v>
                </c:pt>
                <c:pt idx="1">
                  <c:v>-10767.176258417408</c:v>
                </c:pt>
                <c:pt idx="2">
                  <c:v>-12087.08823663964</c:v>
                </c:pt>
                <c:pt idx="3">
                  <c:v>-13364.549103149129</c:v>
                </c:pt>
                <c:pt idx="4">
                  <c:v>-7744.3370938345706</c:v>
                </c:pt>
                <c:pt idx="5">
                  <c:v>-4476.5848258225251</c:v>
                </c:pt>
                <c:pt idx="6">
                  <c:v>-9862.5606954055202</c:v>
                </c:pt>
                <c:pt idx="7">
                  <c:v>-11331.4427199823</c:v>
                </c:pt>
                <c:pt idx="8">
                  <c:v>-9003.8661777610687</c:v>
                </c:pt>
                <c:pt idx="9">
                  <c:v>-8785.7846348503008</c:v>
                </c:pt>
              </c:numCache>
            </c:numRef>
          </c:xVal>
          <c:yVal>
            <c:numRef>
              <c:f>Sheet1!$S$3:$S$12</c:f>
              <c:numCache>
                <c:formatCode>General</c:formatCode>
                <c:ptCount val="10"/>
                <c:pt idx="0">
                  <c:v>4.4856663151338116</c:v>
                </c:pt>
                <c:pt idx="1">
                  <c:v>3.709142851405915</c:v>
                </c:pt>
                <c:pt idx="2">
                  <c:v>7.9825377351854776</c:v>
                </c:pt>
                <c:pt idx="3">
                  <c:v>2.880926976897372</c:v>
                </c:pt>
                <c:pt idx="4">
                  <c:v>6.8765644391664189</c:v>
                </c:pt>
                <c:pt idx="5">
                  <c:v>10.735322814947738</c:v>
                </c:pt>
                <c:pt idx="6">
                  <c:v>15.38162258623256</c:v>
                </c:pt>
                <c:pt idx="7">
                  <c:v>15.895227865271984</c:v>
                </c:pt>
                <c:pt idx="8">
                  <c:v>3.5755504872674826</c:v>
                </c:pt>
                <c:pt idx="9">
                  <c:v>4.8517739983940409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732-44E9-AD6D-4795CDB3DB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Clarence (5)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Sheet1!$P$38:$P$47</c:f>
              <c:numCache>
                <c:formatCode>General</c:formatCode>
                <c:ptCount val="10"/>
                <c:pt idx="0">
                  <c:v>-7048.3022759053301</c:v>
                </c:pt>
                <c:pt idx="1">
                  <c:v>-14172.050381220171</c:v>
                </c:pt>
                <c:pt idx="2">
                  <c:v>-9427.6668003505583</c:v>
                </c:pt>
                <c:pt idx="3">
                  <c:v>-12760.630380506602</c:v>
                </c:pt>
                <c:pt idx="4">
                  <c:v>-5130.0424735829502</c:v>
                </c:pt>
                <c:pt idx="5">
                  <c:v>-10401.8158637042</c:v>
                </c:pt>
                <c:pt idx="6">
                  <c:v>-10858.31003683185</c:v>
                </c:pt>
                <c:pt idx="7">
                  <c:v>-11484.57484607369</c:v>
                </c:pt>
                <c:pt idx="8">
                  <c:v>-10507.969570514466</c:v>
                </c:pt>
                <c:pt idx="9">
                  <c:v>-20888.886171755192</c:v>
                </c:pt>
              </c:numCache>
            </c:numRef>
          </c:xVal>
          <c:yVal>
            <c:numRef>
              <c:f>Sheet1!$S$3:$S$12</c:f>
              <c:numCache>
                <c:formatCode>General</c:formatCode>
                <c:ptCount val="10"/>
                <c:pt idx="0">
                  <c:v>0.95127927695266312</c:v>
                </c:pt>
                <c:pt idx="1">
                  <c:v>1.1197475292368464</c:v>
                </c:pt>
                <c:pt idx="2">
                  <c:v>0.81780852632790235</c:v>
                </c:pt>
                <c:pt idx="3">
                  <c:v>0.80439675631120011</c:v>
                </c:pt>
                <c:pt idx="4">
                  <c:v>0.72121909075342794</c:v>
                </c:pt>
                <c:pt idx="5">
                  <c:v>1.0159145212538276</c:v>
                </c:pt>
                <c:pt idx="6">
                  <c:v>0.80611397693169862</c:v>
                </c:pt>
                <c:pt idx="7">
                  <c:v>1.1989332570779505</c:v>
                </c:pt>
                <c:pt idx="8">
                  <c:v>1.1770065765032485</c:v>
                </c:pt>
                <c:pt idx="9">
                  <c:v>0.81422334481935454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D15-4DF9-BE18-C000283717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Hunter River (6)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Sheet1!$P$37:$P$46</c:f>
              <c:numCache>
                <c:formatCode>General</c:formatCode>
                <c:ptCount val="10"/>
                <c:pt idx="0">
                  <c:v>-13142.90582447244</c:v>
                </c:pt>
                <c:pt idx="1">
                  <c:v>-12324.34902450978</c:v>
                </c:pt>
                <c:pt idx="2">
                  <c:v>-11012.088317377729</c:v>
                </c:pt>
                <c:pt idx="3">
                  <c:v>-12273.928800052861</c:v>
                </c:pt>
                <c:pt idx="4">
                  <c:v>-10476.555745121761</c:v>
                </c:pt>
                <c:pt idx="5">
                  <c:v>-6951.1356878421775</c:v>
                </c:pt>
                <c:pt idx="6">
                  <c:v>-9531.5929779534599</c:v>
                </c:pt>
                <c:pt idx="7">
                  <c:v>-11138.47449794772</c:v>
                </c:pt>
                <c:pt idx="8">
                  <c:v>-9871.2039804791202</c:v>
                </c:pt>
                <c:pt idx="9">
                  <c:v>-9445.1548475374293</c:v>
                </c:pt>
              </c:numCache>
            </c:numRef>
          </c:xVal>
          <c:yVal>
            <c:numRef>
              <c:f>Sheet1!$S$3:$S$12</c:f>
              <c:numCache>
                <c:formatCode>General</c:formatCode>
                <c:ptCount val="10"/>
                <c:pt idx="0">
                  <c:v>5.5392732471776585</c:v>
                </c:pt>
                <c:pt idx="1">
                  <c:v>14.778947441447443</c:v>
                </c:pt>
                <c:pt idx="2">
                  <c:v>16.5710107022607</c:v>
                </c:pt>
                <c:pt idx="3">
                  <c:v>20.334887882406264</c:v>
                </c:pt>
                <c:pt idx="4">
                  <c:v>30.957333754208758</c:v>
                </c:pt>
                <c:pt idx="5">
                  <c:v>6.725624375624375</c:v>
                </c:pt>
                <c:pt idx="6">
                  <c:v>18.832190957190956</c:v>
                </c:pt>
                <c:pt idx="7">
                  <c:v>18.524076386576386</c:v>
                </c:pt>
                <c:pt idx="8">
                  <c:v>6.5961219336219346</c:v>
                </c:pt>
                <c:pt idx="9">
                  <c:v>39.762427849927853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353-42BB-A5CF-B7690E0E6A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Port Stephens (6)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Sheet1!$P$37:$P$46</c:f>
              <c:numCache>
                <c:formatCode>General</c:formatCode>
                <c:ptCount val="10"/>
                <c:pt idx="0">
                  <c:v>-15959.16251660679</c:v>
                </c:pt>
                <c:pt idx="1">
                  <c:v>-11256.11046242784</c:v>
                </c:pt>
                <c:pt idx="2">
                  <c:v>-13219.90430641419</c:v>
                </c:pt>
                <c:pt idx="3">
                  <c:v>-10324.001594877769</c:v>
                </c:pt>
                <c:pt idx="4">
                  <c:v>-7841.83133864509</c:v>
                </c:pt>
                <c:pt idx="5">
                  <c:v>-6449.2292476179528</c:v>
                </c:pt>
                <c:pt idx="6">
                  <c:v>-7301.4970565025105</c:v>
                </c:pt>
                <c:pt idx="7">
                  <c:v>-11480.39443474664</c:v>
                </c:pt>
                <c:pt idx="8">
                  <c:v>-7902.3159131309494</c:v>
                </c:pt>
                <c:pt idx="9">
                  <c:v>-9814.5862731794768</c:v>
                </c:pt>
              </c:numCache>
            </c:numRef>
          </c:xVal>
          <c:yVal>
            <c:numRef>
              <c:f>Sheet1!$S$3:$S$12</c:f>
              <c:numCache>
                <c:formatCode>General</c:formatCode>
                <c:ptCount val="10"/>
                <c:pt idx="0">
                  <c:v>7.8149953493219328</c:v>
                </c:pt>
                <c:pt idx="1">
                  <c:v>7.6501123847824202</c:v>
                </c:pt>
                <c:pt idx="2">
                  <c:v>6.222075668100854</c:v>
                </c:pt>
                <c:pt idx="3">
                  <c:v>4.4599400310337822</c:v>
                </c:pt>
                <c:pt idx="4">
                  <c:v>4.4419167169436564</c:v>
                </c:pt>
                <c:pt idx="5">
                  <c:v>7.4276005891876613</c:v>
                </c:pt>
                <c:pt idx="6">
                  <c:v>6.9651123728659963</c:v>
                </c:pt>
                <c:pt idx="7">
                  <c:v>9.2696289625360873</c:v>
                </c:pt>
                <c:pt idx="8">
                  <c:v>12.525037486459899</c:v>
                </c:pt>
                <c:pt idx="9">
                  <c:v>13.343741181657848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055-458B-96C1-1369E3857F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Hawkesbury (6)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Sheet1!$P$37:$P$46</c:f>
              <c:numCache>
                <c:formatCode>General</c:formatCode>
                <c:ptCount val="10"/>
                <c:pt idx="0">
                  <c:v>-16940.652798400672</c:v>
                </c:pt>
                <c:pt idx="1">
                  <c:v>-13709.2967138356</c:v>
                </c:pt>
                <c:pt idx="2">
                  <c:v>-14975.907896447619</c:v>
                </c:pt>
                <c:pt idx="3">
                  <c:v>-10444.479692789329</c:v>
                </c:pt>
                <c:pt idx="4">
                  <c:v>-11327.76790069977</c:v>
                </c:pt>
                <c:pt idx="5">
                  <c:v>-7585.2128018131289</c:v>
                </c:pt>
                <c:pt idx="6">
                  <c:v>-13432.801892928499</c:v>
                </c:pt>
                <c:pt idx="7">
                  <c:v>-15362.76517222212</c:v>
                </c:pt>
                <c:pt idx="8">
                  <c:v>-13620.585319119742</c:v>
                </c:pt>
                <c:pt idx="9">
                  <c:v>-10050.905723200494</c:v>
                </c:pt>
              </c:numCache>
            </c:numRef>
          </c:xVal>
          <c:yVal>
            <c:numRef>
              <c:f>Sheet1!$S$3:$S$12</c:f>
              <c:numCache>
                <c:formatCode>General</c:formatCode>
                <c:ptCount val="10"/>
                <c:pt idx="0">
                  <c:v>0.50285192542212609</c:v>
                </c:pt>
                <c:pt idx="1">
                  <c:v>0.42556731809423215</c:v>
                </c:pt>
                <c:pt idx="2">
                  <c:v>0.8717006301090523</c:v>
                </c:pt>
                <c:pt idx="3">
                  <c:v>0.52985778944514139</c:v>
                </c:pt>
                <c:pt idx="4">
                  <c:v>0.97383063207632181</c:v>
                </c:pt>
                <c:pt idx="5">
                  <c:v>1.9542595988025095</c:v>
                </c:pt>
                <c:pt idx="6">
                  <c:v>0.63141994135218893</c:v>
                </c:pt>
                <c:pt idx="7">
                  <c:v>0.9083021647671532</c:v>
                </c:pt>
                <c:pt idx="8">
                  <c:v>0.83193159234481184</c:v>
                </c:pt>
                <c:pt idx="9">
                  <c:v>0.43008425387892651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8C2C-4B9B-8236-4FAFB090FE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Camden (6)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Sheet1!$P$37:$P$46</c:f>
              <c:numCache>
                <c:formatCode>General</c:formatCode>
                <c:ptCount val="10"/>
                <c:pt idx="0">
                  <c:v>-8206.0049114269386</c:v>
                </c:pt>
                <c:pt idx="1">
                  <c:v>-3876.6906491699001</c:v>
                </c:pt>
                <c:pt idx="2">
                  <c:v>-7504.8492953346204</c:v>
                </c:pt>
                <c:pt idx="3">
                  <c:v>-7347.0346828134607</c:v>
                </c:pt>
                <c:pt idx="4">
                  <c:v>-8432.2988407592511</c:v>
                </c:pt>
                <c:pt idx="5">
                  <c:v>-5706.0612927305046</c:v>
                </c:pt>
                <c:pt idx="6">
                  <c:v>-7427.3563169396402</c:v>
                </c:pt>
                <c:pt idx="7">
                  <c:v>-9170.5176570439999</c:v>
                </c:pt>
                <c:pt idx="8">
                  <c:v>-10294.105004616249</c:v>
                </c:pt>
                <c:pt idx="9">
                  <c:v>-8324.9410170063511</c:v>
                </c:pt>
              </c:numCache>
            </c:numRef>
          </c:xVal>
          <c:yVal>
            <c:numRef>
              <c:f>Sheet1!$S$3:$S$12</c:f>
              <c:numCache>
                <c:formatCode>General</c:formatCode>
                <c:ptCount val="10"/>
                <c:pt idx="0">
                  <c:v>10.685120897620898</c:v>
                </c:pt>
                <c:pt idx="1">
                  <c:v>14.638762163762165</c:v>
                </c:pt>
                <c:pt idx="2">
                  <c:v>12.039704161579161</c:v>
                </c:pt>
                <c:pt idx="3">
                  <c:v>11.953197766286001</c:v>
                </c:pt>
                <c:pt idx="4">
                  <c:v>17.46809587525048</c:v>
                </c:pt>
                <c:pt idx="5">
                  <c:v>20.614908309283312</c:v>
                </c:pt>
                <c:pt idx="6">
                  <c:v>19.788333472083476</c:v>
                </c:pt>
                <c:pt idx="7">
                  <c:v>19.073814738502239</c:v>
                </c:pt>
                <c:pt idx="8">
                  <c:v>14.041455234580233</c:v>
                </c:pt>
                <c:pt idx="9">
                  <c:v>23.842505099067598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513D-4044-BE45-5263F492C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Camden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Sheet1!$P$21:$P$30</c:f>
              <c:numCache>
                <c:formatCode>General</c:formatCode>
                <c:ptCount val="10"/>
                <c:pt idx="0">
                  <c:v>8535.1515263196197</c:v>
                </c:pt>
                <c:pt idx="1">
                  <c:v>8523.2797638504599</c:v>
                </c:pt>
                <c:pt idx="2">
                  <c:v>5967.0199251274289</c:v>
                </c:pt>
                <c:pt idx="3">
                  <c:v>7648.6479516154595</c:v>
                </c:pt>
                <c:pt idx="4">
                  <c:v>5232.9244366680996</c:v>
                </c:pt>
                <c:pt idx="5">
                  <c:v>7293.3705862126735</c:v>
                </c:pt>
                <c:pt idx="6">
                  <c:v>8102.3813402158194</c:v>
                </c:pt>
                <c:pt idx="7">
                  <c:v>7196.6386688523107</c:v>
                </c:pt>
                <c:pt idx="8">
                  <c:v>6659.0036443778299</c:v>
                </c:pt>
                <c:pt idx="9">
                  <c:v>5646.8334197458698</c:v>
                </c:pt>
              </c:numCache>
            </c:numRef>
          </c:xVal>
          <c:yVal>
            <c:numRef>
              <c:f>Sheet1!$T$3:$T$12</c:f>
              <c:numCache>
                <c:formatCode>General</c:formatCode>
                <c:ptCount val="10"/>
                <c:pt idx="0">
                  <c:v>388.79414036256139</c:v>
                </c:pt>
                <c:pt idx="1">
                  <c:v>481.98222356347361</c:v>
                </c:pt>
                <c:pt idx="2">
                  <c:v>540.63403604497353</c:v>
                </c:pt>
                <c:pt idx="3">
                  <c:v>437.35037491919843</c:v>
                </c:pt>
                <c:pt idx="4">
                  <c:v>477.47407827004872</c:v>
                </c:pt>
                <c:pt idx="5">
                  <c:v>479.02339856902358</c:v>
                </c:pt>
                <c:pt idx="6">
                  <c:v>476.17575207200201</c:v>
                </c:pt>
                <c:pt idx="7">
                  <c:v>386.88288944851439</c:v>
                </c:pt>
                <c:pt idx="8">
                  <c:v>375.22899278961773</c:v>
                </c:pt>
                <c:pt idx="9">
                  <c:v>321.34063006438004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4EF-449F-860A-835FCE09AE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Hawkesbury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Sheet1!$P$21:$P$30</c:f>
              <c:numCache>
                <c:formatCode>General</c:formatCode>
                <c:ptCount val="10"/>
                <c:pt idx="0">
                  <c:v>6165.2922098672598</c:v>
                </c:pt>
                <c:pt idx="1">
                  <c:v>6363.7519585605496</c:v>
                </c:pt>
                <c:pt idx="2">
                  <c:v>5131.4096864772682</c:v>
                </c:pt>
                <c:pt idx="3">
                  <c:v>7121.7823206595003</c:v>
                </c:pt>
                <c:pt idx="4">
                  <c:v>8338.3213700355918</c:v>
                </c:pt>
                <c:pt idx="5">
                  <c:v>6940.3444138133991</c:v>
                </c:pt>
                <c:pt idx="6">
                  <c:v>-221.82553411160006</c:v>
                </c:pt>
                <c:pt idx="7">
                  <c:v>1793.1666376446706</c:v>
                </c:pt>
                <c:pt idx="8">
                  <c:v>3054.0013213267448</c:v>
                </c:pt>
                <c:pt idx="9">
                  <c:v>1881.5983296693898</c:v>
                </c:pt>
              </c:numCache>
            </c:numRef>
          </c:xVal>
          <c:yVal>
            <c:numRef>
              <c:f>Sheet1!$T$3:$T$12</c:f>
              <c:numCache>
                <c:formatCode>General</c:formatCode>
                <c:ptCount val="10"/>
                <c:pt idx="0">
                  <c:v>15.237471605601847</c:v>
                </c:pt>
                <c:pt idx="1">
                  <c:v>13.875561997400702</c:v>
                </c:pt>
                <c:pt idx="2">
                  <c:v>18.21809050225778</c:v>
                </c:pt>
                <c:pt idx="3">
                  <c:v>20.836224019189228</c:v>
                </c:pt>
                <c:pt idx="4">
                  <c:v>29.111911563673186</c:v>
                </c:pt>
                <c:pt idx="5">
                  <c:v>13.996901360055718</c:v>
                </c:pt>
                <c:pt idx="6">
                  <c:v>13.334752130956806</c:v>
                </c:pt>
                <c:pt idx="7">
                  <c:v>14.176241912357908</c:v>
                </c:pt>
                <c:pt idx="8">
                  <c:v>19.753472007603076</c:v>
                </c:pt>
                <c:pt idx="9">
                  <c:v>17.320624767626242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1D4-4D63-A70B-9E1CB7C024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Port Stephens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Sheet1!$P$21:$P$30</c:f>
              <c:numCache>
                <c:formatCode>General</c:formatCode>
                <c:ptCount val="10"/>
                <c:pt idx="0">
                  <c:v>10330.074209942039</c:v>
                </c:pt>
                <c:pt idx="1">
                  <c:v>7744.7937026416002</c:v>
                </c:pt>
                <c:pt idx="2">
                  <c:v>5410.2941653226653</c:v>
                </c:pt>
                <c:pt idx="3">
                  <c:v>7984.2976055009703</c:v>
                </c:pt>
                <c:pt idx="4">
                  <c:v>8460.8500672251976</c:v>
                </c:pt>
                <c:pt idx="5">
                  <c:v>9279.8883447745902</c:v>
                </c:pt>
                <c:pt idx="6">
                  <c:v>-638.61146519400017</c:v>
                </c:pt>
                <c:pt idx="7">
                  <c:v>1308.507254891776</c:v>
                </c:pt>
                <c:pt idx="8">
                  <c:v>1740.1576937601908</c:v>
                </c:pt>
                <c:pt idx="9">
                  <c:v>1898.9948895078701</c:v>
                </c:pt>
              </c:numCache>
            </c:numRef>
          </c:xVal>
          <c:yVal>
            <c:numRef>
              <c:f>Sheet1!$T$3:$T$12</c:f>
              <c:numCache>
                <c:formatCode>General</c:formatCode>
                <c:ptCount val="10"/>
                <c:pt idx="0">
                  <c:v>309.45138607664848</c:v>
                </c:pt>
                <c:pt idx="1">
                  <c:v>325.62241492379042</c:v>
                </c:pt>
                <c:pt idx="2">
                  <c:v>304.10925932451454</c:v>
                </c:pt>
                <c:pt idx="3">
                  <c:v>540.2271464819903</c:v>
                </c:pt>
                <c:pt idx="4">
                  <c:v>576.60946882878454</c:v>
                </c:pt>
                <c:pt idx="5">
                  <c:v>479.35460838802959</c:v>
                </c:pt>
                <c:pt idx="6">
                  <c:v>440.60217475454351</c:v>
                </c:pt>
                <c:pt idx="7">
                  <c:v>512.74011097437688</c:v>
                </c:pt>
                <c:pt idx="8">
                  <c:v>374.72892227025858</c:v>
                </c:pt>
                <c:pt idx="9">
                  <c:v>368.46516178266171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E79-4901-91EE-D02CDF015D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Clarence (4)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Sheet1!$P$39:$P$48</c:f>
              <c:numCache>
                <c:formatCode>General</c:formatCode>
                <c:ptCount val="10"/>
                <c:pt idx="0">
                  <c:v>17713.565780643919</c:v>
                </c:pt>
                <c:pt idx="1">
                  <c:v>21237.15258416552</c:v>
                </c:pt>
                <c:pt idx="2">
                  <c:v>21730.2448803023</c:v>
                </c:pt>
                <c:pt idx="3">
                  <c:v>19385.54753174014</c:v>
                </c:pt>
                <c:pt idx="4">
                  <c:v>18812.127161690878</c:v>
                </c:pt>
                <c:pt idx="5">
                  <c:v>18877.903871001698</c:v>
                </c:pt>
                <c:pt idx="6">
                  <c:v>21512.55488294594</c:v>
                </c:pt>
                <c:pt idx="7">
                  <c:v>20213.65909917812</c:v>
                </c:pt>
                <c:pt idx="8">
                  <c:v>18548.017882020391</c:v>
                </c:pt>
                <c:pt idx="9">
                  <c:v>21458.212074919131</c:v>
                </c:pt>
              </c:numCache>
            </c:numRef>
          </c:xVal>
          <c:yVal>
            <c:numRef>
              <c:f>Sheet1!$R$3:$R$12</c:f>
              <c:numCache>
                <c:formatCode>General</c:formatCode>
                <c:ptCount val="10"/>
                <c:pt idx="0">
                  <c:v>3.2157632592368226</c:v>
                </c:pt>
                <c:pt idx="1">
                  <c:v>2.8247342430325406</c:v>
                </c:pt>
                <c:pt idx="2">
                  <c:v>4.8376117822198781</c:v>
                </c:pt>
                <c:pt idx="3">
                  <c:v>3.6642152700836714</c:v>
                </c:pt>
                <c:pt idx="4">
                  <c:v>3.4576119581922273</c:v>
                </c:pt>
                <c:pt idx="5">
                  <c:v>1.8099327867957344</c:v>
                </c:pt>
                <c:pt idx="6">
                  <c:v>1.8597874371101391</c:v>
                </c:pt>
                <c:pt idx="7">
                  <c:v>1.5637969709813406</c:v>
                </c:pt>
                <c:pt idx="8">
                  <c:v>1.6623288013916906</c:v>
                </c:pt>
                <c:pt idx="9">
                  <c:v>1.581300540642699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3A6-4BA9-80D9-BF02166A08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Hunter River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Sheet1!$P$21:$P$30</c:f>
              <c:numCache>
                <c:formatCode>General</c:formatCode>
                <c:ptCount val="10"/>
                <c:pt idx="0">
                  <c:v>8189.2027087534925</c:v>
                </c:pt>
                <c:pt idx="1">
                  <c:v>7447.7732636605397</c:v>
                </c:pt>
                <c:pt idx="2">
                  <c:v>5546.2402116093708</c:v>
                </c:pt>
                <c:pt idx="3">
                  <c:v>9335.1506836269291</c:v>
                </c:pt>
                <c:pt idx="4">
                  <c:v>7477.4791414015262</c:v>
                </c:pt>
                <c:pt idx="5">
                  <c:v>9000.5525359850599</c:v>
                </c:pt>
                <c:pt idx="6">
                  <c:v>561.09948758268274</c:v>
                </c:pt>
                <c:pt idx="7">
                  <c:v>2562.9047331461697</c:v>
                </c:pt>
                <c:pt idx="8">
                  <c:v>2621.6040178637099</c:v>
                </c:pt>
                <c:pt idx="9">
                  <c:v>999.76745860586993</c:v>
                </c:pt>
              </c:numCache>
            </c:numRef>
          </c:xVal>
          <c:yVal>
            <c:numRef>
              <c:f>Sheet1!$T$3:$T$12</c:f>
              <c:numCache>
                <c:formatCode>General</c:formatCode>
                <c:ptCount val="10"/>
                <c:pt idx="0">
                  <c:v>355.46986116416264</c:v>
                </c:pt>
                <c:pt idx="1">
                  <c:v>334.24040872322121</c:v>
                </c:pt>
                <c:pt idx="2">
                  <c:v>158.41883417508416</c:v>
                </c:pt>
                <c:pt idx="3">
                  <c:v>358.58564495825527</c:v>
                </c:pt>
                <c:pt idx="4">
                  <c:v>244.89216119528621</c:v>
                </c:pt>
                <c:pt idx="5">
                  <c:v>173.95780608280612</c:v>
                </c:pt>
                <c:pt idx="6">
                  <c:v>301.06782800532807</c:v>
                </c:pt>
                <c:pt idx="7">
                  <c:v>288.34639689014693</c:v>
                </c:pt>
                <c:pt idx="8">
                  <c:v>256.69836459836455</c:v>
                </c:pt>
                <c:pt idx="9">
                  <c:v>240.19183802308797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35F-40D7-8DE3-38695241CF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Clarence River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Sheet1!$P$21:$P$30</c:f>
              <c:numCache>
                <c:formatCode>General</c:formatCode>
                <c:ptCount val="10"/>
                <c:pt idx="0">
                  <c:v>7226.7907856826332</c:v>
                </c:pt>
                <c:pt idx="1">
                  <c:v>6436.0261750043974</c:v>
                </c:pt>
                <c:pt idx="2">
                  <c:v>5728.5009991373099</c:v>
                </c:pt>
                <c:pt idx="3">
                  <c:v>5669.9036391300506</c:v>
                </c:pt>
                <c:pt idx="4">
                  <c:v>645.67304211313501</c:v>
                </c:pt>
                <c:pt idx="5">
                  <c:v>3218.8881430518095</c:v>
                </c:pt>
                <c:pt idx="6">
                  <c:v>1214.7457443037272</c:v>
                </c:pt>
                <c:pt idx="7">
                  <c:v>1697.8406613272402</c:v>
                </c:pt>
                <c:pt idx="8">
                  <c:v>-2652.1244282729112</c:v>
                </c:pt>
                <c:pt idx="9">
                  <c:v>42.759541911688359</c:v>
                </c:pt>
              </c:numCache>
            </c:numRef>
          </c:xVal>
          <c:yVal>
            <c:numRef>
              <c:f>Sheet1!$T$3:$T$12</c:f>
              <c:numCache>
                <c:formatCode>General</c:formatCode>
                <c:ptCount val="10"/>
                <c:pt idx="0">
                  <c:v>51.928404311748984</c:v>
                </c:pt>
                <c:pt idx="1">
                  <c:v>54.226470826475172</c:v>
                </c:pt>
                <c:pt idx="2">
                  <c:v>40.469338632745078</c:v>
                </c:pt>
                <c:pt idx="3">
                  <c:v>52.779733208246931</c:v>
                </c:pt>
                <c:pt idx="4">
                  <c:v>48.234989453065374</c:v>
                </c:pt>
                <c:pt idx="5">
                  <c:v>30.601445363260211</c:v>
                </c:pt>
                <c:pt idx="6">
                  <c:v>43.009540093531228</c:v>
                </c:pt>
                <c:pt idx="7">
                  <c:v>45.565468094435609</c:v>
                </c:pt>
                <c:pt idx="8">
                  <c:v>60.172177871608959</c:v>
                </c:pt>
                <c:pt idx="9">
                  <c:v>46.607463227829157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D0C-482E-9808-D4D3497870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Tuggerah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Sheet1!$P$21:$P$30</c:f>
              <c:numCache>
                <c:formatCode>General</c:formatCode>
                <c:ptCount val="10"/>
                <c:pt idx="0">
                  <c:v>10565.04088564244</c:v>
                </c:pt>
                <c:pt idx="1">
                  <c:v>8736.8221373505967</c:v>
                </c:pt>
                <c:pt idx="2">
                  <c:v>6536.9472851171795</c:v>
                </c:pt>
                <c:pt idx="3">
                  <c:v>9065.8251775037206</c:v>
                </c:pt>
                <c:pt idx="4">
                  <c:v>7218.3335341524908</c:v>
                </c:pt>
                <c:pt idx="5">
                  <c:v>8635.847282217248</c:v>
                </c:pt>
                <c:pt idx="6">
                  <c:v>5879.997302783584</c:v>
                </c:pt>
                <c:pt idx="7">
                  <c:v>9166.4231121270459</c:v>
                </c:pt>
                <c:pt idx="8">
                  <c:v>7959.0949079983393</c:v>
                </c:pt>
                <c:pt idx="9">
                  <c:v>6326.4266768965099</c:v>
                </c:pt>
              </c:numCache>
            </c:numRef>
          </c:xVal>
          <c:yVal>
            <c:numRef>
              <c:f>Sheet1!$T$3:$T$12</c:f>
              <c:numCache>
                <c:formatCode>General</c:formatCode>
                <c:ptCount val="10"/>
                <c:pt idx="0">
                  <c:v>246.76546188045009</c:v>
                </c:pt>
                <c:pt idx="1">
                  <c:v>322.77044104401585</c:v>
                </c:pt>
                <c:pt idx="2">
                  <c:v>242.03611518229764</c:v>
                </c:pt>
                <c:pt idx="3">
                  <c:v>231.93648539965156</c:v>
                </c:pt>
                <c:pt idx="4">
                  <c:v>401.67892395938617</c:v>
                </c:pt>
                <c:pt idx="5">
                  <c:v>424.7950615020531</c:v>
                </c:pt>
                <c:pt idx="6">
                  <c:v>300.01362612691855</c:v>
                </c:pt>
                <c:pt idx="7">
                  <c:v>427.36306376874762</c:v>
                </c:pt>
                <c:pt idx="8">
                  <c:v>448.49644067957365</c:v>
                </c:pt>
                <c:pt idx="9">
                  <c:v>283.57998022893076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446-464E-BFB5-AEC1742157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dirty="0"/>
              <a:t>Illawarra</a:t>
            </a:r>
          </a:p>
        </c:rich>
      </c:tx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1790741469816273"/>
                  <c:y val="-1.6863881598133568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Sheet1!$P$21:$P$30</c:f>
              <c:numCache>
                <c:formatCode>General</c:formatCode>
                <c:ptCount val="10"/>
                <c:pt idx="0">
                  <c:v>24682.977536970669</c:v>
                </c:pt>
                <c:pt idx="1">
                  <c:v>20096.017805896914</c:v>
                </c:pt>
                <c:pt idx="2">
                  <c:v>21607.748481197243</c:v>
                </c:pt>
                <c:pt idx="3">
                  <c:v>23059.266616513327</c:v>
                </c:pt>
                <c:pt idx="4">
                  <c:v>26229.316833099547</c:v>
                </c:pt>
                <c:pt idx="5">
                  <c:v>23472.743589506361</c:v>
                </c:pt>
                <c:pt idx="6">
                  <c:v>17602.106148593477</c:v>
                </c:pt>
                <c:pt idx="7">
                  <c:v>18936.918647224822</c:v>
                </c:pt>
                <c:pt idx="8">
                  <c:v>19123.790745452799</c:v>
                </c:pt>
                <c:pt idx="9">
                  <c:v>16520.020570316068</c:v>
                </c:pt>
              </c:numCache>
            </c:numRef>
          </c:xVal>
          <c:yVal>
            <c:numRef>
              <c:f>Sheet1!$T$3:$T$12</c:f>
              <c:numCache>
                <c:formatCode>General</c:formatCode>
                <c:ptCount val="10"/>
                <c:pt idx="0">
                  <c:v>244.93173567184775</c:v>
                </c:pt>
                <c:pt idx="1">
                  <c:v>363.21937193620369</c:v>
                </c:pt>
                <c:pt idx="2">
                  <c:v>205.26697115384616</c:v>
                </c:pt>
                <c:pt idx="3">
                  <c:v>309.37483014670516</c:v>
                </c:pt>
                <c:pt idx="4">
                  <c:v>462.11847804972808</c:v>
                </c:pt>
                <c:pt idx="5">
                  <c:v>1095.0104454573204</c:v>
                </c:pt>
                <c:pt idx="6">
                  <c:v>404.47105218855205</c:v>
                </c:pt>
                <c:pt idx="7">
                  <c:v>244.29939331501831</c:v>
                </c:pt>
                <c:pt idx="8">
                  <c:v>217.75399049683972</c:v>
                </c:pt>
                <c:pt idx="9">
                  <c:v>383.72461587024083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68B-4FD6-A2D7-2306B74B84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4682656"/>
        <c:axId val="84683640"/>
      </c:scatterChart>
      <c:valAx>
        <c:axId val="846826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</a:t>
                </a:r>
                <a:r>
                  <a:rPr lang="en-AU" baseline="0"/>
                  <a:t> Winds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683640"/>
        <c:crosses val="autoZero"/>
        <c:crossBetween val="midCat"/>
      </c:valAx>
      <c:valAx>
        <c:axId val="8468364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 CPUE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6826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Wallis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Sheet1!$P$21:$P$30</c:f>
              <c:numCache>
                <c:formatCode>General</c:formatCode>
                <c:ptCount val="10"/>
                <c:pt idx="0">
                  <c:v>7587.3335297405629</c:v>
                </c:pt>
                <c:pt idx="1">
                  <c:v>8454.0653467480006</c:v>
                </c:pt>
                <c:pt idx="2">
                  <c:v>5507.8450448687927</c:v>
                </c:pt>
                <c:pt idx="3">
                  <c:v>8113.539790804025</c:v>
                </c:pt>
                <c:pt idx="4">
                  <c:v>4810.8582120840501</c:v>
                </c:pt>
                <c:pt idx="5">
                  <c:v>7015.0112470369477</c:v>
                </c:pt>
                <c:pt idx="6">
                  <c:v>7272.9064196463205</c:v>
                </c:pt>
                <c:pt idx="7">
                  <c:v>6670.4231201005878</c:v>
                </c:pt>
                <c:pt idx="8">
                  <c:v>4559.9314887258788</c:v>
                </c:pt>
                <c:pt idx="9">
                  <c:v>5925.1170378192301</c:v>
                </c:pt>
              </c:numCache>
            </c:numRef>
          </c:xVal>
          <c:yVal>
            <c:numRef>
              <c:f>Sheet1!$T$3:$T$12</c:f>
              <c:numCache>
                <c:formatCode>General</c:formatCode>
                <c:ptCount val="10"/>
                <c:pt idx="0">
                  <c:v>217.2537590955626</c:v>
                </c:pt>
                <c:pt idx="1">
                  <c:v>191.63182698353884</c:v>
                </c:pt>
                <c:pt idx="2">
                  <c:v>193.88693384841977</c:v>
                </c:pt>
                <c:pt idx="3">
                  <c:v>203.46039800331747</c:v>
                </c:pt>
                <c:pt idx="4">
                  <c:v>284.38181020320712</c:v>
                </c:pt>
                <c:pt idx="5">
                  <c:v>261.9088393060448</c:v>
                </c:pt>
                <c:pt idx="6">
                  <c:v>299.81457451643911</c:v>
                </c:pt>
                <c:pt idx="7">
                  <c:v>528.07966760828765</c:v>
                </c:pt>
                <c:pt idx="8">
                  <c:v>265.77070240607378</c:v>
                </c:pt>
                <c:pt idx="9">
                  <c:v>277.96222188462752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DC4B-4664-AFDB-E45379AE03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Wallis Lake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Sheet1!$P$110:$P$119</c:f>
              <c:numCache>
                <c:formatCode>General</c:formatCode>
                <c:ptCount val="10"/>
                <c:pt idx="0">
                  <c:v>-8968.3471567933993</c:v>
                </c:pt>
                <c:pt idx="1">
                  <c:v>-9261.4410368103581</c:v>
                </c:pt>
                <c:pt idx="2">
                  <c:v>-10350.49272418357</c:v>
                </c:pt>
                <c:pt idx="3">
                  <c:v>-10874.311440613619</c:v>
                </c:pt>
                <c:pt idx="4">
                  <c:v>-7230.9451665392717</c:v>
                </c:pt>
                <c:pt idx="5">
                  <c:v>-8957.0691470266956</c:v>
                </c:pt>
                <c:pt idx="6">
                  <c:v>-3045.875536670138</c:v>
                </c:pt>
                <c:pt idx="7">
                  <c:v>-6363.9595401174647</c:v>
                </c:pt>
                <c:pt idx="8">
                  <c:v>-6267.5934682436291</c:v>
                </c:pt>
                <c:pt idx="9">
                  <c:v>-11837.29988666037</c:v>
                </c:pt>
              </c:numCache>
            </c:numRef>
          </c:xVal>
          <c:yVal>
            <c:numRef>
              <c:f>Sheet1!$P$3:$P$12</c:f>
              <c:numCache>
                <c:formatCode>General</c:formatCode>
                <c:ptCount val="10"/>
                <c:pt idx="0">
                  <c:v>16.794563909463278</c:v>
                </c:pt>
                <c:pt idx="1">
                  <c:v>17.262360994353756</c:v>
                </c:pt>
                <c:pt idx="2">
                  <c:v>16.265086772178424</c:v>
                </c:pt>
                <c:pt idx="3">
                  <c:v>21.910737301332734</c:v>
                </c:pt>
                <c:pt idx="4">
                  <c:v>26.759423612657002</c:v>
                </c:pt>
                <c:pt idx="5">
                  <c:v>32.352156773616173</c:v>
                </c:pt>
                <c:pt idx="6">
                  <c:v>19.288560317264963</c:v>
                </c:pt>
                <c:pt idx="7">
                  <c:v>36.241545321656098</c:v>
                </c:pt>
                <c:pt idx="8">
                  <c:v>29.399879722671386</c:v>
                </c:pt>
                <c:pt idx="9">
                  <c:v>54.166739719514318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11D-41B9-A8D5-45D3476866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dirty="0"/>
              <a:t>Illawarra</a:t>
            </a:r>
          </a:p>
        </c:rich>
      </c:tx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1790741469816273"/>
                  <c:y val="-1.6863881598133568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Sheet1!$P$114:$P$123</c:f>
              <c:numCache>
                <c:formatCode>General</c:formatCode>
                <c:ptCount val="10"/>
                <c:pt idx="0">
                  <c:v>-4388.9330313578193</c:v>
                </c:pt>
                <c:pt idx="1">
                  <c:v>-11595.652855975681</c:v>
                </c:pt>
                <c:pt idx="2">
                  <c:v>-17239.70494402574</c:v>
                </c:pt>
                <c:pt idx="3">
                  <c:v>-3093.6248834705043</c:v>
                </c:pt>
                <c:pt idx="4">
                  <c:v>-12282.699807641231</c:v>
                </c:pt>
                <c:pt idx="5">
                  <c:v>-4667.0269709088352</c:v>
                </c:pt>
                <c:pt idx="6">
                  <c:v>-3764.1936039122143</c:v>
                </c:pt>
                <c:pt idx="7">
                  <c:v>-4322.4877007416517</c:v>
                </c:pt>
                <c:pt idx="8">
                  <c:v>-14005.047745480355</c:v>
                </c:pt>
                <c:pt idx="9">
                  <c:v>690.23966610686011</c:v>
                </c:pt>
              </c:numCache>
            </c:numRef>
          </c:xVal>
          <c:yVal>
            <c:numRef>
              <c:f>Sheet1!$P$3:$P$12</c:f>
              <c:numCache>
                <c:formatCode>General</c:formatCode>
                <c:ptCount val="10"/>
                <c:pt idx="0">
                  <c:v>64.014892204321811</c:v>
                </c:pt>
                <c:pt idx="1">
                  <c:v>57.178100905827051</c:v>
                </c:pt>
                <c:pt idx="2">
                  <c:v>32.899267272079769</c:v>
                </c:pt>
                <c:pt idx="3">
                  <c:v>38.586950607263098</c:v>
                </c:pt>
                <c:pt idx="4">
                  <c:v>54.84364781052281</c:v>
                </c:pt>
                <c:pt idx="5">
                  <c:v>54.655692571317566</c:v>
                </c:pt>
                <c:pt idx="6">
                  <c:v>241.4426754033004</c:v>
                </c:pt>
                <c:pt idx="7">
                  <c:v>422.65169153762901</c:v>
                </c:pt>
                <c:pt idx="8">
                  <c:v>275.69925310188177</c:v>
                </c:pt>
                <c:pt idx="9">
                  <c:v>251.27985350297854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D9E-4839-9CB9-CE50E491EE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4682656"/>
        <c:axId val="84683640"/>
      </c:scatterChart>
      <c:valAx>
        <c:axId val="846826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</a:t>
                </a:r>
                <a:r>
                  <a:rPr lang="en-AU" baseline="0"/>
                  <a:t> Winds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683640"/>
        <c:crosses val="autoZero"/>
        <c:crossBetween val="midCat"/>
      </c:valAx>
      <c:valAx>
        <c:axId val="8468364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 CPUE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6826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Tuggerah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Sheet1!$P$110:$P$119</c:f>
              <c:numCache>
                <c:formatCode>General</c:formatCode>
                <c:ptCount val="10"/>
                <c:pt idx="0">
                  <c:v>-7749.6143354070091</c:v>
                </c:pt>
                <c:pt idx="1">
                  <c:v>-12668.825266886739</c:v>
                </c:pt>
                <c:pt idx="2">
                  <c:v>-17572.989327775009</c:v>
                </c:pt>
                <c:pt idx="3">
                  <c:v>-12177.078647039545</c:v>
                </c:pt>
                <c:pt idx="4">
                  <c:v>-16610.215303065481</c:v>
                </c:pt>
                <c:pt idx="5">
                  <c:v>-9267.0833330835703</c:v>
                </c:pt>
                <c:pt idx="6">
                  <c:v>-7643.1098633613447</c:v>
                </c:pt>
                <c:pt idx="7">
                  <c:v>-10787.72337403749</c:v>
                </c:pt>
                <c:pt idx="8">
                  <c:v>-16699.45168261927</c:v>
                </c:pt>
                <c:pt idx="9">
                  <c:v>-9649.5472924828773</c:v>
                </c:pt>
              </c:numCache>
            </c:numRef>
          </c:xVal>
          <c:yVal>
            <c:numRef>
              <c:f>Sheet1!$P$3:$P$12</c:f>
              <c:numCache>
                <c:formatCode>General</c:formatCode>
                <c:ptCount val="10"/>
                <c:pt idx="0">
                  <c:v>22.137403027066608</c:v>
                </c:pt>
                <c:pt idx="1">
                  <c:v>31.022594291925056</c:v>
                </c:pt>
                <c:pt idx="2">
                  <c:v>21.684517169316489</c:v>
                </c:pt>
                <c:pt idx="3">
                  <c:v>28.220136828327622</c:v>
                </c:pt>
                <c:pt idx="4">
                  <c:v>22.147330837809776</c:v>
                </c:pt>
                <c:pt idx="5">
                  <c:v>73.867366523941527</c:v>
                </c:pt>
                <c:pt idx="6">
                  <c:v>147.79045897093661</c:v>
                </c:pt>
                <c:pt idx="7">
                  <c:v>61.01855534253329</c:v>
                </c:pt>
                <c:pt idx="8">
                  <c:v>61.633380741899238</c:v>
                </c:pt>
                <c:pt idx="9">
                  <c:v>134.25429126327523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5FA-4410-9DD7-30FEE5C81C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Clarence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Sheet1!$P$110:$P$119</c:f>
              <c:numCache>
                <c:formatCode>General</c:formatCode>
                <c:ptCount val="10"/>
                <c:pt idx="0">
                  <c:v>-9719.9839348771602</c:v>
                </c:pt>
                <c:pt idx="1">
                  <c:v>-11727.06802968058</c:v>
                </c:pt>
                <c:pt idx="2">
                  <c:v>-10216.646181997234</c:v>
                </c:pt>
                <c:pt idx="3">
                  <c:v>-15026.645857527914</c:v>
                </c:pt>
                <c:pt idx="4">
                  <c:v>-12458.184520802493</c:v>
                </c:pt>
                <c:pt idx="5">
                  <c:v>-16394.677418224444</c:v>
                </c:pt>
                <c:pt idx="6">
                  <c:v>-9251.7271117490545</c:v>
                </c:pt>
                <c:pt idx="7">
                  <c:v>-11940.489233667391</c:v>
                </c:pt>
                <c:pt idx="8">
                  <c:v>-15060.79564186051</c:v>
                </c:pt>
                <c:pt idx="9">
                  <c:v>-11630.206529130859</c:v>
                </c:pt>
              </c:numCache>
            </c:numRef>
          </c:xVal>
          <c:yVal>
            <c:numRef>
              <c:f>Sheet1!$P$3:$P$12</c:f>
              <c:numCache>
                <c:formatCode>General</c:formatCode>
                <c:ptCount val="10"/>
                <c:pt idx="0">
                  <c:v>2.5012767229741431</c:v>
                </c:pt>
                <c:pt idx="1">
                  <c:v>3.1438328803144966</c:v>
                </c:pt>
                <c:pt idx="2">
                  <c:v>2.7430748550195267</c:v>
                </c:pt>
                <c:pt idx="3">
                  <c:v>2.6022877791281478</c:v>
                </c:pt>
                <c:pt idx="4">
                  <c:v>3.5754203937783342</c:v>
                </c:pt>
                <c:pt idx="5">
                  <c:v>5.1709932320705114</c:v>
                </c:pt>
                <c:pt idx="6">
                  <c:v>4.7291325766037255</c:v>
                </c:pt>
                <c:pt idx="7">
                  <c:v>3.9253461813176158</c:v>
                </c:pt>
                <c:pt idx="8">
                  <c:v>6.470302424926377</c:v>
                </c:pt>
                <c:pt idx="9">
                  <c:v>5.1642185616560132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CBE-4145-BB98-A7A2DDF2A0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Hunter River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Sheet1!$P$110:$P$119</c:f>
              <c:numCache>
                <c:formatCode>General</c:formatCode>
                <c:ptCount val="10"/>
                <c:pt idx="0">
                  <c:v>-11203.154106912942</c:v>
                </c:pt>
                <c:pt idx="1">
                  <c:v>-15112.316176352262</c:v>
                </c:pt>
                <c:pt idx="2">
                  <c:v>-20574.577962486263</c:v>
                </c:pt>
                <c:pt idx="3">
                  <c:v>-9867.8671813779911</c:v>
                </c:pt>
                <c:pt idx="4">
                  <c:v>-16441.392064070409</c:v>
                </c:pt>
                <c:pt idx="5">
                  <c:v>-14363.890910587681</c:v>
                </c:pt>
                <c:pt idx="6">
                  <c:v>-10754.262506372606</c:v>
                </c:pt>
                <c:pt idx="7">
                  <c:v>-11373.19335949621</c:v>
                </c:pt>
                <c:pt idx="8">
                  <c:v>-16037.92016784617</c:v>
                </c:pt>
                <c:pt idx="9">
                  <c:v>-11419.715575221142</c:v>
                </c:pt>
              </c:numCache>
            </c:numRef>
          </c:xVal>
          <c:yVal>
            <c:numRef>
              <c:f>Sheet1!$P$3:$P$12</c:f>
              <c:numCache>
                <c:formatCode>General</c:formatCode>
                <c:ptCount val="10"/>
                <c:pt idx="0">
                  <c:v>30.472770509719037</c:v>
                </c:pt>
                <c:pt idx="1">
                  <c:v>44.436084054834055</c:v>
                </c:pt>
                <c:pt idx="2">
                  <c:v>22.250877825877826</c:v>
                </c:pt>
                <c:pt idx="3">
                  <c:v>26.415742502323383</c:v>
                </c:pt>
                <c:pt idx="4">
                  <c:v>21.079787457912456</c:v>
                </c:pt>
                <c:pt idx="5">
                  <c:v>17.8573822011322</c:v>
                </c:pt>
                <c:pt idx="6">
                  <c:v>23.020084082584088</c:v>
                </c:pt>
                <c:pt idx="7">
                  <c:v>31.638982313982314</c:v>
                </c:pt>
                <c:pt idx="8">
                  <c:v>47.452964165464159</c:v>
                </c:pt>
                <c:pt idx="9">
                  <c:v>38.901112313612309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7C4-442A-AD5D-0A1577A0C1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Port Stephens</a:t>
            </a:r>
            <a:r>
              <a:rPr lang="en-US" baseline="0" dirty="0"/>
              <a:t> (5)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Sheet1!$P$38:$P$47</c:f>
              <c:numCache>
                <c:formatCode>General</c:formatCode>
                <c:ptCount val="10"/>
                <c:pt idx="0">
                  <c:v>3592.5580861847243</c:v>
                </c:pt>
                <c:pt idx="1">
                  <c:v>2491.9491882221519</c:v>
                </c:pt>
                <c:pt idx="2">
                  <c:v>3172.6130465579899</c:v>
                </c:pt>
                <c:pt idx="3">
                  <c:v>1400.0464322083253</c:v>
                </c:pt>
                <c:pt idx="4">
                  <c:v>-1346.8936083782239</c:v>
                </c:pt>
                <c:pt idx="5">
                  <c:v>574.97188303239363</c:v>
                </c:pt>
                <c:pt idx="6">
                  <c:v>-322.27101283219804</c:v>
                </c:pt>
                <c:pt idx="7">
                  <c:v>5098.908395066941</c:v>
                </c:pt>
                <c:pt idx="8">
                  <c:v>3365.0597981977871</c:v>
                </c:pt>
                <c:pt idx="9">
                  <c:v>2855.535310202416</c:v>
                </c:pt>
              </c:numCache>
            </c:numRef>
          </c:xVal>
          <c:yVal>
            <c:numRef>
              <c:f>Sheet1!$R$3:$R$12</c:f>
              <c:numCache>
                <c:formatCode>General</c:formatCode>
                <c:ptCount val="10"/>
                <c:pt idx="0">
                  <c:v>130.32767440464565</c:v>
                </c:pt>
                <c:pt idx="1">
                  <c:v>154.06315413894686</c:v>
                </c:pt>
                <c:pt idx="2">
                  <c:v>153.77873810486895</c:v>
                </c:pt>
                <c:pt idx="3">
                  <c:v>171.77791217270385</c:v>
                </c:pt>
                <c:pt idx="4">
                  <c:v>239.19360781200757</c:v>
                </c:pt>
                <c:pt idx="5">
                  <c:v>182.17423191822058</c:v>
                </c:pt>
                <c:pt idx="6">
                  <c:v>162.04374373101055</c:v>
                </c:pt>
                <c:pt idx="7">
                  <c:v>130.56379835254759</c:v>
                </c:pt>
                <c:pt idx="8">
                  <c:v>171.89125016028035</c:v>
                </c:pt>
                <c:pt idx="9">
                  <c:v>194.01353140686476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FB01-4BE1-9590-66DB1CF14A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Port Stephens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Sheet1!$P$110:$P$119</c:f>
              <c:numCache>
                <c:formatCode>General</c:formatCode>
                <c:ptCount val="10"/>
                <c:pt idx="0">
                  <c:v>-10055.336561928721</c:v>
                </c:pt>
                <c:pt idx="1">
                  <c:v>-19242.154679003957</c:v>
                </c:pt>
                <c:pt idx="2">
                  <c:v>-17415.46879013451</c:v>
                </c:pt>
                <c:pt idx="3">
                  <c:v>-13447.891033595832</c:v>
                </c:pt>
                <c:pt idx="4">
                  <c:v>-13408.542260351915</c:v>
                </c:pt>
                <c:pt idx="5">
                  <c:v>-11644.041920264899</c:v>
                </c:pt>
                <c:pt idx="6">
                  <c:v>-9759.9826553581916</c:v>
                </c:pt>
                <c:pt idx="7">
                  <c:v>-9242.9006381108393</c:v>
                </c:pt>
                <c:pt idx="8">
                  <c:v>-16576.74823952033</c:v>
                </c:pt>
                <c:pt idx="9">
                  <c:v>-7416.8162643117084</c:v>
                </c:pt>
              </c:numCache>
            </c:numRef>
          </c:xVal>
          <c:yVal>
            <c:numRef>
              <c:f>Sheet1!$P$3:$P$12</c:f>
              <c:numCache>
                <c:formatCode>General</c:formatCode>
                <c:ptCount val="10"/>
                <c:pt idx="0">
                  <c:v>71.379346348305219</c:v>
                </c:pt>
                <c:pt idx="1">
                  <c:v>59.366519926443381</c:v>
                </c:pt>
                <c:pt idx="2">
                  <c:v>96.130118442875357</c:v>
                </c:pt>
                <c:pt idx="3">
                  <c:v>82.445541543718619</c:v>
                </c:pt>
                <c:pt idx="4">
                  <c:v>87.137274220032836</c:v>
                </c:pt>
                <c:pt idx="5">
                  <c:v>125.35493582839273</c:v>
                </c:pt>
                <c:pt idx="6">
                  <c:v>116.80163524334739</c:v>
                </c:pt>
                <c:pt idx="7">
                  <c:v>81.703214296522006</c:v>
                </c:pt>
                <c:pt idx="8">
                  <c:v>142.37336059055886</c:v>
                </c:pt>
                <c:pt idx="9">
                  <c:v>208.24272071292901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F69-4B9B-AE1D-6D3593A57F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Hawkesbury River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Sheet1!$P$110:$P$119</c:f>
              <c:numCache>
                <c:formatCode>General</c:formatCode>
                <c:ptCount val="10"/>
                <c:pt idx="0">
                  <c:v>-14134.310795020861</c:v>
                </c:pt>
                <c:pt idx="1">
                  <c:v>-19951.24950262369</c:v>
                </c:pt>
                <c:pt idx="2">
                  <c:v>-22640.557637514521</c:v>
                </c:pt>
                <c:pt idx="3">
                  <c:v>-17146.06552781969</c:v>
                </c:pt>
                <c:pt idx="4">
                  <c:v>-14165.10702873146</c:v>
                </c:pt>
                <c:pt idx="5">
                  <c:v>-16124.520757310411</c:v>
                </c:pt>
                <c:pt idx="6">
                  <c:v>-12930.382377775119</c:v>
                </c:pt>
                <c:pt idx="7">
                  <c:v>-16658.294781206358</c:v>
                </c:pt>
                <c:pt idx="8">
                  <c:v>-20851.591438076928</c:v>
                </c:pt>
                <c:pt idx="9">
                  <c:v>-14685.103447173629</c:v>
                </c:pt>
              </c:numCache>
            </c:numRef>
          </c:xVal>
          <c:yVal>
            <c:numRef>
              <c:f>Sheet1!$P$3:$P$12</c:f>
              <c:numCache>
                <c:formatCode>General</c:formatCode>
                <c:ptCount val="10"/>
                <c:pt idx="0">
                  <c:v>7.5562595070037721</c:v>
                </c:pt>
                <c:pt idx="1">
                  <c:v>8.1119382360237307</c:v>
                </c:pt>
                <c:pt idx="2">
                  <c:v>6.8801250812635208</c:v>
                </c:pt>
                <c:pt idx="3">
                  <c:v>4.8618609956630587</c:v>
                </c:pt>
                <c:pt idx="4">
                  <c:v>6.1334784730031515</c:v>
                </c:pt>
                <c:pt idx="5">
                  <c:v>4.9156439413286899</c:v>
                </c:pt>
                <c:pt idx="6">
                  <c:v>5.9285033390735498</c:v>
                </c:pt>
                <c:pt idx="7">
                  <c:v>4.3241328405197272</c:v>
                </c:pt>
                <c:pt idx="8">
                  <c:v>4.6939002424979783</c:v>
                </c:pt>
                <c:pt idx="9">
                  <c:v>11.348864491394082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F864-4C4D-BF73-FABC321EBE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Camden River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Sheet1!$P$110:$P$119</c:f>
              <c:numCache>
                <c:formatCode>General</c:formatCode>
                <c:ptCount val="10"/>
                <c:pt idx="0">
                  <c:v>-9936.44911606401</c:v>
                </c:pt>
                <c:pt idx="1">
                  <c:v>-9326.0991180542369</c:v>
                </c:pt>
                <c:pt idx="2">
                  <c:v>-5418.3158425979282</c:v>
                </c:pt>
                <c:pt idx="3">
                  <c:v>-6163.9462091831647</c:v>
                </c:pt>
                <c:pt idx="4">
                  <c:v>-8150.3939715869128</c:v>
                </c:pt>
                <c:pt idx="5">
                  <c:v>-9060.3774843934898</c:v>
                </c:pt>
                <c:pt idx="6">
                  <c:v>-8124.2009485239341</c:v>
                </c:pt>
                <c:pt idx="7">
                  <c:v>-6202.6909381403548</c:v>
                </c:pt>
                <c:pt idx="8">
                  <c:v>-10657.395912912907</c:v>
                </c:pt>
                <c:pt idx="9">
                  <c:v>-10174.53323567048</c:v>
                </c:pt>
              </c:numCache>
            </c:numRef>
          </c:xVal>
          <c:yVal>
            <c:numRef>
              <c:f>Sheet1!$P$3:$P$12</c:f>
              <c:numCache>
                <c:formatCode>General</c:formatCode>
                <c:ptCount val="10"/>
                <c:pt idx="0">
                  <c:v>5.5971571678808525</c:v>
                </c:pt>
                <c:pt idx="1">
                  <c:v>6.2540471102971091</c:v>
                </c:pt>
                <c:pt idx="2">
                  <c:v>4.68974358974359</c:v>
                </c:pt>
                <c:pt idx="3">
                  <c:v>3.711016393736982</c:v>
                </c:pt>
                <c:pt idx="4">
                  <c:v>8.8692243155236579</c:v>
                </c:pt>
                <c:pt idx="5">
                  <c:v>12.244613395863395</c:v>
                </c:pt>
                <c:pt idx="6">
                  <c:v>9.5742127548377542</c:v>
                </c:pt>
                <c:pt idx="7">
                  <c:v>18.235636828449326</c:v>
                </c:pt>
                <c:pt idx="8">
                  <c:v>23.476511798386799</c:v>
                </c:pt>
                <c:pt idx="9">
                  <c:v>26.563515616328115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D278-4B3F-B3B0-23EB7D11EA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Camden River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Sheet1!$P$60:$P$69</c:f>
              <c:numCache>
                <c:formatCode>General</c:formatCode>
                <c:ptCount val="10"/>
                <c:pt idx="0">
                  <c:v>-7658.8217362566438</c:v>
                </c:pt>
                <c:pt idx="1">
                  <c:v>-6626.8584622589315</c:v>
                </c:pt>
                <c:pt idx="2">
                  <c:v>-8152.107768240794</c:v>
                </c:pt>
                <c:pt idx="3">
                  <c:v>-10076.705722679681</c:v>
                </c:pt>
                <c:pt idx="4">
                  <c:v>-9688.6090435973892</c:v>
                </c:pt>
                <c:pt idx="5">
                  <c:v>-11753.801329039259</c:v>
                </c:pt>
                <c:pt idx="6">
                  <c:v>-11928.002887143912</c:v>
                </c:pt>
                <c:pt idx="7">
                  <c:v>-8326.820320812154</c:v>
                </c:pt>
                <c:pt idx="8">
                  <c:v>-4835.089187578832</c:v>
                </c:pt>
                <c:pt idx="9">
                  <c:v>-11343.02329230493</c:v>
                </c:pt>
              </c:numCache>
            </c:numRef>
          </c:xVal>
          <c:yVal>
            <c:numRef>
              <c:f>Sheet1!$Q$3:$Q$12</c:f>
              <c:numCache>
                <c:formatCode>General</c:formatCode>
                <c:ptCount val="10"/>
                <c:pt idx="0">
                  <c:v>47.251351913194014</c:v>
                </c:pt>
                <c:pt idx="1">
                  <c:v>85.699403143153134</c:v>
                </c:pt>
                <c:pt idx="2">
                  <c:v>62.950766941391947</c:v>
                </c:pt>
                <c:pt idx="3">
                  <c:v>58.711753056992031</c:v>
                </c:pt>
                <c:pt idx="4">
                  <c:v>59.160291234715579</c:v>
                </c:pt>
                <c:pt idx="5">
                  <c:v>67.896091871091869</c:v>
                </c:pt>
                <c:pt idx="6">
                  <c:v>55.498584632959627</c:v>
                </c:pt>
                <c:pt idx="7">
                  <c:v>52.738402269027269</c:v>
                </c:pt>
                <c:pt idx="8">
                  <c:v>52.84915452602953</c:v>
                </c:pt>
                <c:pt idx="9">
                  <c:v>47.773210921023413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762-4E31-A6C4-1044CC223B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Hawkesbury River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Sheet1!$P$60:$P$69</c:f>
              <c:numCache>
                <c:formatCode>General</c:formatCode>
                <c:ptCount val="10"/>
                <c:pt idx="0">
                  <c:v>-11102.767564064645</c:v>
                </c:pt>
                <c:pt idx="1">
                  <c:v>-11523.373523055339</c:v>
                </c:pt>
                <c:pt idx="2">
                  <c:v>-9948.54395823491</c:v>
                </c:pt>
                <c:pt idx="3">
                  <c:v>-18884.553395321629</c:v>
                </c:pt>
                <c:pt idx="4">
                  <c:v>-17125.812685578359</c:v>
                </c:pt>
                <c:pt idx="5">
                  <c:v>-17794.753134833623</c:v>
                </c:pt>
                <c:pt idx="6">
                  <c:v>-14975.677130893433</c:v>
                </c:pt>
                <c:pt idx="7">
                  <c:v>-21209.970178023381</c:v>
                </c:pt>
                <c:pt idx="8">
                  <c:v>-21323.258397156602</c:v>
                </c:pt>
                <c:pt idx="9">
                  <c:v>-27695.659918581568</c:v>
                </c:pt>
              </c:numCache>
            </c:numRef>
          </c:xVal>
          <c:yVal>
            <c:numRef>
              <c:f>Sheet1!$Q$3:$Q$12</c:f>
              <c:numCache>
                <c:formatCode>General</c:formatCode>
                <c:ptCount val="10"/>
                <c:pt idx="0">
                  <c:v>0.93019653835118321</c:v>
                </c:pt>
                <c:pt idx="1">
                  <c:v>0.85407015822063792</c:v>
                </c:pt>
                <c:pt idx="2">
                  <c:v>0.76215469925769108</c:v>
                </c:pt>
                <c:pt idx="3">
                  <c:v>0.7427594951131532</c:v>
                </c:pt>
                <c:pt idx="4">
                  <c:v>1.1353953432953674</c:v>
                </c:pt>
                <c:pt idx="5">
                  <c:v>1.6445089672977697</c:v>
                </c:pt>
                <c:pt idx="6">
                  <c:v>0.88445093426529775</c:v>
                </c:pt>
                <c:pt idx="7">
                  <c:v>0.90713871833576343</c:v>
                </c:pt>
                <c:pt idx="8">
                  <c:v>1.0972781562284497</c:v>
                </c:pt>
                <c:pt idx="9">
                  <c:v>0.86023224345159777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E3F-4EED-A16D-05D306B4E5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Port Stephens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Sheet1!$P$60:$P$69</c:f>
              <c:numCache>
                <c:formatCode>General</c:formatCode>
                <c:ptCount val="10"/>
                <c:pt idx="0">
                  <c:v>-10079.678272755104</c:v>
                </c:pt>
                <c:pt idx="1">
                  <c:v>-7339.773661902098</c:v>
                </c:pt>
                <c:pt idx="2">
                  <c:v>-8054.789523169773</c:v>
                </c:pt>
                <c:pt idx="3">
                  <c:v>-11245.64509561161</c:v>
                </c:pt>
                <c:pt idx="4">
                  <c:v>-13496.826861384141</c:v>
                </c:pt>
                <c:pt idx="5">
                  <c:v>-10950.074892735409</c:v>
                </c:pt>
                <c:pt idx="6">
                  <c:v>-13509.933090715636</c:v>
                </c:pt>
                <c:pt idx="7">
                  <c:v>-24395.52237603629</c:v>
                </c:pt>
                <c:pt idx="8">
                  <c:v>-21305.724267186401</c:v>
                </c:pt>
                <c:pt idx="9">
                  <c:v>-25464.27387975809</c:v>
                </c:pt>
              </c:numCache>
            </c:numRef>
          </c:xVal>
          <c:yVal>
            <c:numRef>
              <c:f>Sheet1!$Q$3:$Q$12</c:f>
              <c:numCache>
                <c:formatCode>General</c:formatCode>
                <c:ptCount val="10"/>
                <c:pt idx="0">
                  <c:v>36.01819623003859</c:v>
                </c:pt>
                <c:pt idx="1">
                  <c:v>41.467492267283092</c:v>
                </c:pt>
                <c:pt idx="2">
                  <c:v>55.337861391743246</c:v>
                </c:pt>
                <c:pt idx="3">
                  <c:v>50.915213124067286</c:v>
                </c:pt>
                <c:pt idx="4">
                  <c:v>30.356931421667415</c:v>
                </c:pt>
                <c:pt idx="5">
                  <c:v>39.657217393300634</c:v>
                </c:pt>
                <c:pt idx="6">
                  <c:v>53.28953853304764</c:v>
                </c:pt>
                <c:pt idx="7">
                  <c:v>47.870336836489315</c:v>
                </c:pt>
                <c:pt idx="8">
                  <c:v>49.767372634549361</c:v>
                </c:pt>
                <c:pt idx="9">
                  <c:v>38.233200125491791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CB5-432C-AD46-A9E04F0EC3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Hunter River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Sheet1!$P$60:$P$69</c:f>
              <c:numCache>
                <c:formatCode>General</c:formatCode>
                <c:ptCount val="10"/>
                <c:pt idx="0">
                  <c:v>-12262.021283181723</c:v>
                </c:pt>
                <c:pt idx="1">
                  <c:v>-9857.3066724482633</c:v>
                </c:pt>
                <c:pt idx="2">
                  <c:v>-8600.942370573428</c:v>
                </c:pt>
                <c:pt idx="3">
                  <c:v>-13981.61767914271</c:v>
                </c:pt>
                <c:pt idx="4">
                  <c:v>-11761.244825571081</c:v>
                </c:pt>
                <c:pt idx="5">
                  <c:v>-13952.09943747854</c:v>
                </c:pt>
                <c:pt idx="6">
                  <c:v>-14123.81749715289</c:v>
                </c:pt>
                <c:pt idx="7">
                  <c:v>-26866.47821022509</c:v>
                </c:pt>
                <c:pt idx="8">
                  <c:v>-24337.5007349158</c:v>
                </c:pt>
                <c:pt idx="9">
                  <c:v>-23123.670303288643</c:v>
                </c:pt>
              </c:numCache>
            </c:numRef>
          </c:xVal>
          <c:yVal>
            <c:numRef>
              <c:f>Sheet1!$Q$3:$Q$12</c:f>
              <c:numCache>
                <c:formatCode>General</c:formatCode>
                <c:ptCount val="10"/>
                <c:pt idx="0">
                  <c:v>29.040956572022747</c:v>
                </c:pt>
                <c:pt idx="1">
                  <c:v>40.442354347041849</c:v>
                </c:pt>
                <c:pt idx="2">
                  <c:v>50.58289442039441</c:v>
                </c:pt>
                <c:pt idx="3">
                  <c:v>47.427125658927132</c:v>
                </c:pt>
                <c:pt idx="4">
                  <c:v>38.034480218855215</c:v>
                </c:pt>
                <c:pt idx="5">
                  <c:v>15.360190503940506</c:v>
                </c:pt>
                <c:pt idx="6">
                  <c:v>31.265145733895725</c:v>
                </c:pt>
                <c:pt idx="7">
                  <c:v>28.052782865282865</c:v>
                </c:pt>
                <c:pt idx="8">
                  <c:v>20.401088263588264</c:v>
                </c:pt>
                <c:pt idx="9">
                  <c:v>19.212506012506012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A6E-445F-B3BB-C9B9B325A9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Clarence River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Sheet1!$P$60:$P$69</c:f>
              <c:numCache>
                <c:formatCode>General</c:formatCode>
                <c:ptCount val="10"/>
                <c:pt idx="0">
                  <c:v>-10446.321408546328</c:v>
                </c:pt>
                <c:pt idx="1">
                  <c:v>-11591.156582494212</c:v>
                </c:pt>
                <c:pt idx="2">
                  <c:v>-7452.5495095156803</c:v>
                </c:pt>
                <c:pt idx="3">
                  <c:v>-11630.248158908769</c:v>
                </c:pt>
                <c:pt idx="4">
                  <c:v>-12053.17807046079</c:v>
                </c:pt>
                <c:pt idx="5">
                  <c:v>-14000.52342907443</c:v>
                </c:pt>
                <c:pt idx="6">
                  <c:v>-14701.740943570276</c:v>
                </c:pt>
                <c:pt idx="7">
                  <c:v>-25146.242496649473</c:v>
                </c:pt>
                <c:pt idx="8">
                  <c:v>-16552.519537871402</c:v>
                </c:pt>
                <c:pt idx="9">
                  <c:v>-23104.981374505598</c:v>
                </c:pt>
              </c:numCache>
            </c:numRef>
          </c:xVal>
          <c:yVal>
            <c:numRef>
              <c:f>Sheet1!$Q$3:$Q$12</c:f>
              <c:numCache>
                <c:formatCode>General</c:formatCode>
                <c:ptCount val="10"/>
                <c:pt idx="0">
                  <c:v>1.9631368242328369</c:v>
                </c:pt>
                <c:pt idx="1">
                  <c:v>2.8270540481433648</c:v>
                </c:pt>
                <c:pt idx="2">
                  <c:v>2.4540666444576815</c:v>
                </c:pt>
                <c:pt idx="3">
                  <c:v>2.0940221132726538</c:v>
                </c:pt>
                <c:pt idx="4">
                  <c:v>1.4933054049493599</c:v>
                </c:pt>
                <c:pt idx="5">
                  <c:v>1.4820353511643709</c:v>
                </c:pt>
                <c:pt idx="6">
                  <c:v>1.8441365449170022</c:v>
                </c:pt>
                <c:pt idx="7">
                  <c:v>1.173401859498896</c:v>
                </c:pt>
                <c:pt idx="8">
                  <c:v>1.8640360538747762</c:v>
                </c:pt>
                <c:pt idx="9">
                  <c:v>2.1936944495657902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45B6-4ADD-A582-A1DF09540D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Tuggerah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Sheet1!$P$60:$P$69</c:f>
              <c:numCache>
                <c:formatCode>General</c:formatCode>
                <c:ptCount val="10"/>
                <c:pt idx="0">
                  <c:v>-12988.273071269088</c:v>
                </c:pt>
                <c:pt idx="1">
                  <c:v>-6664.3441980117905</c:v>
                </c:pt>
                <c:pt idx="2">
                  <c:v>-6131.8140677657848</c:v>
                </c:pt>
                <c:pt idx="3">
                  <c:v>-14272.424066351621</c:v>
                </c:pt>
                <c:pt idx="4">
                  <c:v>-12339.25389943845</c:v>
                </c:pt>
                <c:pt idx="5">
                  <c:v>-12408.27487978663</c:v>
                </c:pt>
                <c:pt idx="6">
                  <c:v>-11766.180324142131</c:v>
                </c:pt>
                <c:pt idx="7">
                  <c:v>-13160.3582490872</c:v>
                </c:pt>
                <c:pt idx="8">
                  <c:v>-11369.948272456371</c:v>
                </c:pt>
                <c:pt idx="9">
                  <c:v>-11489.53406074735</c:v>
                </c:pt>
              </c:numCache>
            </c:numRef>
          </c:xVal>
          <c:yVal>
            <c:numRef>
              <c:f>Sheet1!$Q$3:$Q$12</c:f>
              <c:numCache>
                <c:formatCode>General</c:formatCode>
                <c:ptCount val="10"/>
                <c:pt idx="0">
                  <c:v>84.014032056845963</c:v>
                </c:pt>
                <c:pt idx="1">
                  <c:v>94.592136511482963</c:v>
                </c:pt>
                <c:pt idx="2">
                  <c:v>130.13955745586895</c:v>
                </c:pt>
                <c:pt idx="3">
                  <c:v>90.360445233372857</c:v>
                </c:pt>
                <c:pt idx="4">
                  <c:v>67.010792364070866</c:v>
                </c:pt>
                <c:pt idx="5">
                  <c:v>77.013492139102596</c:v>
                </c:pt>
                <c:pt idx="6">
                  <c:v>58.458803424664467</c:v>
                </c:pt>
                <c:pt idx="7">
                  <c:v>63.345998336630686</c:v>
                </c:pt>
                <c:pt idx="8">
                  <c:v>65.539412390108225</c:v>
                </c:pt>
                <c:pt idx="9">
                  <c:v>76.091072939145207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E80-4AAF-8E34-6022012C8A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dirty="0"/>
              <a:t>Illawarra</a:t>
            </a:r>
          </a:p>
        </c:rich>
      </c:tx>
      <c:layout>
        <c:manualLayout>
          <c:xMode val="edge"/>
          <c:yMode val="edge"/>
          <c:x val="0.24540966754155724"/>
          <c:y val="1.3888888888888888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19659317585301836"/>
                  <c:y val="-7.2620662000583258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Sheet1!$P$60:$P$69</c:f>
              <c:numCache>
                <c:formatCode>General</c:formatCode>
                <c:ptCount val="10"/>
                <c:pt idx="0">
                  <c:v>-7935.4526076491802</c:v>
                </c:pt>
                <c:pt idx="1">
                  <c:v>-2052.2063205851955</c:v>
                </c:pt>
                <c:pt idx="2">
                  <c:v>-1657.470033483321</c:v>
                </c:pt>
                <c:pt idx="3">
                  <c:v>-8201.0011318048146</c:v>
                </c:pt>
                <c:pt idx="4">
                  <c:v>-8861.312139990463</c:v>
                </c:pt>
                <c:pt idx="5">
                  <c:v>-4524.9093945480799</c:v>
                </c:pt>
                <c:pt idx="6">
                  <c:v>-6101.8628034461908</c:v>
                </c:pt>
                <c:pt idx="7">
                  <c:v>-23846.82682070402</c:v>
                </c:pt>
                <c:pt idx="8">
                  <c:v>-18365.309531194067</c:v>
                </c:pt>
                <c:pt idx="9">
                  <c:v>-16579.183354308552</c:v>
                </c:pt>
              </c:numCache>
            </c:numRef>
          </c:xVal>
          <c:yVal>
            <c:numRef>
              <c:f>Sheet1!$Q$3:$Q$12</c:f>
              <c:numCache>
                <c:formatCode>General</c:formatCode>
                <c:ptCount val="10"/>
                <c:pt idx="0">
                  <c:v>48.140101604472306</c:v>
                </c:pt>
                <c:pt idx="1">
                  <c:v>42.10663309371202</c:v>
                </c:pt>
                <c:pt idx="2">
                  <c:v>43.785105947293452</c:v>
                </c:pt>
                <c:pt idx="3">
                  <c:v>32.737415535853032</c:v>
                </c:pt>
                <c:pt idx="4">
                  <c:v>75.921226065601061</c:v>
                </c:pt>
                <c:pt idx="5">
                  <c:v>46.936515567765575</c:v>
                </c:pt>
                <c:pt idx="6">
                  <c:v>57.991887950012959</c:v>
                </c:pt>
                <c:pt idx="7">
                  <c:v>65.651758484570976</c:v>
                </c:pt>
                <c:pt idx="8">
                  <c:v>61.954510858830709</c:v>
                </c:pt>
                <c:pt idx="9">
                  <c:v>129.5693660968661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121-4CF6-A790-B752C2A138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4682656"/>
        <c:axId val="84683640"/>
      </c:scatterChart>
      <c:valAx>
        <c:axId val="846826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</a:t>
                </a:r>
                <a:r>
                  <a:rPr lang="en-AU" baseline="0"/>
                  <a:t> Winds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683640"/>
        <c:crosses val="autoZero"/>
        <c:crossBetween val="midCat"/>
      </c:valAx>
      <c:valAx>
        <c:axId val="8468364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 CPUE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6826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Camden (5)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Sheet1!$P$38:$P$47</c:f>
              <c:numCache>
                <c:formatCode>General</c:formatCode>
                <c:ptCount val="10"/>
                <c:pt idx="0">
                  <c:v>13052.45427510463</c:v>
                </c:pt>
                <c:pt idx="1">
                  <c:v>13053.970995784781</c:v>
                </c:pt>
                <c:pt idx="2">
                  <c:v>15784.995239621141</c:v>
                </c:pt>
                <c:pt idx="3">
                  <c:v>15325.204276667151</c:v>
                </c:pt>
                <c:pt idx="4">
                  <c:v>12964.93525864525</c:v>
                </c:pt>
                <c:pt idx="5">
                  <c:v>12293.175240951579</c:v>
                </c:pt>
                <c:pt idx="6">
                  <c:v>12475.33905806146</c:v>
                </c:pt>
                <c:pt idx="7">
                  <c:v>15221.85201042179</c:v>
                </c:pt>
                <c:pt idx="8">
                  <c:v>14278.048608988211</c:v>
                </c:pt>
                <c:pt idx="9">
                  <c:v>13200.80211397976</c:v>
                </c:pt>
              </c:numCache>
            </c:numRef>
          </c:xVal>
          <c:yVal>
            <c:numRef>
              <c:f>Sheet1!$R$3:$R$12</c:f>
              <c:numCache>
                <c:formatCode>General</c:formatCode>
                <c:ptCount val="10"/>
                <c:pt idx="0">
                  <c:v>88.85401596454227</c:v>
                </c:pt>
                <c:pt idx="1">
                  <c:v>151.54775479150479</c:v>
                </c:pt>
                <c:pt idx="2">
                  <c:v>106.75308112026862</c:v>
                </c:pt>
                <c:pt idx="3">
                  <c:v>103.44381307009984</c:v>
                </c:pt>
                <c:pt idx="4">
                  <c:v>158.28501219175558</c:v>
                </c:pt>
                <c:pt idx="5">
                  <c:v>124.6567836099086</c:v>
                </c:pt>
                <c:pt idx="6">
                  <c:v>102.28685989935991</c:v>
                </c:pt>
                <c:pt idx="7">
                  <c:v>71.716284849409845</c:v>
                </c:pt>
                <c:pt idx="8">
                  <c:v>60.768440702815695</c:v>
                </c:pt>
                <c:pt idx="9">
                  <c:v>61.686099282661786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BC3-495E-ABD0-4057DD5BAC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Wallis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Sheet1!$P$60:$P$69</c:f>
              <c:numCache>
                <c:formatCode>General</c:formatCode>
                <c:ptCount val="10"/>
                <c:pt idx="0">
                  <c:v>-6648.6114734945577</c:v>
                </c:pt>
                <c:pt idx="1">
                  <c:v>-7140.9419919087004</c:v>
                </c:pt>
                <c:pt idx="2">
                  <c:v>-2027.713760129323</c:v>
                </c:pt>
                <c:pt idx="3">
                  <c:v>-9382.3676489683803</c:v>
                </c:pt>
                <c:pt idx="4">
                  <c:v>-5328.5264448568596</c:v>
                </c:pt>
                <c:pt idx="5">
                  <c:v>-14021.63681764035</c:v>
                </c:pt>
                <c:pt idx="6">
                  <c:v>-11284.18532865051</c:v>
                </c:pt>
                <c:pt idx="7">
                  <c:v>-10244.4120119488</c:v>
                </c:pt>
                <c:pt idx="8">
                  <c:v>-5307.1967641605061</c:v>
                </c:pt>
                <c:pt idx="9">
                  <c:v>-10550.731225284369</c:v>
                </c:pt>
              </c:numCache>
            </c:numRef>
          </c:xVal>
          <c:yVal>
            <c:numRef>
              <c:f>Sheet1!$Q$3:$Q$12</c:f>
              <c:numCache>
                <c:formatCode>General</c:formatCode>
                <c:ptCount val="10"/>
                <c:pt idx="0">
                  <c:v>55.790024003717853</c:v>
                </c:pt>
                <c:pt idx="1">
                  <c:v>82.820885630329727</c:v>
                </c:pt>
                <c:pt idx="2">
                  <c:v>97.381267201422034</c:v>
                </c:pt>
                <c:pt idx="3">
                  <c:v>84.093983265599817</c:v>
                </c:pt>
                <c:pt idx="4">
                  <c:v>69.583507397675945</c:v>
                </c:pt>
                <c:pt idx="5">
                  <c:v>72.947099209016542</c:v>
                </c:pt>
                <c:pt idx="6">
                  <c:v>73.544387705786093</c:v>
                </c:pt>
                <c:pt idx="7">
                  <c:v>72.883077642831154</c:v>
                </c:pt>
                <c:pt idx="8">
                  <c:v>102.51080483856741</c:v>
                </c:pt>
                <c:pt idx="9">
                  <c:v>96.476023870535343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D781-4D61-B817-F29F524892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Camden River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Sheet1!$P$38:$P$47</c:f>
              <c:numCache>
                <c:formatCode>General</c:formatCode>
                <c:ptCount val="10"/>
                <c:pt idx="0">
                  <c:v>-16064.0630498833</c:v>
                </c:pt>
                <c:pt idx="1">
                  <c:v>-14647.063391211839</c:v>
                </c:pt>
                <c:pt idx="2">
                  <c:v>-16371.97702776123</c:v>
                </c:pt>
                <c:pt idx="3">
                  <c:v>-16798.41363700611</c:v>
                </c:pt>
                <c:pt idx="4">
                  <c:v>-17519.399357685859</c:v>
                </c:pt>
                <c:pt idx="5">
                  <c:v>-16449.413749384501</c:v>
                </c:pt>
                <c:pt idx="6">
                  <c:v>-14962.385290171931</c:v>
                </c:pt>
                <c:pt idx="7">
                  <c:v>-15446.326189630739</c:v>
                </c:pt>
                <c:pt idx="8">
                  <c:v>-15922.01969047465</c:v>
                </c:pt>
                <c:pt idx="9">
                  <c:v>-15532.316133331959</c:v>
                </c:pt>
              </c:numCache>
            </c:numRef>
          </c:xVal>
          <c:yVal>
            <c:numRef>
              <c:f>Sheet1!$R$3:$R$12</c:f>
              <c:numCache>
                <c:formatCode>General</c:formatCode>
                <c:ptCount val="10"/>
                <c:pt idx="0">
                  <c:v>88.85401596454227</c:v>
                </c:pt>
                <c:pt idx="1">
                  <c:v>151.54775479150479</c:v>
                </c:pt>
                <c:pt idx="2">
                  <c:v>106.75308112026862</c:v>
                </c:pt>
                <c:pt idx="3">
                  <c:v>103.44381307009984</c:v>
                </c:pt>
                <c:pt idx="4">
                  <c:v>158.28501219175558</c:v>
                </c:pt>
                <c:pt idx="5">
                  <c:v>124.6567836099086</c:v>
                </c:pt>
                <c:pt idx="6">
                  <c:v>102.28685989935991</c:v>
                </c:pt>
                <c:pt idx="7">
                  <c:v>71.716284849409845</c:v>
                </c:pt>
                <c:pt idx="8">
                  <c:v>60.768440702815695</c:v>
                </c:pt>
                <c:pt idx="9">
                  <c:v>61.686099282661786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448-4E8F-9414-2AB8EB0CD7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Wallis Lake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Sheet1!$P$38:$P$47</c:f>
              <c:numCache>
                <c:formatCode>General</c:formatCode>
                <c:ptCount val="10"/>
                <c:pt idx="0">
                  <c:v>-16064.0630498833</c:v>
                </c:pt>
                <c:pt idx="1">
                  <c:v>-14647.063391211839</c:v>
                </c:pt>
                <c:pt idx="2">
                  <c:v>-16371.97702776123</c:v>
                </c:pt>
                <c:pt idx="3">
                  <c:v>-16798.41363700611</c:v>
                </c:pt>
                <c:pt idx="4">
                  <c:v>-17519.399357685859</c:v>
                </c:pt>
                <c:pt idx="5">
                  <c:v>-16449.413749384501</c:v>
                </c:pt>
                <c:pt idx="6">
                  <c:v>-14962.385290171931</c:v>
                </c:pt>
                <c:pt idx="7">
                  <c:v>-15446.326189630739</c:v>
                </c:pt>
                <c:pt idx="8">
                  <c:v>-15922.01969047465</c:v>
                </c:pt>
                <c:pt idx="9">
                  <c:v>-15532.316133331959</c:v>
                </c:pt>
              </c:numCache>
            </c:numRef>
          </c:xVal>
          <c:yVal>
            <c:numRef>
              <c:f>Sheet1!$R$3:$R$12</c:f>
              <c:numCache>
                <c:formatCode>General</c:formatCode>
                <c:ptCount val="10"/>
                <c:pt idx="0">
                  <c:v>42.311062688708894</c:v>
                </c:pt>
                <c:pt idx="1">
                  <c:v>58.796084728993748</c:v>
                </c:pt>
                <c:pt idx="2">
                  <c:v>57.674506718229999</c:v>
                </c:pt>
                <c:pt idx="3">
                  <c:v>57.680886208879265</c:v>
                </c:pt>
                <c:pt idx="4">
                  <c:v>84.393744994600823</c:v>
                </c:pt>
                <c:pt idx="5">
                  <c:v>91.418924703591017</c:v>
                </c:pt>
                <c:pt idx="6">
                  <c:v>79.34448022873498</c:v>
                </c:pt>
                <c:pt idx="7">
                  <c:v>86.952089280993675</c:v>
                </c:pt>
                <c:pt idx="8">
                  <c:v>106.97986521294962</c:v>
                </c:pt>
                <c:pt idx="9">
                  <c:v>125.37356372682017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F252-4886-B4AA-ADF7B3D1D0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Clarence River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Sheet1!$P$39:$P$48</c:f>
              <c:numCache>
                <c:formatCode>General</c:formatCode>
                <c:ptCount val="10"/>
                <c:pt idx="0">
                  <c:v>-15526.282990000349</c:v>
                </c:pt>
                <c:pt idx="1">
                  <c:v>-17024.537723237598</c:v>
                </c:pt>
                <c:pt idx="2">
                  <c:v>-16645.678700610923</c:v>
                </c:pt>
                <c:pt idx="3">
                  <c:v>-18786.871307561381</c:v>
                </c:pt>
                <c:pt idx="4">
                  <c:v>-17516.802958775792</c:v>
                </c:pt>
                <c:pt idx="5">
                  <c:v>-16842.783106631243</c:v>
                </c:pt>
                <c:pt idx="6">
                  <c:v>-15780.892246988169</c:v>
                </c:pt>
                <c:pt idx="7">
                  <c:v>-16925.64158910944</c:v>
                </c:pt>
                <c:pt idx="8">
                  <c:v>-16317.75610212946</c:v>
                </c:pt>
                <c:pt idx="9">
                  <c:v>-17594.774193502551</c:v>
                </c:pt>
              </c:numCache>
            </c:numRef>
          </c:xVal>
          <c:yVal>
            <c:numRef>
              <c:f>Sheet1!$R$3:$R$12</c:f>
              <c:numCache>
                <c:formatCode>General</c:formatCode>
                <c:ptCount val="10"/>
                <c:pt idx="0">
                  <c:v>3.2157632592368226</c:v>
                </c:pt>
                <c:pt idx="1">
                  <c:v>2.8247342430325406</c:v>
                </c:pt>
                <c:pt idx="2">
                  <c:v>4.8376117822198781</c:v>
                </c:pt>
                <c:pt idx="3">
                  <c:v>3.6642152700836714</c:v>
                </c:pt>
                <c:pt idx="4">
                  <c:v>3.4576119581922273</c:v>
                </c:pt>
                <c:pt idx="5">
                  <c:v>1.8099327867957344</c:v>
                </c:pt>
                <c:pt idx="6">
                  <c:v>1.8597874371101391</c:v>
                </c:pt>
                <c:pt idx="7">
                  <c:v>1.5637969709813406</c:v>
                </c:pt>
                <c:pt idx="8">
                  <c:v>1.6623288013916906</c:v>
                </c:pt>
                <c:pt idx="9">
                  <c:v>1.581300540642699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468-4AB5-8DC0-EDAF8BC469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Hawkesbury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Sheet1!$P$38:$P$47</c:f>
              <c:numCache>
                <c:formatCode>General</c:formatCode>
                <c:ptCount val="10"/>
                <c:pt idx="0">
                  <c:v>-13957.3117900702</c:v>
                </c:pt>
                <c:pt idx="1">
                  <c:v>-14192.065721611019</c:v>
                </c:pt>
                <c:pt idx="2">
                  <c:v>-15597.762882616571</c:v>
                </c:pt>
                <c:pt idx="3">
                  <c:v>-16774.35773524785</c:v>
                </c:pt>
                <c:pt idx="4">
                  <c:v>-16074.98396159955</c:v>
                </c:pt>
                <c:pt idx="5">
                  <c:v>-15197.062512565011</c:v>
                </c:pt>
                <c:pt idx="6">
                  <c:v>-14374.660599383469</c:v>
                </c:pt>
                <c:pt idx="7">
                  <c:v>-15305.580687817801</c:v>
                </c:pt>
                <c:pt idx="8">
                  <c:v>-15180.338292407789</c:v>
                </c:pt>
                <c:pt idx="9">
                  <c:v>-14739.392156102778</c:v>
                </c:pt>
              </c:numCache>
            </c:numRef>
          </c:xVal>
          <c:yVal>
            <c:numRef>
              <c:f>Sheet1!$R$3:$R$12</c:f>
              <c:numCache>
                <c:formatCode>General</c:formatCode>
                <c:ptCount val="10"/>
                <c:pt idx="0">
                  <c:v>2.9776190804102467</c:v>
                </c:pt>
                <c:pt idx="1">
                  <c:v>2.8523195846517804</c:v>
                </c:pt>
                <c:pt idx="2">
                  <c:v>2.4447624969130617</c:v>
                </c:pt>
                <c:pt idx="3">
                  <c:v>2.2908563965544637</c:v>
                </c:pt>
                <c:pt idx="4">
                  <c:v>2.1013506387628538</c:v>
                </c:pt>
                <c:pt idx="5">
                  <c:v>2.8161924987339297</c:v>
                </c:pt>
                <c:pt idx="6">
                  <c:v>5.3709033653248097</c:v>
                </c:pt>
                <c:pt idx="7">
                  <c:v>2.451064542646741</c:v>
                </c:pt>
                <c:pt idx="8">
                  <c:v>3.9428180619016495</c:v>
                </c:pt>
                <c:pt idx="9">
                  <c:v>1.7243446470892803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716-41F6-96CF-BDC1DF9D3F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Hunter River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Sheet1!$P$38:$P$47</c:f>
              <c:numCache>
                <c:formatCode>General</c:formatCode>
                <c:ptCount val="10"/>
                <c:pt idx="0">
                  <c:v>-13957.3117900702</c:v>
                </c:pt>
                <c:pt idx="1">
                  <c:v>-14192.065721611019</c:v>
                </c:pt>
                <c:pt idx="2">
                  <c:v>-15597.762882616571</c:v>
                </c:pt>
                <c:pt idx="3">
                  <c:v>-16774.35773524785</c:v>
                </c:pt>
                <c:pt idx="4">
                  <c:v>-16074.98396159955</c:v>
                </c:pt>
                <c:pt idx="5">
                  <c:v>-15197.062512565011</c:v>
                </c:pt>
                <c:pt idx="6">
                  <c:v>-14374.660599383469</c:v>
                </c:pt>
                <c:pt idx="7">
                  <c:v>-15305.580687817801</c:v>
                </c:pt>
                <c:pt idx="8">
                  <c:v>-15180.338292407789</c:v>
                </c:pt>
                <c:pt idx="9">
                  <c:v>-14739.392156102778</c:v>
                </c:pt>
              </c:numCache>
            </c:numRef>
          </c:xVal>
          <c:yVal>
            <c:numRef>
              <c:f>Sheet1!$R$3:$R$12</c:f>
              <c:numCache>
                <c:formatCode>General</c:formatCode>
                <c:ptCount val="10"/>
                <c:pt idx="0">
                  <c:v>15.049637658093538</c:v>
                </c:pt>
                <c:pt idx="1">
                  <c:v>24.384688575313575</c:v>
                </c:pt>
                <c:pt idx="2">
                  <c:v>10.13078403078403</c:v>
                </c:pt>
                <c:pt idx="3">
                  <c:v>15.050217150768622</c:v>
                </c:pt>
                <c:pt idx="4">
                  <c:v>13.945507154882153</c:v>
                </c:pt>
                <c:pt idx="5">
                  <c:v>16.433465145965148</c:v>
                </c:pt>
                <c:pt idx="6">
                  <c:v>10.381592944092944</c:v>
                </c:pt>
                <c:pt idx="7">
                  <c:v>16.410991092241094</c:v>
                </c:pt>
                <c:pt idx="8">
                  <c:v>24.972017797017799</c:v>
                </c:pt>
                <c:pt idx="9">
                  <c:v>32.070475589225587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FC3F-49BC-AB55-18BCA5DFCD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dirty="0"/>
              <a:t>Lake Illawarra</a:t>
            </a:r>
          </a:p>
        </c:rich>
      </c:tx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1790741469816273"/>
                  <c:y val="-1.6863881598133568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Sheet1!$P$38:$P$47</c:f>
              <c:numCache>
                <c:formatCode>General</c:formatCode>
                <c:ptCount val="10"/>
                <c:pt idx="0">
                  <c:v>-27439.159705632839</c:v>
                </c:pt>
                <c:pt idx="1">
                  <c:v>-26150.83960441493</c:v>
                </c:pt>
                <c:pt idx="2">
                  <c:v>-30726.629149092631</c:v>
                </c:pt>
                <c:pt idx="3">
                  <c:v>-34927.989382735599</c:v>
                </c:pt>
                <c:pt idx="4">
                  <c:v>-30043.674562172851</c:v>
                </c:pt>
                <c:pt idx="5">
                  <c:v>-29555.838650165751</c:v>
                </c:pt>
                <c:pt idx="6">
                  <c:v>-25983.518450951</c:v>
                </c:pt>
                <c:pt idx="7">
                  <c:v>-32788.018164034816</c:v>
                </c:pt>
                <c:pt idx="8">
                  <c:v>-32011.742609218341</c:v>
                </c:pt>
                <c:pt idx="9">
                  <c:v>-29239.448185640591</c:v>
                </c:pt>
              </c:numCache>
            </c:numRef>
          </c:xVal>
          <c:yVal>
            <c:numRef>
              <c:f>Sheet1!$R$3:$R$12</c:f>
              <c:numCache>
                <c:formatCode>General</c:formatCode>
                <c:ptCount val="10"/>
                <c:pt idx="0">
                  <c:v>37.287609485395521</c:v>
                </c:pt>
                <c:pt idx="1">
                  <c:v>59.011558453131848</c:v>
                </c:pt>
                <c:pt idx="2">
                  <c:v>56.950941951566953</c:v>
                </c:pt>
                <c:pt idx="3">
                  <c:v>81.995891030266023</c:v>
                </c:pt>
                <c:pt idx="4">
                  <c:v>99.585765762015754</c:v>
                </c:pt>
                <c:pt idx="5">
                  <c:v>121.7031051124801</c:v>
                </c:pt>
                <c:pt idx="6">
                  <c:v>53.108679861804859</c:v>
                </c:pt>
                <c:pt idx="7">
                  <c:v>63.410088002275501</c:v>
                </c:pt>
                <c:pt idx="8">
                  <c:v>61.706461498060754</c:v>
                </c:pt>
                <c:pt idx="9">
                  <c:v>146.09463901838902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C66-471A-8613-A6ECFE9009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4682656"/>
        <c:axId val="84683640"/>
      </c:scatterChart>
      <c:valAx>
        <c:axId val="846826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</a:t>
                </a:r>
                <a:r>
                  <a:rPr lang="en-AU" baseline="0"/>
                  <a:t> Winds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683640"/>
        <c:crosses val="autoZero"/>
        <c:crossBetween val="midCat"/>
      </c:valAx>
      <c:valAx>
        <c:axId val="8468364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 CPUE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6826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Port Stephens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Sheet1!$P$38:$P$47</c:f>
              <c:numCache>
                <c:formatCode>General</c:formatCode>
                <c:ptCount val="10"/>
                <c:pt idx="0">
                  <c:v>-13957.3117900702</c:v>
                </c:pt>
                <c:pt idx="1">
                  <c:v>-14192.065721611019</c:v>
                </c:pt>
                <c:pt idx="2">
                  <c:v>-15597.762882616571</c:v>
                </c:pt>
                <c:pt idx="3">
                  <c:v>-16774.35773524785</c:v>
                </c:pt>
                <c:pt idx="4">
                  <c:v>-16074.98396159955</c:v>
                </c:pt>
                <c:pt idx="5">
                  <c:v>-15197.062512565011</c:v>
                </c:pt>
                <c:pt idx="6">
                  <c:v>-14374.660599383469</c:v>
                </c:pt>
                <c:pt idx="7">
                  <c:v>-15305.580687817801</c:v>
                </c:pt>
                <c:pt idx="8">
                  <c:v>-15180.338292407789</c:v>
                </c:pt>
                <c:pt idx="9">
                  <c:v>-14739.392156102778</c:v>
                </c:pt>
              </c:numCache>
            </c:numRef>
          </c:xVal>
          <c:yVal>
            <c:numRef>
              <c:f>Sheet1!$R$3:$R$12</c:f>
              <c:numCache>
                <c:formatCode>General</c:formatCode>
                <c:ptCount val="10"/>
                <c:pt idx="0">
                  <c:v>130.32767440464565</c:v>
                </c:pt>
                <c:pt idx="1">
                  <c:v>154.06315413894686</c:v>
                </c:pt>
                <c:pt idx="2">
                  <c:v>153.77873810486895</c:v>
                </c:pt>
                <c:pt idx="3">
                  <c:v>171.77791217270385</c:v>
                </c:pt>
                <c:pt idx="4">
                  <c:v>239.19360781200757</c:v>
                </c:pt>
                <c:pt idx="5">
                  <c:v>182.17423191822058</c:v>
                </c:pt>
                <c:pt idx="6">
                  <c:v>162.04374373101055</c:v>
                </c:pt>
                <c:pt idx="7">
                  <c:v>130.56379835254759</c:v>
                </c:pt>
                <c:pt idx="8">
                  <c:v>171.89125016028035</c:v>
                </c:pt>
                <c:pt idx="9">
                  <c:v>194.01353140686476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5FA6-49E4-97DB-3DF5D0C3C1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Tuggerah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Sheet1!$P$38:$P$47</c:f>
              <c:numCache>
                <c:formatCode>General</c:formatCode>
                <c:ptCount val="10"/>
                <c:pt idx="0">
                  <c:v>-13957.3117900702</c:v>
                </c:pt>
                <c:pt idx="1">
                  <c:v>-14192.065721611019</c:v>
                </c:pt>
                <c:pt idx="2">
                  <c:v>-15597.762882616571</c:v>
                </c:pt>
                <c:pt idx="3">
                  <c:v>-16774.35773524785</c:v>
                </c:pt>
                <c:pt idx="4">
                  <c:v>-16074.98396159955</c:v>
                </c:pt>
                <c:pt idx="5">
                  <c:v>-15197.062512565011</c:v>
                </c:pt>
                <c:pt idx="6">
                  <c:v>-14374.660599383469</c:v>
                </c:pt>
                <c:pt idx="7">
                  <c:v>-15305.580687817801</c:v>
                </c:pt>
                <c:pt idx="8">
                  <c:v>-15180.338292407789</c:v>
                </c:pt>
                <c:pt idx="9">
                  <c:v>-14739.392156102778</c:v>
                </c:pt>
              </c:numCache>
            </c:numRef>
          </c:xVal>
          <c:yVal>
            <c:numRef>
              <c:f>Sheet1!$R$3:$R$12</c:f>
              <c:numCache>
                <c:formatCode>General</c:formatCode>
                <c:ptCount val="10"/>
                <c:pt idx="0">
                  <c:v>40.777296011166207</c:v>
                </c:pt>
                <c:pt idx="1">
                  <c:v>68.679907473721201</c:v>
                </c:pt>
                <c:pt idx="2">
                  <c:v>133.92427924791448</c:v>
                </c:pt>
                <c:pt idx="3">
                  <c:v>124.73056447846744</c:v>
                </c:pt>
                <c:pt idx="4">
                  <c:v>115.00159089492583</c:v>
                </c:pt>
                <c:pt idx="5">
                  <c:v>147.99810710365162</c:v>
                </c:pt>
                <c:pt idx="6">
                  <c:v>118.55200930467062</c:v>
                </c:pt>
                <c:pt idx="7">
                  <c:v>113.15651079067992</c:v>
                </c:pt>
                <c:pt idx="8">
                  <c:v>102.81667340948981</c:v>
                </c:pt>
                <c:pt idx="9">
                  <c:v>117.25821500925763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4FF-4794-BE99-BA78766E8B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Hunter River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Sheet1!$P$37:$P$46</c:f>
              <c:numCache>
                <c:formatCode>General</c:formatCode>
                <c:ptCount val="10"/>
                <c:pt idx="0">
                  <c:v>-13359.124910096791</c:v>
                </c:pt>
                <c:pt idx="1">
                  <c:v>-13957.3117900702</c:v>
                </c:pt>
                <c:pt idx="2">
                  <c:v>-14192.065721611019</c:v>
                </c:pt>
                <c:pt idx="3">
                  <c:v>-15597.762882616571</c:v>
                </c:pt>
                <c:pt idx="4">
                  <c:v>-16774.35773524785</c:v>
                </c:pt>
                <c:pt idx="5">
                  <c:v>-16074.98396159955</c:v>
                </c:pt>
                <c:pt idx="6">
                  <c:v>-15197.062512565011</c:v>
                </c:pt>
                <c:pt idx="7">
                  <c:v>-14374.660599383469</c:v>
                </c:pt>
                <c:pt idx="8">
                  <c:v>-15305.580687817801</c:v>
                </c:pt>
                <c:pt idx="9">
                  <c:v>-15180.338292407789</c:v>
                </c:pt>
              </c:numCache>
            </c:numRef>
          </c:xVal>
          <c:yVal>
            <c:numRef>
              <c:f>Sheet1!$S$3:$S$12</c:f>
              <c:numCache>
                <c:formatCode>General</c:formatCode>
                <c:ptCount val="10"/>
                <c:pt idx="0">
                  <c:v>5.5392732471776585</c:v>
                </c:pt>
                <c:pt idx="1">
                  <c:v>14.778947441447443</c:v>
                </c:pt>
                <c:pt idx="2">
                  <c:v>16.5710107022607</c:v>
                </c:pt>
                <c:pt idx="3">
                  <c:v>20.334887882406264</c:v>
                </c:pt>
                <c:pt idx="4">
                  <c:v>30.957333754208758</c:v>
                </c:pt>
                <c:pt idx="5">
                  <c:v>6.725624375624375</c:v>
                </c:pt>
                <c:pt idx="6">
                  <c:v>18.832190957190956</c:v>
                </c:pt>
                <c:pt idx="7">
                  <c:v>18.524076386576386</c:v>
                </c:pt>
                <c:pt idx="8">
                  <c:v>6.5961219336219346</c:v>
                </c:pt>
                <c:pt idx="9">
                  <c:v>39.762427849927853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D2E9-4157-B2E9-641E6F1672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Port Stephens (6)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Sheet1!$P$37:$P$46</c:f>
              <c:numCache>
                <c:formatCode>General</c:formatCode>
                <c:ptCount val="10"/>
                <c:pt idx="0">
                  <c:v>-559.77408973117031</c:v>
                </c:pt>
                <c:pt idx="1">
                  <c:v>3592.5580861847243</c:v>
                </c:pt>
                <c:pt idx="2">
                  <c:v>2491.9491882221519</c:v>
                </c:pt>
                <c:pt idx="3">
                  <c:v>3172.6130465579899</c:v>
                </c:pt>
                <c:pt idx="4">
                  <c:v>1400.0464322083253</c:v>
                </c:pt>
                <c:pt idx="5">
                  <c:v>-1346.8936083782239</c:v>
                </c:pt>
                <c:pt idx="6">
                  <c:v>574.97188303239363</c:v>
                </c:pt>
                <c:pt idx="7">
                  <c:v>-322.27101283219804</c:v>
                </c:pt>
                <c:pt idx="8">
                  <c:v>5098.908395066941</c:v>
                </c:pt>
                <c:pt idx="9">
                  <c:v>3365.0597981977871</c:v>
                </c:pt>
              </c:numCache>
            </c:numRef>
          </c:xVal>
          <c:yVal>
            <c:numRef>
              <c:f>Sheet1!$S$3:$S$12</c:f>
              <c:numCache>
                <c:formatCode>General</c:formatCode>
                <c:ptCount val="10"/>
                <c:pt idx="0">
                  <c:v>7.8149953493219328</c:v>
                </c:pt>
                <c:pt idx="1">
                  <c:v>7.6501123847824202</c:v>
                </c:pt>
                <c:pt idx="2">
                  <c:v>6.222075668100854</c:v>
                </c:pt>
                <c:pt idx="3">
                  <c:v>4.4599400310337822</c:v>
                </c:pt>
                <c:pt idx="4">
                  <c:v>4.4419167169436564</c:v>
                </c:pt>
                <c:pt idx="5">
                  <c:v>7.4276005891876613</c:v>
                </c:pt>
                <c:pt idx="6">
                  <c:v>6.9651123728659963</c:v>
                </c:pt>
                <c:pt idx="7">
                  <c:v>9.2696289625360873</c:v>
                </c:pt>
                <c:pt idx="8">
                  <c:v>12.525037486459899</c:v>
                </c:pt>
                <c:pt idx="9">
                  <c:v>13.343741181657848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0BB-4990-AB71-883547EDA4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dirty="0"/>
              <a:t>Lake Illawarra</a:t>
            </a:r>
          </a:p>
        </c:rich>
      </c:tx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103937007874017"/>
          <c:y val="5.0925925925925923E-2"/>
          <c:w val="0.81229396325459313"/>
          <c:h val="0.74350320793234181"/>
        </c:manualLayout>
      </c:layout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1790741469816273"/>
                  <c:y val="-1.6863881598133568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Sheet1!$P$37:$P$46</c:f>
              <c:numCache>
                <c:formatCode>General</c:formatCode>
                <c:ptCount val="10"/>
                <c:pt idx="0">
                  <c:v>-26223.770505514789</c:v>
                </c:pt>
                <c:pt idx="1">
                  <c:v>-27439.159705632839</c:v>
                </c:pt>
                <c:pt idx="2">
                  <c:v>-26150.83960441493</c:v>
                </c:pt>
                <c:pt idx="3">
                  <c:v>-30726.629149092631</c:v>
                </c:pt>
                <c:pt idx="4">
                  <c:v>-34927.989382735599</c:v>
                </c:pt>
                <c:pt idx="5">
                  <c:v>-30043.674562172851</c:v>
                </c:pt>
                <c:pt idx="6">
                  <c:v>-29555.838650165751</c:v>
                </c:pt>
                <c:pt idx="7">
                  <c:v>-25983.518450951</c:v>
                </c:pt>
                <c:pt idx="8">
                  <c:v>-32788.018164034816</c:v>
                </c:pt>
                <c:pt idx="9">
                  <c:v>-32011.742609218341</c:v>
                </c:pt>
              </c:numCache>
            </c:numRef>
          </c:xVal>
          <c:yVal>
            <c:numRef>
              <c:f>Sheet1!$S$3:$S$12</c:f>
              <c:numCache>
                <c:formatCode>General</c:formatCode>
                <c:ptCount val="10"/>
                <c:pt idx="0">
                  <c:v>0.80520551019103992</c:v>
                </c:pt>
                <c:pt idx="1">
                  <c:v>1.8681053823073273</c:v>
                </c:pt>
                <c:pt idx="2">
                  <c:v>3.3439645655270653</c:v>
                </c:pt>
                <c:pt idx="3">
                  <c:v>5.1822902213527211</c:v>
                </c:pt>
                <c:pt idx="4">
                  <c:v>14.109479409479411</c:v>
                </c:pt>
                <c:pt idx="5">
                  <c:v>12.666458772708774</c:v>
                </c:pt>
                <c:pt idx="6">
                  <c:v>10.806101491101492</c:v>
                </c:pt>
                <c:pt idx="7">
                  <c:v>6.132707223332222</c:v>
                </c:pt>
                <c:pt idx="8">
                  <c:v>4.5073709419665304</c:v>
                </c:pt>
                <c:pt idx="9">
                  <c:v>20.532748154623157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D7F-4CA9-83A1-F3AF9779F3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4682656"/>
        <c:axId val="84683640"/>
      </c:scatterChart>
      <c:valAx>
        <c:axId val="846826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</a:t>
                </a:r>
                <a:r>
                  <a:rPr lang="en-AU" baseline="0"/>
                  <a:t> Winds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683640"/>
        <c:crosses val="autoZero"/>
        <c:crossBetween val="midCat"/>
      </c:valAx>
      <c:valAx>
        <c:axId val="8468364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 CPUE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6826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Port Stephens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Sheet1!$P$37:$P$46</c:f>
              <c:numCache>
                <c:formatCode>General</c:formatCode>
                <c:ptCount val="10"/>
                <c:pt idx="0">
                  <c:v>-13359.124910096791</c:v>
                </c:pt>
                <c:pt idx="1">
                  <c:v>-13957.3117900702</c:v>
                </c:pt>
                <c:pt idx="2">
                  <c:v>-14192.065721611019</c:v>
                </c:pt>
                <c:pt idx="3">
                  <c:v>-15597.762882616571</c:v>
                </c:pt>
                <c:pt idx="4">
                  <c:v>-16774.35773524785</c:v>
                </c:pt>
                <c:pt idx="5">
                  <c:v>-16074.98396159955</c:v>
                </c:pt>
                <c:pt idx="6">
                  <c:v>-15197.062512565011</c:v>
                </c:pt>
                <c:pt idx="7">
                  <c:v>-14374.660599383469</c:v>
                </c:pt>
                <c:pt idx="8">
                  <c:v>-15305.580687817801</c:v>
                </c:pt>
                <c:pt idx="9">
                  <c:v>-15180.338292407789</c:v>
                </c:pt>
              </c:numCache>
            </c:numRef>
          </c:xVal>
          <c:yVal>
            <c:numRef>
              <c:f>Sheet1!$S$3:$S$12</c:f>
              <c:numCache>
                <c:formatCode>General</c:formatCode>
                <c:ptCount val="10"/>
                <c:pt idx="0">
                  <c:v>7.8149953493219328</c:v>
                </c:pt>
                <c:pt idx="1">
                  <c:v>7.6501123847824202</c:v>
                </c:pt>
                <c:pt idx="2">
                  <c:v>6.222075668100854</c:v>
                </c:pt>
                <c:pt idx="3">
                  <c:v>4.4599400310337822</c:v>
                </c:pt>
                <c:pt idx="4">
                  <c:v>4.4419167169436564</c:v>
                </c:pt>
                <c:pt idx="5">
                  <c:v>7.4276005891876613</c:v>
                </c:pt>
                <c:pt idx="6">
                  <c:v>6.9651123728659963</c:v>
                </c:pt>
                <c:pt idx="7">
                  <c:v>9.2696289625360873</c:v>
                </c:pt>
                <c:pt idx="8">
                  <c:v>12.525037486459899</c:v>
                </c:pt>
                <c:pt idx="9">
                  <c:v>13.343741181657848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768-4DB0-A478-270B6EE357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Tuggerah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Sheet1!$P$37:$P$46</c:f>
              <c:numCache>
                <c:formatCode>General</c:formatCode>
                <c:ptCount val="10"/>
                <c:pt idx="0">
                  <c:v>-13359.124910096791</c:v>
                </c:pt>
                <c:pt idx="1">
                  <c:v>-13957.3117900702</c:v>
                </c:pt>
                <c:pt idx="2">
                  <c:v>-14192.065721611019</c:v>
                </c:pt>
                <c:pt idx="3">
                  <c:v>-15597.762882616571</c:v>
                </c:pt>
                <c:pt idx="4">
                  <c:v>-16774.35773524785</c:v>
                </c:pt>
                <c:pt idx="5">
                  <c:v>-16074.98396159955</c:v>
                </c:pt>
                <c:pt idx="6">
                  <c:v>-15197.062512565011</c:v>
                </c:pt>
                <c:pt idx="7">
                  <c:v>-14374.660599383469</c:v>
                </c:pt>
                <c:pt idx="8">
                  <c:v>-15305.580687817801</c:v>
                </c:pt>
                <c:pt idx="9">
                  <c:v>-15180.338292407789</c:v>
                </c:pt>
              </c:numCache>
            </c:numRef>
          </c:xVal>
          <c:yVal>
            <c:numRef>
              <c:f>Sheet1!$S$3:$S$12</c:f>
              <c:numCache>
                <c:formatCode>General</c:formatCode>
                <c:ptCount val="10"/>
                <c:pt idx="0">
                  <c:v>4.4856663151338116</c:v>
                </c:pt>
                <c:pt idx="1">
                  <c:v>3.709142851405915</c:v>
                </c:pt>
                <c:pt idx="2">
                  <c:v>7.9825377351854776</c:v>
                </c:pt>
                <c:pt idx="3">
                  <c:v>2.880926976897372</c:v>
                </c:pt>
                <c:pt idx="4">
                  <c:v>6.8765644391664189</c:v>
                </c:pt>
                <c:pt idx="5">
                  <c:v>10.735322814947738</c:v>
                </c:pt>
                <c:pt idx="6">
                  <c:v>15.38162258623256</c:v>
                </c:pt>
                <c:pt idx="7">
                  <c:v>15.895227865271984</c:v>
                </c:pt>
                <c:pt idx="8">
                  <c:v>3.5755504872674826</c:v>
                </c:pt>
                <c:pt idx="9">
                  <c:v>4.8517739983940409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5489-4828-8AC2-40F9916D8A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Whiting v Summer Winds (2 year lag)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Sheet1!$P$37:$P$46</c:f>
              <c:numCache>
                <c:formatCode>General</c:formatCode>
                <c:ptCount val="10"/>
                <c:pt idx="0">
                  <c:v>-14388.024735516181</c:v>
                </c:pt>
                <c:pt idx="1">
                  <c:v>-16064.0630498833</c:v>
                </c:pt>
                <c:pt idx="2">
                  <c:v>-14647.063391211839</c:v>
                </c:pt>
                <c:pt idx="3">
                  <c:v>-16371.97702776123</c:v>
                </c:pt>
                <c:pt idx="4">
                  <c:v>-16798.41363700611</c:v>
                </c:pt>
                <c:pt idx="5">
                  <c:v>-17519.399357685859</c:v>
                </c:pt>
                <c:pt idx="6">
                  <c:v>-16449.413749384501</c:v>
                </c:pt>
                <c:pt idx="7">
                  <c:v>-14962.385290171931</c:v>
                </c:pt>
                <c:pt idx="8">
                  <c:v>-15446.326189630739</c:v>
                </c:pt>
                <c:pt idx="9">
                  <c:v>-15922.01969047465</c:v>
                </c:pt>
              </c:numCache>
            </c:numRef>
          </c:xVal>
          <c:yVal>
            <c:numRef>
              <c:f>Sheet1!$S$3:$S$12</c:f>
              <c:numCache>
                <c:formatCode>General</c:formatCode>
                <c:ptCount val="10"/>
                <c:pt idx="0">
                  <c:v>10.685120897620898</c:v>
                </c:pt>
                <c:pt idx="1">
                  <c:v>14.638762163762165</c:v>
                </c:pt>
                <c:pt idx="2">
                  <c:v>12.039704161579161</c:v>
                </c:pt>
                <c:pt idx="3">
                  <c:v>11.953197766286001</c:v>
                </c:pt>
                <c:pt idx="4">
                  <c:v>17.46809587525048</c:v>
                </c:pt>
                <c:pt idx="5">
                  <c:v>20.614908309283312</c:v>
                </c:pt>
                <c:pt idx="6">
                  <c:v>19.788333472083476</c:v>
                </c:pt>
                <c:pt idx="7">
                  <c:v>19.073814738502239</c:v>
                </c:pt>
                <c:pt idx="8">
                  <c:v>14.041455234580233</c:v>
                </c:pt>
                <c:pt idx="9">
                  <c:v>23.842505099067598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FBAE-41F2-867F-9152D30D32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Wallis Lake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Sheet1!$P$37:$P$46</c:f>
              <c:numCache>
                <c:formatCode>General</c:formatCode>
                <c:ptCount val="10"/>
                <c:pt idx="0">
                  <c:v>-14388.024735516181</c:v>
                </c:pt>
                <c:pt idx="1">
                  <c:v>-16064.0630498833</c:v>
                </c:pt>
                <c:pt idx="2">
                  <c:v>-14647.063391211839</c:v>
                </c:pt>
                <c:pt idx="3">
                  <c:v>-16371.97702776123</c:v>
                </c:pt>
                <c:pt idx="4">
                  <c:v>-16798.41363700611</c:v>
                </c:pt>
                <c:pt idx="5">
                  <c:v>-17519.399357685859</c:v>
                </c:pt>
                <c:pt idx="6">
                  <c:v>-16449.413749384501</c:v>
                </c:pt>
                <c:pt idx="7">
                  <c:v>-14962.385290171931</c:v>
                </c:pt>
                <c:pt idx="8">
                  <c:v>-15446.326189630739</c:v>
                </c:pt>
                <c:pt idx="9">
                  <c:v>-15922.01969047465</c:v>
                </c:pt>
              </c:numCache>
            </c:numRef>
          </c:xVal>
          <c:yVal>
            <c:numRef>
              <c:f>Sheet1!$S$3:$S$12</c:f>
              <c:numCache>
                <c:formatCode>General</c:formatCode>
                <c:ptCount val="10"/>
                <c:pt idx="0">
                  <c:v>12.340510101975278</c:v>
                </c:pt>
                <c:pt idx="1">
                  <c:v>12.453387887894907</c:v>
                </c:pt>
                <c:pt idx="2">
                  <c:v>9.9438808661085982</c:v>
                </c:pt>
                <c:pt idx="3">
                  <c:v>12.43221259018668</c:v>
                </c:pt>
                <c:pt idx="4">
                  <c:v>9.5127564734543704</c:v>
                </c:pt>
                <c:pt idx="5">
                  <c:v>16.128570903719162</c:v>
                </c:pt>
                <c:pt idx="6">
                  <c:v>17.19368946567408</c:v>
                </c:pt>
                <c:pt idx="7">
                  <c:v>23.669257991501912</c:v>
                </c:pt>
                <c:pt idx="8">
                  <c:v>12.162958925532203</c:v>
                </c:pt>
                <c:pt idx="9">
                  <c:v>21.156721789320621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302-478B-BA05-F336855017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Clarence River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Sheet1!$P$38:$P$47</c:f>
              <c:numCache>
                <c:formatCode>General</c:formatCode>
                <c:ptCount val="10"/>
                <c:pt idx="0">
                  <c:v>-17811.352135693429</c:v>
                </c:pt>
                <c:pt idx="1">
                  <c:v>-15526.282990000349</c:v>
                </c:pt>
                <c:pt idx="2">
                  <c:v>-17024.537723237598</c:v>
                </c:pt>
                <c:pt idx="3">
                  <c:v>-16645.678700610923</c:v>
                </c:pt>
                <c:pt idx="4">
                  <c:v>-18786.871307561381</c:v>
                </c:pt>
                <c:pt idx="5">
                  <c:v>-17516.802958775792</c:v>
                </c:pt>
                <c:pt idx="6">
                  <c:v>-16842.783106631243</c:v>
                </c:pt>
                <c:pt idx="7">
                  <c:v>-15780.892246988169</c:v>
                </c:pt>
                <c:pt idx="8">
                  <c:v>-16925.64158910944</c:v>
                </c:pt>
                <c:pt idx="9">
                  <c:v>-16317.75610212946</c:v>
                </c:pt>
              </c:numCache>
            </c:numRef>
          </c:xVal>
          <c:yVal>
            <c:numRef>
              <c:f>Sheet1!$S$3:$S$12</c:f>
              <c:numCache>
                <c:formatCode>General</c:formatCode>
                <c:ptCount val="10"/>
                <c:pt idx="0">
                  <c:v>0.95127927695266312</c:v>
                </c:pt>
                <c:pt idx="1">
                  <c:v>1.1197475292368464</c:v>
                </c:pt>
                <c:pt idx="2">
                  <c:v>0.81780852632790235</c:v>
                </c:pt>
                <c:pt idx="3">
                  <c:v>0.80439675631120011</c:v>
                </c:pt>
                <c:pt idx="4">
                  <c:v>0.72121909075342794</c:v>
                </c:pt>
                <c:pt idx="5">
                  <c:v>1.0159145212538276</c:v>
                </c:pt>
                <c:pt idx="6">
                  <c:v>0.80611397693169862</c:v>
                </c:pt>
                <c:pt idx="7">
                  <c:v>1.1989332570779505</c:v>
                </c:pt>
                <c:pt idx="8">
                  <c:v>1.1770065765032485</c:v>
                </c:pt>
                <c:pt idx="9">
                  <c:v>0.81422334481935454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CC4-4EF6-A4EF-1B7BF152E9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Hawkesbury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834733158355206E-2"/>
          <c:y val="0.17171296296296298"/>
          <c:w val="0.89031933508311456"/>
          <c:h val="0.62271617089530473"/>
        </c:manualLayout>
      </c:layout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Sheet1!$P$37:$P$46</c:f>
              <c:numCache>
                <c:formatCode>General</c:formatCode>
                <c:ptCount val="10"/>
                <c:pt idx="0">
                  <c:v>-13359.124910096791</c:v>
                </c:pt>
                <c:pt idx="1">
                  <c:v>-13957.3117900702</c:v>
                </c:pt>
                <c:pt idx="2">
                  <c:v>-14192.065721611019</c:v>
                </c:pt>
                <c:pt idx="3">
                  <c:v>-15597.762882616571</c:v>
                </c:pt>
                <c:pt idx="4">
                  <c:v>-16774.35773524785</c:v>
                </c:pt>
                <c:pt idx="5">
                  <c:v>-16074.98396159955</c:v>
                </c:pt>
                <c:pt idx="6">
                  <c:v>-15197.062512565011</c:v>
                </c:pt>
                <c:pt idx="7">
                  <c:v>-14374.660599383469</c:v>
                </c:pt>
                <c:pt idx="8">
                  <c:v>-15305.580687817801</c:v>
                </c:pt>
                <c:pt idx="9">
                  <c:v>-15180.338292407789</c:v>
                </c:pt>
              </c:numCache>
            </c:numRef>
          </c:xVal>
          <c:yVal>
            <c:numRef>
              <c:f>Sheet1!$S$3:$S$12</c:f>
              <c:numCache>
                <c:formatCode>General</c:formatCode>
                <c:ptCount val="10"/>
                <c:pt idx="0">
                  <c:v>0.50285192542212609</c:v>
                </c:pt>
                <c:pt idx="1">
                  <c:v>0.42556731809423215</c:v>
                </c:pt>
                <c:pt idx="2">
                  <c:v>0.8717006301090523</c:v>
                </c:pt>
                <c:pt idx="3">
                  <c:v>0.52985778944514139</c:v>
                </c:pt>
                <c:pt idx="4">
                  <c:v>0.97383063207632181</c:v>
                </c:pt>
                <c:pt idx="5">
                  <c:v>1.9542595988025095</c:v>
                </c:pt>
                <c:pt idx="6">
                  <c:v>0.63141994135218893</c:v>
                </c:pt>
                <c:pt idx="7">
                  <c:v>0.9083021647671532</c:v>
                </c:pt>
                <c:pt idx="8">
                  <c:v>0.83193159234481184</c:v>
                </c:pt>
                <c:pt idx="9">
                  <c:v>0.43008425387892651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4948-4767-94E9-EBBBA4C667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Mullet v April-July Winds (4 year lag)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Sheet1!$P$21:$P$30</c:f>
              <c:numCache>
                <c:formatCode>General</c:formatCode>
                <c:ptCount val="10"/>
                <c:pt idx="0">
                  <c:v>-21119.67012211906</c:v>
                </c:pt>
                <c:pt idx="1">
                  <c:v>-19228.580619748642</c:v>
                </c:pt>
                <c:pt idx="2">
                  <c:v>-16816.206985238612</c:v>
                </c:pt>
                <c:pt idx="3">
                  <c:v>-20479.175898292313</c:v>
                </c:pt>
                <c:pt idx="4">
                  <c:v>-20840.317837540279</c:v>
                </c:pt>
                <c:pt idx="5">
                  <c:v>-19459.898486386319</c:v>
                </c:pt>
                <c:pt idx="6">
                  <c:v>-15112.9049506186</c:v>
                </c:pt>
                <c:pt idx="7">
                  <c:v>-18702.103274342382</c:v>
                </c:pt>
                <c:pt idx="8">
                  <c:v>-19984.696048243739</c:v>
                </c:pt>
                <c:pt idx="9">
                  <c:v>-17244.170363312169</c:v>
                </c:pt>
              </c:numCache>
            </c:numRef>
          </c:xVal>
          <c:yVal>
            <c:numRef>
              <c:f>Sheet1!$T$3:$T$12</c:f>
              <c:numCache>
                <c:formatCode>General</c:formatCode>
                <c:ptCount val="10"/>
                <c:pt idx="0">
                  <c:v>355.46986116416264</c:v>
                </c:pt>
                <c:pt idx="1">
                  <c:v>334.24040872322121</c:v>
                </c:pt>
                <c:pt idx="2">
                  <c:v>158.41883417508416</c:v>
                </c:pt>
                <c:pt idx="3">
                  <c:v>358.58564495825527</c:v>
                </c:pt>
                <c:pt idx="4">
                  <c:v>244.89216119528621</c:v>
                </c:pt>
                <c:pt idx="5">
                  <c:v>173.95780608280612</c:v>
                </c:pt>
                <c:pt idx="6">
                  <c:v>301.06782800532807</c:v>
                </c:pt>
                <c:pt idx="7">
                  <c:v>288.34639689014693</c:v>
                </c:pt>
                <c:pt idx="8">
                  <c:v>256.69836459836455</c:v>
                </c:pt>
                <c:pt idx="9">
                  <c:v>240.19183802308797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74A-43D9-BA42-36C8402FA3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dirty="0"/>
              <a:t>Lake Illawarra</a:t>
            </a:r>
          </a:p>
        </c:rich>
      </c:tx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1790741469816273"/>
                  <c:y val="-1.6863881598133568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Sheet1!$P$21:$P$30</c:f>
              <c:numCache>
                <c:formatCode>General</c:formatCode>
                <c:ptCount val="10"/>
                <c:pt idx="0">
                  <c:v>-40885.26762882316</c:v>
                </c:pt>
                <c:pt idx="1">
                  <c:v>-39417.254555372849</c:v>
                </c:pt>
                <c:pt idx="2">
                  <c:v>-40866.022960812625</c:v>
                </c:pt>
                <c:pt idx="3">
                  <c:v>-41727.525489772219</c:v>
                </c:pt>
                <c:pt idx="4">
                  <c:v>-51692.419347731397</c:v>
                </c:pt>
                <c:pt idx="5">
                  <c:v>-43179.577726668918</c:v>
                </c:pt>
                <c:pt idx="6">
                  <c:v>-35372.066062413651</c:v>
                </c:pt>
                <c:pt idx="7">
                  <c:v>-42784.681017059229</c:v>
                </c:pt>
                <c:pt idx="8">
                  <c:v>-43461.144451154614</c:v>
                </c:pt>
                <c:pt idx="9">
                  <c:v>-34686.056747781367</c:v>
                </c:pt>
              </c:numCache>
            </c:numRef>
          </c:xVal>
          <c:yVal>
            <c:numRef>
              <c:f>Sheet1!$T$3:$T$12</c:f>
              <c:numCache>
                <c:formatCode>General</c:formatCode>
                <c:ptCount val="10"/>
                <c:pt idx="0">
                  <c:v>244.93173567184775</c:v>
                </c:pt>
                <c:pt idx="1">
                  <c:v>363.21937193620369</c:v>
                </c:pt>
                <c:pt idx="2">
                  <c:v>205.26697115384616</c:v>
                </c:pt>
                <c:pt idx="3">
                  <c:v>309.37483014670516</c:v>
                </c:pt>
                <c:pt idx="4">
                  <c:v>462.11847804972808</c:v>
                </c:pt>
                <c:pt idx="5">
                  <c:v>1095.0104454573204</c:v>
                </c:pt>
                <c:pt idx="6">
                  <c:v>404.47105218855205</c:v>
                </c:pt>
                <c:pt idx="7">
                  <c:v>244.29939331501831</c:v>
                </c:pt>
                <c:pt idx="8">
                  <c:v>217.75399049683972</c:v>
                </c:pt>
                <c:pt idx="9">
                  <c:v>383.72461587024083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FCD5-4601-AFDD-1917ECDE84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4682656"/>
        <c:axId val="84683640"/>
      </c:scatterChart>
      <c:valAx>
        <c:axId val="846826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</a:t>
                </a:r>
                <a:r>
                  <a:rPr lang="en-AU" baseline="0"/>
                  <a:t> Winds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683640"/>
        <c:crosses val="autoZero"/>
        <c:crossBetween val="midCat"/>
      </c:valAx>
      <c:valAx>
        <c:axId val="8468364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 CPUE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6826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Port Stephens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2989151356080489"/>
                  <c:y val="-9.86537620297462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Sheet1!$P$21:$P$30</c:f>
              <c:numCache>
                <c:formatCode>General</c:formatCode>
                <c:ptCount val="10"/>
                <c:pt idx="0">
                  <c:v>-21119.67012211906</c:v>
                </c:pt>
                <c:pt idx="1">
                  <c:v>-19228.580619748642</c:v>
                </c:pt>
                <c:pt idx="2">
                  <c:v>-16816.206985238612</c:v>
                </c:pt>
                <c:pt idx="3">
                  <c:v>-20479.175898292313</c:v>
                </c:pt>
                <c:pt idx="4">
                  <c:v>-20840.317837540279</c:v>
                </c:pt>
                <c:pt idx="5">
                  <c:v>-19459.898486386319</c:v>
                </c:pt>
                <c:pt idx="6">
                  <c:v>-15112.9049506186</c:v>
                </c:pt>
                <c:pt idx="7">
                  <c:v>-18702.103274342382</c:v>
                </c:pt>
                <c:pt idx="8">
                  <c:v>-19984.696048243739</c:v>
                </c:pt>
                <c:pt idx="9">
                  <c:v>-17244.170363312169</c:v>
                </c:pt>
              </c:numCache>
            </c:numRef>
          </c:xVal>
          <c:yVal>
            <c:numRef>
              <c:f>Sheet1!$T$3:$T$12</c:f>
              <c:numCache>
                <c:formatCode>General</c:formatCode>
                <c:ptCount val="10"/>
                <c:pt idx="0">
                  <c:v>309.45138607664848</c:v>
                </c:pt>
                <c:pt idx="1">
                  <c:v>325.62241492379042</c:v>
                </c:pt>
                <c:pt idx="2">
                  <c:v>304.10925932451454</c:v>
                </c:pt>
                <c:pt idx="3">
                  <c:v>540.2271464819903</c:v>
                </c:pt>
                <c:pt idx="4">
                  <c:v>576.60946882878454</c:v>
                </c:pt>
                <c:pt idx="5">
                  <c:v>479.35460838802959</c:v>
                </c:pt>
                <c:pt idx="6">
                  <c:v>440.60217475454351</c:v>
                </c:pt>
                <c:pt idx="7">
                  <c:v>512.74011097437688</c:v>
                </c:pt>
                <c:pt idx="8">
                  <c:v>374.72892227025858</c:v>
                </c:pt>
                <c:pt idx="9">
                  <c:v>368.46516178266171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920-4D2F-AF11-405D33156E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89056"/>
        <c:axId val="549625096"/>
      </c:scatterChart>
      <c:valAx>
        <c:axId val="54178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Adjusted Onshore Winds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5096"/>
        <c:crosses val="autoZero"/>
        <c:crossBetween val="midCat"/>
      </c:valAx>
      <c:valAx>
        <c:axId val="549625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Annual</a:t>
                </a:r>
                <a:r>
                  <a:rPr lang="en-AU" baseline="0"/>
                  <a:t> CPUE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8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7AD1F-6346-4B43-947B-D9B0CE145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96A788-B691-424B-AE94-76080A388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4EF6E-3CE2-4924-8271-DA7846F3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1D07C-3EB2-45B1-81A7-8F191D0EC466}" type="datetimeFigureOut">
              <a:rPr lang="en-AU" smtClean="0"/>
              <a:t>9/08/2019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1C6D1-9632-4DAB-8E90-6F95346F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898BA-1E2F-47D6-9343-4C5466E06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32848-4676-4654-B058-AC1EA7FA48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6952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CA1F1-B374-48E6-91EE-D9B6DF0D8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CB9832-DAD6-41C2-BB72-AEB5E07D3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38912-B5B4-44B1-9111-C07347928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1D07C-3EB2-45B1-81A7-8F191D0EC466}" type="datetimeFigureOut">
              <a:rPr lang="en-AU" smtClean="0"/>
              <a:t>9/08/2019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DA811-4C80-4E34-8A2E-F8FD57303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F8FF7-6CC3-4CFF-924B-70C1FD8D7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32848-4676-4654-B058-AC1EA7FA48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9735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2676A8-96BE-4756-9631-94B4B69E48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3E84E-5FA2-4593-9BA6-814F85C39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07AA7-2446-40E3-93A0-6C618AE8C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1D07C-3EB2-45B1-81A7-8F191D0EC466}" type="datetimeFigureOut">
              <a:rPr lang="en-AU" smtClean="0"/>
              <a:t>9/08/2019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433E6-4079-4E12-BDE2-9DA9ABD21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33833-B1DD-4F8E-821A-A07ADC7E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32848-4676-4654-B058-AC1EA7FA48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2431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B235C-546F-467A-8DDB-F3B2915F1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5FE3C-C899-489E-844E-F6F718FCD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FF65B-3192-4F73-9139-D45E1FD4F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1D07C-3EB2-45B1-81A7-8F191D0EC466}" type="datetimeFigureOut">
              <a:rPr lang="en-AU" smtClean="0"/>
              <a:t>9/08/2019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AA425-42E6-42FA-92F5-A9167DFF7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57AC6-A3BA-4FD6-BF8B-BA83D5BEB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32848-4676-4654-B058-AC1EA7FA48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736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35898-2238-4346-8D5F-666FD896F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DFC40-F44B-4300-90B0-CDB6312C5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D50CC-80A6-4339-8887-BE2957048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1D07C-3EB2-45B1-81A7-8F191D0EC466}" type="datetimeFigureOut">
              <a:rPr lang="en-AU" smtClean="0"/>
              <a:t>9/08/2019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988C4-2540-4C96-9E45-A66538F03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8659F-74BE-4280-BF50-E53637266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32848-4676-4654-B058-AC1EA7FA48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427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C94A8-CB3D-4C90-921B-58A7BC6BD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406AF-3D57-4A66-AC6C-EF31709F29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975E7-7913-408D-97BF-7B9109D33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07A3A2-C16C-4CDF-B71B-8C8D11988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1D07C-3EB2-45B1-81A7-8F191D0EC466}" type="datetimeFigureOut">
              <a:rPr lang="en-AU" smtClean="0"/>
              <a:t>9/08/2019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1FEEF-6E78-4D74-9B26-F7029C607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DE20A2-83E2-483B-92CD-040CC214C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32848-4676-4654-B058-AC1EA7FA48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71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E10A3-12AE-4A4B-8116-C1DF989A5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7C0B5-317D-498F-8FEF-79F3988BE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18A55F-0685-47EE-B908-DBB7EEB4F0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BF7062-CBF9-455E-903F-19C4F60064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0BEBA8-7C66-4EEA-975D-D9D7983501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7034ED-EE47-43BE-B202-5CADE5C26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1D07C-3EB2-45B1-81A7-8F191D0EC466}" type="datetimeFigureOut">
              <a:rPr lang="en-AU" smtClean="0"/>
              <a:t>9/08/2019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98EFEB-BB33-4CFF-95D3-064568E98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6C60C3-51F7-4A73-8D00-95DCA1500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32848-4676-4654-B058-AC1EA7FA48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6799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65AFD-43D9-45D7-B5BC-A74233F3D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8DBA5-9E00-47E6-B20B-BB9EC3F69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1D07C-3EB2-45B1-81A7-8F191D0EC466}" type="datetimeFigureOut">
              <a:rPr lang="en-AU" smtClean="0"/>
              <a:t>9/08/2019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274740-911A-492C-B33C-3B6223506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AB61F9-FDB9-4EF8-8ED9-66312DECB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32848-4676-4654-B058-AC1EA7FA48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7204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091579-2C92-4233-ADA1-5FBD7EA82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1D07C-3EB2-45B1-81A7-8F191D0EC466}" type="datetimeFigureOut">
              <a:rPr lang="en-AU" smtClean="0"/>
              <a:t>9/08/2019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FEC6C5-1EC4-4D8C-983E-6972110D1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02E4AC-F1D4-49ED-93BF-B515F52A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32848-4676-4654-B058-AC1EA7FA48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7098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2022D-75F6-4A78-BB52-314D48DC4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2E773-164F-45AA-AD1F-9F4EC8BD7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3FEF0C-277C-4F74-BD4E-B41FA8EDBC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DB4E4-51BC-45C0-BD3D-798B806BE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1D07C-3EB2-45B1-81A7-8F191D0EC466}" type="datetimeFigureOut">
              <a:rPr lang="en-AU" smtClean="0"/>
              <a:t>9/08/2019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21BF7-A135-4B05-A96B-E36B3E26D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38F248-BB8E-4CB6-A36A-6D38D1D12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32848-4676-4654-B058-AC1EA7FA48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8250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3E880-2DAA-4CE8-AB8C-490C1BBD8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C0ADF2-5ACA-4021-983A-5CAA28CA76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A77655-7CD2-4AAD-8A6E-7F334343B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B80F0-FE51-4547-83E8-A86B71D6B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1D07C-3EB2-45B1-81A7-8F191D0EC466}" type="datetimeFigureOut">
              <a:rPr lang="en-AU" smtClean="0"/>
              <a:t>9/08/2019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4CFCDB-41E2-48F5-AF41-B582731D9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297D1-8D68-45D9-A64B-EA7FBE9C9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32848-4676-4654-B058-AC1EA7FA48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9187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4616B4-1160-40C9-87B1-B1F7412A7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B02F4-9157-46E6-A9D0-B4D13DFE9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BB43D-621C-4F55-AD3F-AE5EFA764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1D07C-3EB2-45B1-81A7-8F191D0EC466}" type="datetimeFigureOut">
              <a:rPr lang="en-AU" smtClean="0"/>
              <a:t>9/08/2019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6684F-0265-43E6-A90A-304613712D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8454E-B5E1-43A8-BDB9-0E828660C2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32848-4676-4654-B058-AC1EA7FA48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4275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0.xml"/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2.xml"/><Relationship Id="rId4" Type="http://schemas.openxmlformats.org/officeDocument/2006/relationships/chart" Target="../charts/chart3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4.xml"/><Relationship Id="rId2" Type="http://schemas.openxmlformats.org/officeDocument/2006/relationships/chart" Target="../charts/chart3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6.xml"/><Relationship Id="rId4" Type="http://schemas.openxmlformats.org/officeDocument/2006/relationships/chart" Target="../charts/chart3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8.xml"/><Relationship Id="rId2" Type="http://schemas.openxmlformats.org/officeDocument/2006/relationships/chart" Target="../charts/chart37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0.xml"/><Relationship Id="rId4" Type="http://schemas.openxmlformats.org/officeDocument/2006/relationships/chart" Target="../charts/chart3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2.xml"/><Relationship Id="rId2" Type="http://schemas.openxmlformats.org/officeDocument/2006/relationships/chart" Target="../charts/chart4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4.xml"/><Relationship Id="rId4" Type="http://schemas.openxmlformats.org/officeDocument/2006/relationships/chart" Target="../charts/chart4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6.xml"/><Relationship Id="rId2" Type="http://schemas.openxmlformats.org/officeDocument/2006/relationships/chart" Target="../charts/chart4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8.xml"/><Relationship Id="rId4" Type="http://schemas.openxmlformats.org/officeDocument/2006/relationships/chart" Target="../charts/chart4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0.xml"/><Relationship Id="rId2" Type="http://schemas.openxmlformats.org/officeDocument/2006/relationships/chart" Target="../charts/chart49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52.xml"/><Relationship Id="rId4" Type="http://schemas.openxmlformats.org/officeDocument/2006/relationships/chart" Target="../charts/chart5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4.xml"/><Relationship Id="rId2" Type="http://schemas.openxmlformats.org/officeDocument/2006/relationships/chart" Target="../charts/chart5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56.xml"/><Relationship Id="rId4" Type="http://schemas.openxmlformats.org/officeDocument/2006/relationships/chart" Target="../charts/chart5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8.xml"/><Relationship Id="rId2" Type="http://schemas.openxmlformats.org/officeDocument/2006/relationships/chart" Target="../charts/chart57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60.xml"/><Relationship Id="rId4" Type="http://schemas.openxmlformats.org/officeDocument/2006/relationships/chart" Target="../charts/chart5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2.xml"/><Relationship Id="rId2" Type="http://schemas.openxmlformats.org/officeDocument/2006/relationships/chart" Target="../charts/chart6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64.xml"/><Relationship Id="rId4" Type="http://schemas.openxmlformats.org/officeDocument/2006/relationships/chart" Target="../charts/chart6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6.xml"/><Relationship Id="rId2" Type="http://schemas.openxmlformats.org/officeDocument/2006/relationships/chart" Target="../charts/chart6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68.xml"/><Relationship Id="rId4" Type="http://schemas.openxmlformats.org/officeDocument/2006/relationships/chart" Target="../charts/chart6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0.xml"/><Relationship Id="rId2" Type="http://schemas.openxmlformats.org/officeDocument/2006/relationships/chart" Target="../charts/chart69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72.xml"/><Relationship Id="rId4" Type="http://schemas.openxmlformats.org/officeDocument/2006/relationships/chart" Target="../charts/chart7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4.xml"/><Relationship Id="rId2" Type="http://schemas.openxmlformats.org/officeDocument/2006/relationships/chart" Target="../charts/chart7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76.xml"/><Relationship Id="rId4" Type="http://schemas.openxmlformats.org/officeDocument/2006/relationships/chart" Target="../charts/chart7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8.xml"/><Relationship Id="rId2" Type="http://schemas.openxmlformats.org/officeDocument/2006/relationships/chart" Target="../charts/chart77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80.xml"/><Relationship Id="rId4" Type="http://schemas.openxmlformats.org/officeDocument/2006/relationships/chart" Target="../charts/chart7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2.xml"/><Relationship Id="rId2" Type="http://schemas.openxmlformats.org/officeDocument/2006/relationships/chart" Target="../charts/chart8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84.xml"/><Relationship Id="rId4" Type="http://schemas.openxmlformats.org/officeDocument/2006/relationships/chart" Target="../charts/chart8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6.xml"/><Relationship Id="rId2" Type="http://schemas.openxmlformats.org/officeDocument/2006/relationships/chart" Target="../charts/chart8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88.xml"/><Relationship Id="rId4" Type="http://schemas.openxmlformats.org/officeDocument/2006/relationships/chart" Target="../charts/chart8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0.xml"/><Relationship Id="rId2" Type="http://schemas.openxmlformats.org/officeDocument/2006/relationships/chart" Target="../charts/chart89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92.xml"/><Relationship Id="rId4" Type="http://schemas.openxmlformats.org/officeDocument/2006/relationships/chart" Target="../charts/chart9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4.xml"/><Relationship Id="rId2" Type="http://schemas.openxmlformats.org/officeDocument/2006/relationships/chart" Target="../charts/chart9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96.xml"/><Relationship Id="rId4" Type="http://schemas.openxmlformats.org/officeDocument/2006/relationships/chart" Target="../charts/chart9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8.xml"/><Relationship Id="rId2" Type="http://schemas.openxmlformats.org/officeDocument/2006/relationships/chart" Target="../charts/chart97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00.xml"/><Relationship Id="rId4" Type="http://schemas.openxmlformats.org/officeDocument/2006/relationships/chart" Target="../charts/chart9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2.xml"/><Relationship Id="rId2" Type="http://schemas.openxmlformats.org/officeDocument/2006/relationships/chart" Target="../charts/chart10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04.xml"/><Relationship Id="rId4" Type="http://schemas.openxmlformats.org/officeDocument/2006/relationships/chart" Target="../charts/chart10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6.xml"/><Relationship Id="rId2" Type="http://schemas.openxmlformats.org/officeDocument/2006/relationships/chart" Target="../charts/chart10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08.xml"/><Relationship Id="rId4" Type="http://schemas.openxmlformats.org/officeDocument/2006/relationships/chart" Target="../charts/chart10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0.xml"/><Relationship Id="rId2" Type="http://schemas.openxmlformats.org/officeDocument/2006/relationships/chart" Target="../charts/chart109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12.xml"/><Relationship Id="rId4" Type="http://schemas.openxmlformats.org/officeDocument/2006/relationships/chart" Target="../charts/chart1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4.xml"/><Relationship Id="rId2" Type="http://schemas.openxmlformats.org/officeDocument/2006/relationships/chart" Target="../charts/chart11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16.xml"/><Relationship Id="rId4" Type="http://schemas.openxmlformats.org/officeDocument/2006/relationships/chart" Target="../charts/chart1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8.xml"/><Relationship Id="rId2" Type="http://schemas.openxmlformats.org/officeDocument/2006/relationships/chart" Target="../charts/chart117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20.xml"/><Relationship Id="rId4" Type="http://schemas.openxmlformats.org/officeDocument/2006/relationships/chart" Target="../charts/chart11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2.xml"/><Relationship Id="rId2" Type="http://schemas.openxmlformats.org/officeDocument/2006/relationships/chart" Target="../charts/chart12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24.xml"/><Relationship Id="rId4" Type="http://schemas.openxmlformats.org/officeDocument/2006/relationships/chart" Target="../charts/chart12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6.xml"/><Relationship Id="rId2" Type="http://schemas.openxmlformats.org/officeDocument/2006/relationships/chart" Target="../charts/chart12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28.xml"/><Relationship Id="rId4" Type="http://schemas.openxmlformats.org/officeDocument/2006/relationships/chart" Target="../charts/chart12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0.xml"/><Relationship Id="rId2" Type="http://schemas.openxmlformats.org/officeDocument/2006/relationships/chart" Target="../charts/chart129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32.xml"/><Relationship Id="rId4" Type="http://schemas.openxmlformats.org/officeDocument/2006/relationships/chart" Target="../charts/chart13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4.xml"/><Relationship Id="rId2" Type="http://schemas.openxmlformats.org/officeDocument/2006/relationships/chart" Target="../charts/chart13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36.xml"/><Relationship Id="rId4" Type="http://schemas.openxmlformats.org/officeDocument/2006/relationships/chart" Target="../charts/chart1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8.xml"/><Relationship Id="rId2" Type="http://schemas.openxmlformats.org/officeDocument/2006/relationships/chart" Target="../charts/chart137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40.xml"/><Relationship Id="rId4" Type="http://schemas.openxmlformats.org/officeDocument/2006/relationships/chart" Target="../charts/chart13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2.xml"/><Relationship Id="rId2" Type="http://schemas.openxmlformats.org/officeDocument/2006/relationships/chart" Target="../charts/chart14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44.xml"/><Relationship Id="rId4" Type="http://schemas.openxmlformats.org/officeDocument/2006/relationships/chart" Target="../charts/chart14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6.xml"/><Relationship Id="rId2" Type="http://schemas.openxmlformats.org/officeDocument/2006/relationships/chart" Target="../charts/chart14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48.xml"/><Relationship Id="rId4" Type="http://schemas.openxmlformats.org/officeDocument/2006/relationships/chart" Target="../charts/chart14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0.xml"/><Relationship Id="rId2" Type="http://schemas.openxmlformats.org/officeDocument/2006/relationships/chart" Target="../charts/chart149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52.xml"/><Relationship Id="rId4" Type="http://schemas.openxmlformats.org/officeDocument/2006/relationships/chart" Target="../charts/chart15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4.xml"/><Relationship Id="rId2" Type="http://schemas.openxmlformats.org/officeDocument/2006/relationships/chart" Target="../charts/chart15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56.xml"/><Relationship Id="rId4" Type="http://schemas.openxmlformats.org/officeDocument/2006/relationships/chart" Target="../charts/chart15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8.xml"/><Relationship Id="rId2" Type="http://schemas.openxmlformats.org/officeDocument/2006/relationships/chart" Target="../charts/chart157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60.xml"/><Relationship Id="rId4" Type="http://schemas.openxmlformats.org/officeDocument/2006/relationships/chart" Target="../charts/chart15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2.xml"/><Relationship Id="rId4" Type="http://schemas.openxmlformats.org/officeDocument/2006/relationships/chart" Target="../charts/char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6.xml"/><Relationship Id="rId4" Type="http://schemas.openxmlformats.org/officeDocument/2006/relationships/chart" Target="../charts/char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0.xml"/><Relationship Id="rId4" Type="http://schemas.openxmlformats.org/officeDocument/2006/relationships/chart" Target="../charts/char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4.xml"/><Relationship Id="rId4" Type="http://schemas.openxmlformats.org/officeDocument/2006/relationships/chart" Target="../charts/char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8.xml"/><Relationship Id="rId4" Type="http://schemas.openxmlformats.org/officeDocument/2006/relationships/chart" Target="../charts/char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91CF3-B145-4877-881A-533B5F9135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Wind and Fisheries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974954-B854-4DFB-A09B-FD273A832A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24/6/19</a:t>
            </a:r>
          </a:p>
        </p:txBody>
      </p:sp>
    </p:spTree>
    <p:extLst>
      <p:ext uri="{BB962C8B-B14F-4D97-AF65-F5344CB8AC3E}">
        <p14:creationId xmlns:p14="http://schemas.microsoft.com/office/powerpoint/2010/main" val="1772046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5247A-EA8F-4A9D-BB15-35B7FC82F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Bream (7 year lag)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7A34179-33C8-4F3C-897B-BBEE486287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5333376"/>
              </p:ext>
            </p:extLst>
          </p:nvPr>
        </p:nvGraphicFramePr>
        <p:xfrm>
          <a:off x="493923" y="131927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7A34179-33C8-4F3C-897B-BBEE486287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1451418"/>
              </p:ext>
            </p:extLst>
          </p:nvPr>
        </p:nvGraphicFramePr>
        <p:xfrm>
          <a:off x="6096000" y="131927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7A34179-33C8-4F3C-897B-BBEE486287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251187"/>
              </p:ext>
            </p:extLst>
          </p:nvPr>
        </p:nvGraphicFramePr>
        <p:xfrm>
          <a:off x="493923" y="394128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7A34179-33C8-4F3C-897B-BBEE486287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9438463"/>
              </p:ext>
            </p:extLst>
          </p:nvPr>
        </p:nvGraphicFramePr>
        <p:xfrm>
          <a:off x="6277778" y="394128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165675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1223D-7242-4CA6-987B-5A4137651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61"/>
            <a:ext cx="10515600" cy="1325563"/>
          </a:xfrm>
        </p:spPr>
        <p:txBody>
          <a:bodyPr/>
          <a:lstStyle/>
          <a:p>
            <a:r>
              <a:rPr lang="en-AU" dirty="0"/>
              <a:t>Dusky flathead (3 year lag)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6EC772B4-275F-4AA9-9ACD-9E04746F9D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9273542"/>
              </p:ext>
            </p:extLst>
          </p:nvPr>
        </p:nvGraphicFramePr>
        <p:xfrm>
          <a:off x="317653" y="124215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6EC772B4-275F-4AA9-9ACD-9E04746F9D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6266214"/>
              </p:ext>
            </p:extLst>
          </p:nvPr>
        </p:nvGraphicFramePr>
        <p:xfrm>
          <a:off x="6096000" y="124215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6EC772B4-275F-4AA9-9ACD-9E04746F9D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6342520"/>
              </p:ext>
            </p:extLst>
          </p:nvPr>
        </p:nvGraphicFramePr>
        <p:xfrm>
          <a:off x="416805" y="398535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6EC772B4-275F-4AA9-9ACD-9E04746F9D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5789753"/>
              </p:ext>
            </p:extLst>
          </p:nvPr>
        </p:nvGraphicFramePr>
        <p:xfrm>
          <a:off x="6438900" y="398535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705243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1223D-7242-4CA6-987B-5A4137651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61"/>
            <a:ext cx="10515600" cy="1325563"/>
          </a:xfrm>
        </p:spPr>
        <p:txBody>
          <a:bodyPr/>
          <a:lstStyle/>
          <a:p>
            <a:r>
              <a:rPr lang="en-AU" dirty="0"/>
              <a:t>Dusky flathead (3 year lag)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EC772B4-275F-4AA9-9ACD-9E04746F9D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7057192"/>
              </p:ext>
            </p:extLst>
          </p:nvPr>
        </p:nvGraphicFramePr>
        <p:xfrm>
          <a:off x="350704" y="122011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49608AA-BD5E-4017-A0F8-F06D7A246B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4339392"/>
              </p:ext>
            </p:extLst>
          </p:nvPr>
        </p:nvGraphicFramePr>
        <p:xfrm>
          <a:off x="6354897" y="122011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EC772B4-275F-4AA9-9ACD-9E04746F9D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3726550"/>
              </p:ext>
            </p:extLst>
          </p:nvPr>
        </p:nvGraphicFramePr>
        <p:xfrm>
          <a:off x="482906" y="395653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EC772B4-275F-4AA9-9ACD-9E04746F9D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0986205"/>
              </p:ext>
            </p:extLst>
          </p:nvPr>
        </p:nvGraphicFramePr>
        <p:xfrm>
          <a:off x="6408147" y="4114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429920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D2DFC-DE01-4993-9A7B-11915840F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45 degree angled winds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C09D1-1310-4F40-A9D6-BB529BA55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To test for upwelling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44975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45607-0A9E-4C95-B7D6-D037A3A9B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9023"/>
            <a:ext cx="10515600" cy="1325563"/>
          </a:xfrm>
        </p:spPr>
        <p:txBody>
          <a:bodyPr/>
          <a:lstStyle/>
          <a:p>
            <a:r>
              <a:rPr lang="en-AU" dirty="0"/>
              <a:t>Luderick (4 year lag north, 5 year lag south)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ABE93E3A-D5B4-445E-999E-A2875DD120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7933590"/>
              </p:ext>
            </p:extLst>
          </p:nvPr>
        </p:nvGraphicFramePr>
        <p:xfrm>
          <a:off x="361720" y="134130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ABE93E3A-D5B4-445E-999E-A2875DD120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237897"/>
              </p:ext>
            </p:extLst>
          </p:nvPr>
        </p:nvGraphicFramePr>
        <p:xfrm>
          <a:off x="6013374" y="125316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ABE93E3A-D5B4-445E-999E-A2875DD120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1270483"/>
              </p:ext>
            </p:extLst>
          </p:nvPr>
        </p:nvGraphicFramePr>
        <p:xfrm>
          <a:off x="315816" y="408450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ABE93E3A-D5B4-445E-999E-A2875DD120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3944927"/>
              </p:ext>
            </p:extLst>
          </p:nvPr>
        </p:nvGraphicFramePr>
        <p:xfrm>
          <a:off x="5815070" y="399636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21764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45607-0A9E-4C95-B7D6-D037A3A9B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Luderick (4 year lag north, 5 year lag south)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ABE93E3A-D5B4-445E-999E-A2875DD120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7996223"/>
              </p:ext>
            </p:extLst>
          </p:nvPr>
        </p:nvGraphicFramePr>
        <p:xfrm>
          <a:off x="460872" y="135232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ABE93E3A-D5B4-445E-999E-A2875DD120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2540577"/>
              </p:ext>
            </p:extLst>
          </p:nvPr>
        </p:nvGraphicFramePr>
        <p:xfrm>
          <a:off x="6244728" y="135232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DC17A602-590A-4FCE-9802-B7876FEFB5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994316"/>
              </p:ext>
            </p:extLst>
          </p:nvPr>
        </p:nvGraphicFramePr>
        <p:xfrm>
          <a:off x="207484" y="409552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ABE93E3A-D5B4-445E-999E-A2875DD120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0409647"/>
              </p:ext>
            </p:extLst>
          </p:nvPr>
        </p:nvGraphicFramePr>
        <p:xfrm>
          <a:off x="6244728" y="409552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000590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B793A-0A53-4C43-8701-3672A5876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Whiting (5 year lag north, 6 year lag south)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2D81F84-23ED-4557-9C4A-A446499A1E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7008042"/>
              </p:ext>
            </p:extLst>
          </p:nvPr>
        </p:nvGraphicFramePr>
        <p:xfrm>
          <a:off x="372737" y="134130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06A9E535-558F-4D8E-A488-C91CD87792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6466777"/>
              </p:ext>
            </p:extLst>
          </p:nvPr>
        </p:nvGraphicFramePr>
        <p:xfrm>
          <a:off x="6178627" y="134130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02D81F84-23ED-4557-9C4A-A446499A1E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0982989"/>
              </p:ext>
            </p:extLst>
          </p:nvPr>
        </p:nvGraphicFramePr>
        <p:xfrm>
          <a:off x="449855" y="408450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02D81F84-23ED-4557-9C4A-A446499A1E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6630181"/>
              </p:ext>
            </p:extLst>
          </p:nvPr>
        </p:nvGraphicFramePr>
        <p:xfrm>
          <a:off x="6178627" y="399636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68905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B793A-0A53-4C43-8701-3672A5876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Whiting (5 year lag north, 6 year lag south)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2D81F84-23ED-4557-9C4A-A446499A1E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4394968"/>
              </p:ext>
            </p:extLst>
          </p:nvPr>
        </p:nvGraphicFramePr>
        <p:xfrm>
          <a:off x="416805" y="136333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2D81F84-23ED-4557-9C4A-A446499A1E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0584480"/>
              </p:ext>
            </p:extLst>
          </p:nvPr>
        </p:nvGraphicFramePr>
        <p:xfrm>
          <a:off x="6096000" y="136333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2D81F84-23ED-4557-9C4A-A446499A1E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9686575"/>
              </p:ext>
            </p:extLst>
          </p:nvPr>
        </p:nvGraphicFramePr>
        <p:xfrm>
          <a:off x="416805" y="396331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02D81F84-23ED-4557-9C4A-A446499A1E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5077175"/>
              </p:ext>
            </p:extLst>
          </p:nvPr>
        </p:nvGraphicFramePr>
        <p:xfrm>
          <a:off x="6096000" y="396331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821346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95706-588C-4FA1-97A5-18B43856D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Mullet (2 year lag)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510A3F3-3265-4623-BDDA-2584B2A6D1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3859022"/>
              </p:ext>
            </p:extLst>
          </p:nvPr>
        </p:nvGraphicFramePr>
        <p:xfrm>
          <a:off x="273586" y="133028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E510A3F3-3265-4623-BDDA-2584B2A6D1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8510334"/>
              </p:ext>
            </p:extLst>
          </p:nvPr>
        </p:nvGraphicFramePr>
        <p:xfrm>
          <a:off x="6200660" y="102790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E510A3F3-3265-4623-BDDA-2584B2A6D1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6283659"/>
              </p:ext>
            </p:extLst>
          </p:nvPr>
        </p:nvGraphicFramePr>
        <p:xfrm>
          <a:off x="582058" y="407348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E510A3F3-3265-4623-BDDA-2584B2A6D1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4483671"/>
              </p:ext>
            </p:extLst>
          </p:nvPr>
        </p:nvGraphicFramePr>
        <p:xfrm>
          <a:off x="6321845" y="37496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596069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95706-588C-4FA1-97A5-18B43856D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Mullet (2 year lag)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510A3F3-3265-4623-BDDA-2584B2A6D1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791916"/>
              </p:ext>
            </p:extLst>
          </p:nvPr>
        </p:nvGraphicFramePr>
        <p:xfrm>
          <a:off x="372738" y="136333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E510A3F3-3265-4623-BDDA-2584B2A6D1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3934041"/>
              </p:ext>
            </p:extLst>
          </p:nvPr>
        </p:nvGraphicFramePr>
        <p:xfrm>
          <a:off x="5863269" y="136333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D32C95EE-5DDE-439F-87F8-BED8AA5A98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3591272"/>
              </p:ext>
            </p:extLst>
          </p:nvPr>
        </p:nvGraphicFramePr>
        <p:xfrm>
          <a:off x="482906" y="399636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E510A3F3-3265-4623-BDDA-2584B2A6D1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4872996"/>
              </p:ext>
            </p:extLst>
          </p:nvPr>
        </p:nvGraphicFramePr>
        <p:xfrm>
          <a:off x="6096000" y="399636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147831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EAC8A-F137-4203-BB21-001901CB9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Onshore winds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D5E8D-4842-4815-BF50-C1D8AF6B5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Adjusted to coastline angle</a:t>
            </a:r>
          </a:p>
          <a:p>
            <a:r>
              <a:rPr lang="en-AU" dirty="0"/>
              <a:t>Using FRDC age compositions</a:t>
            </a:r>
          </a:p>
        </p:txBody>
      </p:sp>
    </p:spTree>
    <p:extLst>
      <p:ext uri="{BB962C8B-B14F-4D97-AF65-F5344CB8AC3E}">
        <p14:creationId xmlns:p14="http://schemas.microsoft.com/office/powerpoint/2010/main" val="3996285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5247A-EA8F-4A9D-BB15-35B7FC82F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Bream (7 year lag)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7A34179-33C8-4F3C-897B-BBEE486287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120734"/>
              </p:ext>
            </p:extLst>
          </p:nvPr>
        </p:nvGraphicFramePr>
        <p:xfrm>
          <a:off x="427822" y="136333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AF11C032-354C-4471-86B3-8AE20D2D6D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7932684"/>
              </p:ext>
            </p:extLst>
          </p:nvPr>
        </p:nvGraphicFramePr>
        <p:xfrm>
          <a:off x="6630318" y="136333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E7A34179-33C8-4F3C-897B-BBEE486287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4230807"/>
              </p:ext>
            </p:extLst>
          </p:nvPr>
        </p:nvGraphicFramePr>
        <p:xfrm>
          <a:off x="427822" y="410653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E7A34179-33C8-4F3C-897B-BBEE486287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3448411"/>
              </p:ext>
            </p:extLst>
          </p:nvPr>
        </p:nvGraphicFramePr>
        <p:xfrm>
          <a:off x="6630318" y="395230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05736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5247A-EA8F-4A9D-BB15-35B7FC82F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Bream (7 year lag)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7A34179-33C8-4F3C-897B-BBEE486287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9548271"/>
              </p:ext>
            </p:extLst>
          </p:nvPr>
        </p:nvGraphicFramePr>
        <p:xfrm>
          <a:off x="350703" y="136333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7A34179-33C8-4F3C-897B-BBEE486287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3778887"/>
              </p:ext>
            </p:extLst>
          </p:nvPr>
        </p:nvGraphicFramePr>
        <p:xfrm>
          <a:off x="6321846" y="136333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E7A34179-33C8-4F3C-897B-BBEE486287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4386424"/>
              </p:ext>
            </p:extLst>
          </p:nvPr>
        </p:nvGraphicFramePr>
        <p:xfrm>
          <a:off x="350703" y="396331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E7A34179-33C8-4F3C-897B-BBEE486287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8993221"/>
              </p:ext>
            </p:extLst>
          </p:nvPr>
        </p:nvGraphicFramePr>
        <p:xfrm>
          <a:off x="6321846" y="396331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542508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1223D-7242-4CA6-987B-5A4137651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61"/>
            <a:ext cx="10515600" cy="1325563"/>
          </a:xfrm>
        </p:spPr>
        <p:txBody>
          <a:bodyPr/>
          <a:lstStyle/>
          <a:p>
            <a:r>
              <a:rPr lang="en-AU" dirty="0"/>
              <a:t>Dusky flathead (3 year lag)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EC772B4-275F-4AA9-9ACD-9E04746F9D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7304523"/>
              </p:ext>
            </p:extLst>
          </p:nvPr>
        </p:nvGraphicFramePr>
        <p:xfrm>
          <a:off x="339687" y="11430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6EC772B4-275F-4AA9-9ACD-9E04746F9D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140485"/>
              </p:ext>
            </p:extLst>
          </p:nvPr>
        </p:nvGraphicFramePr>
        <p:xfrm>
          <a:off x="6564217" y="11430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6EC772B4-275F-4AA9-9ACD-9E04746F9D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1050394"/>
              </p:ext>
            </p:extLst>
          </p:nvPr>
        </p:nvGraphicFramePr>
        <p:xfrm>
          <a:off x="448479" y="38862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6EC772B4-275F-4AA9-9ACD-9E04746F9D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0427933"/>
              </p:ext>
            </p:extLst>
          </p:nvPr>
        </p:nvGraphicFramePr>
        <p:xfrm>
          <a:off x="6455425" y="380908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108724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1223D-7242-4CA6-987B-5A4137651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61"/>
            <a:ext cx="10515600" cy="1325563"/>
          </a:xfrm>
        </p:spPr>
        <p:txBody>
          <a:bodyPr/>
          <a:lstStyle/>
          <a:p>
            <a:r>
              <a:rPr lang="en-AU" dirty="0"/>
              <a:t>Dusky flathead (3 year lag)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EC772B4-275F-4AA9-9ACD-9E04746F9D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5626927"/>
              </p:ext>
            </p:extLst>
          </p:nvPr>
        </p:nvGraphicFramePr>
        <p:xfrm>
          <a:off x="295619" y="115401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6EC772B4-275F-4AA9-9ACD-9E04746F9D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0198481"/>
              </p:ext>
            </p:extLst>
          </p:nvPr>
        </p:nvGraphicFramePr>
        <p:xfrm>
          <a:off x="6096000" y="131892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49608AA-BD5E-4017-A0F8-F06D7A246B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4025415"/>
              </p:ext>
            </p:extLst>
          </p:nvPr>
        </p:nvGraphicFramePr>
        <p:xfrm>
          <a:off x="405788" y="389721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6EC772B4-275F-4AA9-9ACD-9E04746F9D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3584847"/>
              </p:ext>
            </p:extLst>
          </p:nvPr>
        </p:nvGraphicFramePr>
        <p:xfrm>
          <a:off x="5985831" y="385118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121131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D2DFC-DE01-4993-9A7B-11915840F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135 (SE) degree angled winds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C09D1-1310-4F40-A9D6-BB529BA55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To test for retention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214281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45607-0A9E-4C95-B7D6-D037A3A9B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9023"/>
            <a:ext cx="10515600" cy="1325563"/>
          </a:xfrm>
        </p:spPr>
        <p:txBody>
          <a:bodyPr/>
          <a:lstStyle/>
          <a:p>
            <a:r>
              <a:rPr lang="en-AU" dirty="0"/>
              <a:t>Luderick (4 year lag north, 5 year lag south)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BE93E3A-D5B4-445E-999E-A2875DD120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366055"/>
              </p:ext>
            </p:extLst>
          </p:nvPr>
        </p:nvGraphicFramePr>
        <p:xfrm>
          <a:off x="383755" y="130825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ABE93E3A-D5B4-445E-999E-A2875DD120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3907605"/>
              </p:ext>
            </p:extLst>
          </p:nvPr>
        </p:nvGraphicFramePr>
        <p:xfrm>
          <a:off x="6096000" y="130825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ABE93E3A-D5B4-445E-999E-A2875DD120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7722254"/>
              </p:ext>
            </p:extLst>
          </p:nvPr>
        </p:nvGraphicFramePr>
        <p:xfrm>
          <a:off x="295619" y="4114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ABE93E3A-D5B4-445E-999E-A2875DD120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647971"/>
              </p:ext>
            </p:extLst>
          </p:nvPr>
        </p:nvGraphicFramePr>
        <p:xfrm>
          <a:off x="6244728" y="405145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4953959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45607-0A9E-4C95-B7D6-D037A3A9B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Luderick (4 year lag north, 5 year lag south)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BE93E3A-D5B4-445E-999E-A2875DD120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3005474"/>
              </p:ext>
            </p:extLst>
          </p:nvPr>
        </p:nvGraphicFramePr>
        <p:xfrm>
          <a:off x="394771" y="139638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DC17A602-590A-4FCE-9802-B7876FEFB5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8291251"/>
              </p:ext>
            </p:extLst>
          </p:nvPr>
        </p:nvGraphicFramePr>
        <p:xfrm>
          <a:off x="5980323" y="139638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ABE93E3A-D5B4-445E-999E-A2875DD120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8517590"/>
              </p:ext>
            </p:extLst>
          </p:nvPr>
        </p:nvGraphicFramePr>
        <p:xfrm>
          <a:off x="394771" y="409001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ABE93E3A-D5B4-445E-999E-A2875DD120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4743499"/>
              </p:ext>
            </p:extLst>
          </p:nvPr>
        </p:nvGraphicFramePr>
        <p:xfrm>
          <a:off x="6096000" y="409001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0681734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B793A-0A53-4C43-8701-3672A5876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Whiting (5 year lag north, 6 year lag south)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2D81F84-23ED-4557-9C4A-A446499A1E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3312969"/>
              </p:ext>
            </p:extLst>
          </p:nvPr>
        </p:nvGraphicFramePr>
        <p:xfrm>
          <a:off x="615109" y="139638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6A9E535-558F-4D8E-A488-C91CD87792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9960607"/>
              </p:ext>
            </p:extLst>
          </p:nvPr>
        </p:nvGraphicFramePr>
        <p:xfrm>
          <a:off x="6096000" y="129723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2D81F84-23ED-4557-9C4A-A446499A1E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0016507"/>
              </p:ext>
            </p:extLst>
          </p:nvPr>
        </p:nvGraphicFramePr>
        <p:xfrm>
          <a:off x="427822" y="413958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02D81F84-23ED-4557-9C4A-A446499A1E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8734342"/>
              </p:ext>
            </p:extLst>
          </p:nvPr>
        </p:nvGraphicFramePr>
        <p:xfrm>
          <a:off x="6002357" y="404043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292154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B793A-0A53-4C43-8701-3672A5876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Whiting (5 year lag north, 6 year lag south)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2D81F84-23ED-4557-9C4A-A446499A1E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9074072"/>
              </p:ext>
            </p:extLst>
          </p:nvPr>
        </p:nvGraphicFramePr>
        <p:xfrm>
          <a:off x="626125" y="144045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02D81F84-23ED-4557-9C4A-A446499A1E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2945599"/>
              </p:ext>
            </p:extLst>
          </p:nvPr>
        </p:nvGraphicFramePr>
        <p:xfrm>
          <a:off x="6189643" y="135232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02D81F84-23ED-4557-9C4A-A446499A1E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9630980"/>
              </p:ext>
            </p:extLst>
          </p:nvPr>
        </p:nvGraphicFramePr>
        <p:xfrm>
          <a:off x="626125" y="418365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02D81F84-23ED-4557-9C4A-A446499A1E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8259277"/>
              </p:ext>
            </p:extLst>
          </p:nvPr>
        </p:nvGraphicFramePr>
        <p:xfrm>
          <a:off x="6398964" y="409552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868074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95706-588C-4FA1-97A5-18B43856D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Mullet (2 year lag)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510A3F3-3265-4623-BDDA-2584B2A6D1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1123453"/>
              </p:ext>
            </p:extLst>
          </p:nvPr>
        </p:nvGraphicFramePr>
        <p:xfrm>
          <a:off x="328670" y="130825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D32C95EE-5DDE-439F-87F8-BED8AA5A98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945350"/>
              </p:ext>
            </p:extLst>
          </p:nvPr>
        </p:nvGraphicFramePr>
        <p:xfrm>
          <a:off x="6277778" y="116503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E510A3F3-3265-4623-BDDA-2584B2A6D1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2442791"/>
              </p:ext>
            </p:extLst>
          </p:nvPr>
        </p:nvGraphicFramePr>
        <p:xfrm>
          <a:off x="381918" y="405145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E510A3F3-3265-4623-BDDA-2584B2A6D1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1412184"/>
              </p:ext>
            </p:extLst>
          </p:nvPr>
        </p:nvGraphicFramePr>
        <p:xfrm>
          <a:off x="5980323" y="401132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000683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45607-0A9E-4C95-B7D6-D037A3A9B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Luderick (4 year lag north, 5 year lag south)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ABE93E3A-D5B4-445E-999E-A2875DD120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7671935"/>
              </p:ext>
            </p:extLst>
          </p:nvPr>
        </p:nvGraphicFramePr>
        <p:xfrm>
          <a:off x="408432" y="144475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DC17A602-590A-4FCE-9802-B7876FEFB5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8744567"/>
              </p:ext>
            </p:extLst>
          </p:nvPr>
        </p:nvGraphicFramePr>
        <p:xfrm>
          <a:off x="5881116" y="144475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ABE93E3A-D5B4-445E-999E-A2875DD120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5578610"/>
              </p:ext>
            </p:extLst>
          </p:nvPr>
        </p:nvGraphicFramePr>
        <p:xfrm>
          <a:off x="408432" y="404164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ABE93E3A-D5B4-445E-999E-A2875DD120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4317804"/>
              </p:ext>
            </p:extLst>
          </p:nvPr>
        </p:nvGraphicFramePr>
        <p:xfrm>
          <a:off x="6096000" y="404164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5609715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95706-588C-4FA1-97A5-18B43856D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Mullet (2 year lag)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510A3F3-3265-4623-BDDA-2584B2A6D1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3933647"/>
              </p:ext>
            </p:extLst>
          </p:nvPr>
        </p:nvGraphicFramePr>
        <p:xfrm>
          <a:off x="648159" y="137435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E510A3F3-3265-4623-BDDA-2584B2A6D1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1247708"/>
              </p:ext>
            </p:extLst>
          </p:nvPr>
        </p:nvGraphicFramePr>
        <p:xfrm>
          <a:off x="6255744" y="127520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E510A3F3-3265-4623-BDDA-2584B2A6D1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4077099"/>
              </p:ext>
            </p:extLst>
          </p:nvPr>
        </p:nvGraphicFramePr>
        <p:xfrm>
          <a:off x="427822" y="411755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E510A3F3-3265-4623-BDDA-2584B2A6D1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5196568"/>
              </p:ext>
            </p:extLst>
          </p:nvPr>
        </p:nvGraphicFramePr>
        <p:xfrm>
          <a:off x="6255744" y="401840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7159266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5247A-EA8F-4A9D-BB15-35B7FC82F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Bream (7 year lag)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E7A34179-33C8-4F3C-897B-BBEE486287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4515915"/>
              </p:ext>
            </p:extLst>
          </p:nvPr>
        </p:nvGraphicFramePr>
        <p:xfrm>
          <a:off x="714260" y="133814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AF11C032-354C-4471-86B3-8AE20D2D6D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2907634"/>
              </p:ext>
            </p:extLst>
          </p:nvPr>
        </p:nvGraphicFramePr>
        <p:xfrm>
          <a:off x="6641335" y="133814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E7A34179-33C8-4F3C-897B-BBEE486287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9003045"/>
              </p:ext>
            </p:extLst>
          </p:nvPr>
        </p:nvGraphicFramePr>
        <p:xfrm>
          <a:off x="784493" y="408134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E7A34179-33C8-4F3C-897B-BBEE486287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4280649"/>
              </p:ext>
            </p:extLst>
          </p:nvPr>
        </p:nvGraphicFramePr>
        <p:xfrm>
          <a:off x="6500870" y="408134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671289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5247A-EA8F-4A9D-BB15-35B7FC82F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Bream (7 year lag)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E7A34179-33C8-4F3C-897B-BBEE486287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6111363"/>
              </p:ext>
            </p:extLst>
          </p:nvPr>
        </p:nvGraphicFramePr>
        <p:xfrm>
          <a:off x="746448" y="13159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E7A34179-33C8-4F3C-897B-BBEE486287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5708494"/>
              </p:ext>
            </p:extLst>
          </p:nvPr>
        </p:nvGraphicFramePr>
        <p:xfrm>
          <a:off x="6222694" y="102790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E7A34179-33C8-4F3C-897B-BBEE486287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409804"/>
              </p:ext>
            </p:extLst>
          </p:nvPr>
        </p:nvGraphicFramePr>
        <p:xfrm>
          <a:off x="838200" y="40591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E7A34179-33C8-4F3C-897B-BBEE486287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3991536"/>
              </p:ext>
            </p:extLst>
          </p:nvPr>
        </p:nvGraphicFramePr>
        <p:xfrm>
          <a:off x="6432014" y="397433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6568298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1223D-7242-4CA6-987B-5A4137651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61"/>
            <a:ext cx="10515600" cy="1325563"/>
          </a:xfrm>
        </p:spPr>
        <p:txBody>
          <a:bodyPr/>
          <a:lstStyle/>
          <a:p>
            <a:r>
              <a:rPr lang="en-AU" dirty="0"/>
              <a:t>Dusky flathead (3 year lag)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6EC772B4-275F-4AA9-9ACD-9E04746F9D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5598679"/>
              </p:ext>
            </p:extLst>
          </p:nvPr>
        </p:nvGraphicFramePr>
        <p:xfrm>
          <a:off x="328670" y="120910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49608AA-BD5E-4017-A0F8-F06D7A246B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543886"/>
              </p:ext>
            </p:extLst>
          </p:nvPr>
        </p:nvGraphicFramePr>
        <p:xfrm>
          <a:off x="6781800" y="120910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6EC772B4-275F-4AA9-9ACD-9E04746F9D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9333143"/>
              </p:ext>
            </p:extLst>
          </p:nvPr>
        </p:nvGraphicFramePr>
        <p:xfrm>
          <a:off x="328670" y="387518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6EC772B4-275F-4AA9-9ACD-9E04746F9D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5235345"/>
              </p:ext>
            </p:extLst>
          </p:nvPr>
        </p:nvGraphicFramePr>
        <p:xfrm>
          <a:off x="6781800" y="395653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2461062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1223D-7242-4CA6-987B-5A4137651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61"/>
            <a:ext cx="10515600" cy="1325563"/>
          </a:xfrm>
        </p:spPr>
        <p:txBody>
          <a:bodyPr/>
          <a:lstStyle/>
          <a:p>
            <a:r>
              <a:rPr lang="en-AU" dirty="0"/>
              <a:t>Dusky flathead (3 year lag)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6EC772B4-275F-4AA9-9ACD-9E04746F9D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5347063"/>
              </p:ext>
            </p:extLst>
          </p:nvPr>
        </p:nvGraphicFramePr>
        <p:xfrm>
          <a:off x="243840" y="113385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6EC772B4-275F-4AA9-9ACD-9E04746F9D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7232710"/>
              </p:ext>
            </p:extLst>
          </p:nvPr>
        </p:nvGraphicFramePr>
        <p:xfrm>
          <a:off x="5980322" y="113385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6EC772B4-275F-4AA9-9ACD-9E04746F9D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5725084"/>
              </p:ext>
            </p:extLst>
          </p:nvPr>
        </p:nvGraphicFramePr>
        <p:xfrm>
          <a:off x="328669" y="395653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6EC772B4-275F-4AA9-9ACD-9E04746F9D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6824307"/>
              </p:ext>
            </p:extLst>
          </p:nvPr>
        </p:nvGraphicFramePr>
        <p:xfrm>
          <a:off x="6096000" y="387705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1491508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D2DFC-DE01-4993-9A7B-11915840F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Current Wind Speed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C09D1-1310-4F40-A9D6-BB529BA55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To investigate catchability</a:t>
            </a:r>
          </a:p>
          <a:p>
            <a:r>
              <a:rPr lang="en-AU" dirty="0"/>
              <a:t>Axis labels should be mean </a:t>
            </a:r>
            <a:r>
              <a:rPr lang="en-AU"/>
              <a:t>wind speed (km</a:t>
            </a:r>
            <a:r>
              <a:rPr lang="en-AU" baseline="30000"/>
              <a:t>-2</a:t>
            </a:r>
            <a:r>
              <a:rPr lang="en-AU"/>
              <a:t>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12717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45607-0A9E-4C95-B7D6-D037A3A9B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9023"/>
            <a:ext cx="10515600" cy="1325563"/>
          </a:xfrm>
        </p:spPr>
        <p:txBody>
          <a:bodyPr/>
          <a:lstStyle/>
          <a:p>
            <a:r>
              <a:rPr lang="en-AU" dirty="0"/>
              <a:t>Luderick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F0561543-9BD7-4AE9-8F4F-D82891BCCD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9449546"/>
              </p:ext>
            </p:extLst>
          </p:nvPr>
        </p:nvGraphicFramePr>
        <p:xfrm>
          <a:off x="328670" y="128621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C5748B04-A25F-41DE-B755-222645D166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4052676"/>
              </p:ext>
            </p:extLst>
          </p:nvPr>
        </p:nvGraphicFramePr>
        <p:xfrm>
          <a:off x="5841235" y="104384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1F1D41FC-114A-4F94-AA16-7263C534FD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8439077"/>
              </p:ext>
            </p:extLst>
          </p:nvPr>
        </p:nvGraphicFramePr>
        <p:xfrm>
          <a:off x="604092" y="402941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BE0FCCFF-0223-4BD0-BD0D-B29ABCCA96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1966770"/>
              </p:ext>
            </p:extLst>
          </p:nvPr>
        </p:nvGraphicFramePr>
        <p:xfrm>
          <a:off x="5947273" y="381577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0075137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45607-0A9E-4C95-B7D6-D037A3A9B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Luderick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FFF0896-F4C7-4EAA-9434-1597EBF7EB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6893052"/>
              </p:ext>
            </p:extLst>
          </p:nvPr>
        </p:nvGraphicFramePr>
        <p:xfrm>
          <a:off x="97316" y="126418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C5767964-BBCC-42F2-885E-23081850C9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7963391"/>
              </p:ext>
            </p:extLst>
          </p:nvPr>
        </p:nvGraphicFramePr>
        <p:xfrm>
          <a:off x="5725558" y="126418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AB09BDBB-A75C-4E56-BC1B-00C2368EAB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8853545"/>
              </p:ext>
            </p:extLst>
          </p:nvPr>
        </p:nvGraphicFramePr>
        <p:xfrm>
          <a:off x="416805" y="400738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2C7235EA-30AF-4626-9178-5E660A583C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874922"/>
              </p:ext>
            </p:extLst>
          </p:nvPr>
        </p:nvGraphicFramePr>
        <p:xfrm>
          <a:off x="5870154" y="390823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7164113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B793A-0A53-4C43-8701-3672A5876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Whiting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EB7EB64-A029-49A5-A91E-745E80A37F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6930249"/>
              </p:ext>
            </p:extLst>
          </p:nvPr>
        </p:nvGraphicFramePr>
        <p:xfrm>
          <a:off x="196467" y="135232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FEE0889D-9DCA-466F-B26F-90ECCE0438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3919022"/>
              </p:ext>
            </p:extLst>
          </p:nvPr>
        </p:nvGraphicFramePr>
        <p:xfrm>
          <a:off x="6096000" y="108023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972EA8A0-D8B6-42E2-B3A5-8DF0EA96E8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8169297"/>
              </p:ext>
            </p:extLst>
          </p:nvPr>
        </p:nvGraphicFramePr>
        <p:xfrm>
          <a:off x="350704" y="409552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3877F144-1D1D-4F0C-A176-4ED8953CF0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2760003"/>
              </p:ext>
            </p:extLst>
          </p:nvPr>
        </p:nvGraphicFramePr>
        <p:xfrm>
          <a:off x="6211677" y="394128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8305165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B793A-0A53-4C43-8701-3672A5876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Whiting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6612F84D-BD94-4ECC-9377-3749660D9F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7106744"/>
              </p:ext>
            </p:extLst>
          </p:nvPr>
        </p:nvGraphicFramePr>
        <p:xfrm>
          <a:off x="0" y="128621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7161A0CA-C646-4C3A-A620-D6E8A8639D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5831175"/>
              </p:ext>
            </p:extLst>
          </p:nvPr>
        </p:nvGraphicFramePr>
        <p:xfrm>
          <a:off x="6096000" y="117605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4986F52A-A43B-4BDF-B83A-76ADE91858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8884565"/>
              </p:ext>
            </p:extLst>
          </p:nvPr>
        </p:nvGraphicFramePr>
        <p:xfrm>
          <a:off x="342900" y="391925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C1E3C6F0-C7F8-421A-8E24-5D6F1BAB82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1163646"/>
              </p:ext>
            </p:extLst>
          </p:nvPr>
        </p:nvGraphicFramePr>
        <p:xfrm>
          <a:off x="6096000" y="402941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774788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45607-0A9E-4C95-B7D6-D037A3A9B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Luderick (4 year lag north, 5 year lag south)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ABE93E3A-D5B4-445E-999E-A2875DD120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8025549"/>
              </p:ext>
            </p:extLst>
          </p:nvPr>
        </p:nvGraphicFramePr>
        <p:xfrm>
          <a:off x="6187440" y="147350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ABE93E3A-D5B4-445E-999E-A2875DD120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5306269"/>
              </p:ext>
            </p:extLst>
          </p:nvPr>
        </p:nvGraphicFramePr>
        <p:xfrm>
          <a:off x="399288" y="4114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ABE93E3A-D5B4-445E-999E-A2875DD120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4680870"/>
              </p:ext>
            </p:extLst>
          </p:nvPr>
        </p:nvGraphicFramePr>
        <p:xfrm>
          <a:off x="6484620" y="401289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ABE93E3A-D5B4-445E-999E-A2875DD120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1345487"/>
              </p:ext>
            </p:extLst>
          </p:nvPr>
        </p:nvGraphicFramePr>
        <p:xfrm>
          <a:off x="547878" y="13716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5607798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95706-588C-4FA1-97A5-18B43856D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Mullet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1343BA7-F753-4C52-A0BD-E1204A8AB1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984893"/>
              </p:ext>
            </p:extLst>
          </p:nvPr>
        </p:nvGraphicFramePr>
        <p:xfrm>
          <a:off x="86299" y="127520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0073C4EE-99FB-4817-A1FA-6D8748EE5C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2155735"/>
              </p:ext>
            </p:extLst>
          </p:nvPr>
        </p:nvGraphicFramePr>
        <p:xfrm>
          <a:off x="6002357" y="102790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D2CCDEEA-4FD2-452C-98FA-396796E3A6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794588"/>
              </p:ext>
            </p:extLst>
          </p:nvPr>
        </p:nvGraphicFramePr>
        <p:xfrm>
          <a:off x="317653" y="38862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592B1195-ABC7-4E48-B653-234881133A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1203039"/>
              </p:ext>
            </p:extLst>
          </p:nvPr>
        </p:nvGraphicFramePr>
        <p:xfrm>
          <a:off x="6160267" y="377110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71910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95706-588C-4FA1-97A5-18B43856D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Mullet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FF695F9A-4ED3-48FD-99D6-2D17AD5B38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5942131"/>
              </p:ext>
            </p:extLst>
          </p:nvPr>
        </p:nvGraphicFramePr>
        <p:xfrm>
          <a:off x="284603" y="134130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EA37D3D3-5A65-45DD-9C95-4EB6FDEDEE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8907199"/>
              </p:ext>
            </p:extLst>
          </p:nvPr>
        </p:nvGraphicFramePr>
        <p:xfrm>
          <a:off x="6233711" y="102790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5208FD04-C6AC-44EE-9B71-00499938D0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6303651"/>
              </p:ext>
            </p:extLst>
          </p:nvPr>
        </p:nvGraphicFramePr>
        <p:xfrm>
          <a:off x="571041" y="399636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DCE035EA-7F6C-4D2A-86ED-1ACDCE6883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0481526"/>
              </p:ext>
            </p:extLst>
          </p:nvPr>
        </p:nvGraphicFramePr>
        <p:xfrm>
          <a:off x="6233711" y="37496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389578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5247A-EA8F-4A9D-BB15-35B7FC82F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Bream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AC30608-EEB7-495C-9D1B-BD8186BA9A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7359901"/>
              </p:ext>
            </p:extLst>
          </p:nvPr>
        </p:nvGraphicFramePr>
        <p:xfrm>
          <a:off x="218501" y="123113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CAC30608-EEB7-495C-9D1B-BD8186BA9A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1198503"/>
              </p:ext>
            </p:extLst>
          </p:nvPr>
        </p:nvGraphicFramePr>
        <p:xfrm>
          <a:off x="5969306" y="102790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CAC30608-EEB7-495C-9D1B-BD8186BA9A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7841199"/>
              </p:ext>
            </p:extLst>
          </p:nvPr>
        </p:nvGraphicFramePr>
        <p:xfrm>
          <a:off x="350704" y="387518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CAC30608-EEB7-495C-9D1B-BD8186BA9A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3698952"/>
              </p:ext>
            </p:extLst>
          </p:nvPr>
        </p:nvGraphicFramePr>
        <p:xfrm>
          <a:off x="6094166" y="368258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5527127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5247A-EA8F-4A9D-BB15-35B7FC82F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Bream (7 year lag)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AC30608-EEB7-495C-9D1B-BD8186BA9A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1154666"/>
              </p:ext>
            </p:extLst>
          </p:nvPr>
        </p:nvGraphicFramePr>
        <p:xfrm>
          <a:off x="328670" y="151757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CAC30608-EEB7-495C-9D1B-BD8186BA9A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2681207"/>
              </p:ext>
            </p:extLst>
          </p:nvPr>
        </p:nvGraphicFramePr>
        <p:xfrm>
          <a:off x="6376931" y="125316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D051DE6E-5F23-4B53-9A3C-7366D20E12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361281"/>
              </p:ext>
            </p:extLst>
          </p:nvPr>
        </p:nvGraphicFramePr>
        <p:xfrm>
          <a:off x="482906" y="4114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54FF06EF-9DB9-4C21-8043-0F215F205F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755366"/>
              </p:ext>
            </p:extLst>
          </p:nvPr>
        </p:nvGraphicFramePr>
        <p:xfrm>
          <a:off x="6376931" y="399636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002484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1223D-7242-4CA6-987B-5A4137651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61"/>
            <a:ext cx="10515600" cy="1325563"/>
          </a:xfrm>
        </p:spPr>
        <p:txBody>
          <a:bodyPr/>
          <a:lstStyle/>
          <a:p>
            <a:r>
              <a:rPr lang="en-AU" dirty="0"/>
              <a:t>Dusky flathead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1E3BBD9-7193-4F1C-AF7E-A273663C07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241017"/>
              </p:ext>
            </p:extLst>
          </p:nvPr>
        </p:nvGraphicFramePr>
        <p:xfrm>
          <a:off x="251552" y="119808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5DACF84D-4D8C-4DBF-933F-715AA89263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5916016"/>
              </p:ext>
            </p:extLst>
          </p:nvPr>
        </p:nvGraphicFramePr>
        <p:xfrm>
          <a:off x="5958290" y="101079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17894A6C-5C0C-4E6F-9CFA-5B9C13BECB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4045319"/>
              </p:ext>
            </p:extLst>
          </p:nvPr>
        </p:nvGraphicFramePr>
        <p:xfrm>
          <a:off x="251552" y="38531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781311E7-BC55-40A7-85C6-92851684DB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9338216"/>
              </p:ext>
            </p:extLst>
          </p:nvPr>
        </p:nvGraphicFramePr>
        <p:xfrm>
          <a:off x="5958290" y="375399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7000981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1223D-7242-4CA6-987B-5A4137651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61"/>
            <a:ext cx="10515600" cy="1325563"/>
          </a:xfrm>
        </p:spPr>
        <p:txBody>
          <a:bodyPr/>
          <a:lstStyle/>
          <a:p>
            <a:r>
              <a:rPr lang="en-AU" dirty="0"/>
              <a:t>Dusky flathead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7C08C74-0AD2-4861-AE0A-6D109D6651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7564639"/>
              </p:ext>
            </p:extLst>
          </p:nvPr>
        </p:nvGraphicFramePr>
        <p:xfrm>
          <a:off x="163417" y="116503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342A4F9-122A-46F1-AC9D-B1CC175109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3439326"/>
              </p:ext>
            </p:extLst>
          </p:nvPr>
        </p:nvGraphicFramePr>
        <p:xfrm>
          <a:off x="5925239" y="92266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F74524D4-47EA-421B-B934-11EFDF4A78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5048046"/>
              </p:ext>
            </p:extLst>
          </p:nvPr>
        </p:nvGraphicFramePr>
        <p:xfrm>
          <a:off x="284602" y="395653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76F6DDFB-7908-4E13-AD12-6DE31E75DD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3998956"/>
              </p:ext>
            </p:extLst>
          </p:nvPr>
        </p:nvGraphicFramePr>
        <p:xfrm>
          <a:off x="5771002" y="374298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682365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CECEC-C6BA-42CA-B23B-CBA54B872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40440" cy="1325563"/>
          </a:xfrm>
        </p:spPr>
        <p:txBody>
          <a:bodyPr/>
          <a:lstStyle/>
          <a:p>
            <a:r>
              <a:rPr lang="en-AU" dirty="0"/>
              <a:t>Increase in onshore winds over time @ Sydney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5441094-06DC-4FF0-8DFF-CB27C28D3A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571" y="1825625"/>
            <a:ext cx="6518858" cy="4351338"/>
          </a:xfrm>
        </p:spPr>
      </p:pic>
    </p:spTree>
    <p:extLst>
      <p:ext uri="{BB962C8B-B14F-4D97-AF65-F5344CB8AC3E}">
        <p14:creationId xmlns:p14="http://schemas.microsoft.com/office/powerpoint/2010/main" val="2339612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B793A-0A53-4C43-8701-3672A5876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Whiting (5 year lag north, 6 year lag south)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2D81F84-23ED-4557-9C4A-A446499A1E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6400111"/>
              </p:ext>
            </p:extLst>
          </p:nvPr>
        </p:nvGraphicFramePr>
        <p:xfrm>
          <a:off x="284602" y="130825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2D81F84-23ED-4557-9C4A-A446499A1E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949014"/>
              </p:ext>
            </p:extLst>
          </p:nvPr>
        </p:nvGraphicFramePr>
        <p:xfrm>
          <a:off x="6096000" y="130825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2D81F84-23ED-4557-9C4A-A446499A1E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099855"/>
              </p:ext>
            </p:extLst>
          </p:nvPr>
        </p:nvGraphicFramePr>
        <p:xfrm>
          <a:off x="537991" y="405145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02D81F84-23ED-4557-9C4A-A446499A1E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3084688"/>
              </p:ext>
            </p:extLst>
          </p:nvPr>
        </p:nvGraphicFramePr>
        <p:xfrm>
          <a:off x="6211677" y="396331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753146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B793A-0A53-4C43-8701-3672A5876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Whiting (5 year lag north, 6 year lag south)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2D81F84-23ED-4557-9C4A-A446499A1E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1639294"/>
              </p:ext>
            </p:extLst>
          </p:nvPr>
        </p:nvGraphicFramePr>
        <p:xfrm>
          <a:off x="361721" y="136333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02D81F84-23ED-4557-9C4A-A446499A1E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2513975"/>
              </p:ext>
            </p:extLst>
          </p:nvPr>
        </p:nvGraphicFramePr>
        <p:xfrm>
          <a:off x="6531167" y="136333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06A9E535-558F-4D8E-A488-C91CD87792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6643338"/>
              </p:ext>
            </p:extLst>
          </p:nvPr>
        </p:nvGraphicFramePr>
        <p:xfrm>
          <a:off x="361721" y="394128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02D81F84-23ED-4557-9C4A-A446499A1E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3039268"/>
              </p:ext>
            </p:extLst>
          </p:nvPr>
        </p:nvGraphicFramePr>
        <p:xfrm>
          <a:off x="6200660" y="410653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677929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95706-588C-4FA1-97A5-18B43856D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Mullet (2 year lag)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510A3F3-3265-4623-BDDA-2584B2A6D1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1435520"/>
              </p:ext>
            </p:extLst>
          </p:nvPr>
        </p:nvGraphicFramePr>
        <p:xfrm>
          <a:off x="163416" y="145147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D32C95EE-5DDE-439F-87F8-BED8AA5A98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2570679"/>
              </p:ext>
            </p:extLst>
          </p:nvPr>
        </p:nvGraphicFramePr>
        <p:xfrm>
          <a:off x="5758608" y="130825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E510A3F3-3265-4623-BDDA-2584B2A6D1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7766533"/>
              </p:ext>
            </p:extLst>
          </p:nvPr>
        </p:nvGraphicFramePr>
        <p:xfrm>
          <a:off x="471889" y="403492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E510A3F3-3265-4623-BDDA-2584B2A6D1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8132065"/>
              </p:ext>
            </p:extLst>
          </p:nvPr>
        </p:nvGraphicFramePr>
        <p:xfrm>
          <a:off x="5758608" y="405145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756538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95706-588C-4FA1-97A5-18B43856D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Mullet (2 year lag)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510A3F3-3265-4623-BDDA-2584B2A6D1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9410161"/>
              </p:ext>
            </p:extLst>
          </p:nvPr>
        </p:nvGraphicFramePr>
        <p:xfrm>
          <a:off x="372737" y="126418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E510A3F3-3265-4623-BDDA-2584B2A6D1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0334119"/>
              </p:ext>
            </p:extLst>
          </p:nvPr>
        </p:nvGraphicFramePr>
        <p:xfrm>
          <a:off x="6531167" y="126418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E510A3F3-3265-4623-BDDA-2584B2A6D1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2290761"/>
              </p:ext>
            </p:extLst>
          </p:nvPr>
        </p:nvGraphicFramePr>
        <p:xfrm>
          <a:off x="372737" y="400738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E510A3F3-3265-4623-BDDA-2584B2A6D1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3954679"/>
              </p:ext>
            </p:extLst>
          </p:nvPr>
        </p:nvGraphicFramePr>
        <p:xfrm>
          <a:off x="6656484" y="400738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161878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5247A-EA8F-4A9D-BB15-35B7FC82F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Bream (7 year lag)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E7A34179-33C8-4F3C-897B-BBEE486287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034726"/>
              </p:ext>
            </p:extLst>
          </p:nvPr>
        </p:nvGraphicFramePr>
        <p:xfrm>
          <a:off x="758327" y="142943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AF11C032-354C-4471-86B3-8AE20D2D6D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8254409"/>
              </p:ext>
            </p:extLst>
          </p:nvPr>
        </p:nvGraphicFramePr>
        <p:xfrm>
          <a:off x="6056063" y="138261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E7A34179-33C8-4F3C-897B-BBEE486287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005739"/>
              </p:ext>
            </p:extLst>
          </p:nvPr>
        </p:nvGraphicFramePr>
        <p:xfrm>
          <a:off x="758326" y="405696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E7A34179-33C8-4F3C-897B-BBEE486287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4238234"/>
              </p:ext>
            </p:extLst>
          </p:nvPr>
        </p:nvGraphicFramePr>
        <p:xfrm>
          <a:off x="6096000" y="405696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124283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</TotalTime>
  <Words>1485</Words>
  <Application>Microsoft Office PowerPoint</Application>
  <PresentationFormat>Widescreen</PresentationFormat>
  <Paragraphs>533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Arial</vt:lpstr>
      <vt:lpstr>Calibri</vt:lpstr>
      <vt:lpstr>Calibri Light</vt:lpstr>
      <vt:lpstr>Office Theme</vt:lpstr>
      <vt:lpstr>Wind and Fisheries</vt:lpstr>
      <vt:lpstr>Onshore winds</vt:lpstr>
      <vt:lpstr>Luderick (4 year lag north, 5 year lag south)</vt:lpstr>
      <vt:lpstr>Luderick (4 year lag north, 5 year lag south)</vt:lpstr>
      <vt:lpstr>Whiting (5 year lag north, 6 year lag south)</vt:lpstr>
      <vt:lpstr>Whiting (5 year lag north, 6 year lag south)</vt:lpstr>
      <vt:lpstr>Mullet (2 year lag)</vt:lpstr>
      <vt:lpstr>Mullet (2 year lag)</vt:lpstr>
      <vt:lpstr>Bream (7 year lag)</vt:lpstr>
      <vt:lpstr>Bream (7 year lag)</vt:lpstr>
      <vt:lpstr>Dusky flathead (3 year lag)</vt:lpstr>
      <vt:lpstr>Dusky flathead (3 year lag)</vt:lpstr>
      <vt:lpstr>45 degree angled winds</vt:lpstr>
      <vt:lpstr>Luderick (4 year lag north, 5 year lag south)</vt:lpstr>
      <vt:lpstr>Luderick (4 year lag north, 5 year lag south)</vt:lpstr>
      <vt:lpstr>Whiting (5 year lag north, 6 year lag south)</vt:lpstr>
      <vt:lpstr>Whiting (5 year lag north, 6 year lag south)</vt:lpstr>
      <vt:lpstr>Mullet (2 year lag)</vt:lpstr>
      <vt:lpstr>Mullet (2 year lag)</vt:lpstr>
      <vt:lpstr>Bream (7 year lag)</vt:lpstr>
      <vt:lpstr>Bream (7 year lag)</vt:lpstr>
      <vt:lpstr>Dusky flathead (3 year lag)</vt:lpstr>
      <vt:lpstr>Dusky flathead (3 year lag)</vt:lpstr>
      <vt:lpstr>135 (SE) degree angled winds</vt:lpstr>
      <vt:lpstr>Luderick (4 year lag north, 5 year lag south)</vt:lpstr>
      <vt:lpstr>Luderick (4 year lag north, 5 year lag south)</vt:lpstr>
      <vt:lpstr>Whiting (5 year lag north, 6 year lag south)</vt:lpstr>
      <vt:lpstr>Whiting (5 year lag north, 6 year lag south)</vt:lpstr>
      <vt:lpstr>Mullet (2 year lag)</vt:lpstr>
      <vt:lpstr>Mullet (2 year lag)</vt:lpstr>
      <vt:lpstr>Bream (7 year lag)</vt:lpstr>
      <vt:lpstr>Bream (7 year lag)</vt:lpstr>
      <vt:lpstr>Dusky flathead (3 year lag)</vt:lpstr>
      <vt:lpstr>Dusky flathead (3 year lag)</vt:lpstr>
      <vt:lpstr>Current Wind Speed</vt:lpstr>
      <vt:lpstr>Luderick</vt:lpstr>
      <vt:lpstr>Luderick</vt:lpstr>
      <vt:lpstr>Whiting</vt:lpstr>
      <vt:lpstr>Whiting</vt:lpstr>
      <vt:lpstr>Mullet</vt:lpstr>
      <vt:lpstr>Mullet</vt:lpstr>
      <vt:lpstr>Bream</vt:lpstr>
      <vt:lpstr>Bream (7 year lag)</vt:lpstr>
      <vt:lpstr>Dusky flathead</vt:lpstr>
      <vt:lpstr>Dusky flathead</vt:lpstr>
      <vt:lpstr>Increase in onshore winds over time @ Sydney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 and Fisheries</dc:title>
  <dc:creator>Hayden Schilling</dc:creator>
  <cp:lastModifiedBy>Hayden Schilling</cp:lastModifiedBy>
  <cp:revision>32</cp:revision>
  <dcterms:created xsi:type="dcterms:W3CDTF">2019-06-24T05:02:16Z</dcterms:created>
  <dcterms:modified xsi:type="dcterms:W3CDTF">2019-08-09T05:13:29Z</dcterms:modified>
</cp:coreProperties>
</file>