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57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9100008\AppData\Local\Microsoft\Windows\Temporary%20Internet%20Files\Content.Outlook\H73EGMLV\Tuggurah%20wind%20and%20CPU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9100008\AppData\Local\Microsoft\Windows\Temporary%20Internet%20Files\Content.Outlook\H73EGMLV\Tuggurah%20wind%20and%20CPU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9100008\AppData\Local\Microsoft\Windows\Temporary%20Internet%20Files\Content.Outlook\H73EGMLV\Tuggurah%20wind%20and%20CPU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9100008\AppData\Local\Microsoft\Windows\Temporary%20Internet%20Files\Content.Outlook\H73EGMLV\Tuggurah%20wind%20and%20CPU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Bream v Oct-Feb</a:t>
            </a:r>
            <a:r>
              <a:rPr lang="en-AU" baseline="0"/>
              <a:t> Winds (3 yr lag)</a:t>
            </a:r>
            <a:endParaRPr lang="en-AU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Sheet1!$P$115:$P$124</c:f>
              <c:numCache>
                <c:formatCode>General</c:formatCode>
                <c:ptCount val="10"/>
                <c:pt idx="0">
                  <c:v>21424.712079267261</c:v>
                </c:pt>
                <c:pt idx="1">
                  <c:v>12551.585573326463</c:v>
                </c:pt>
                <c:pt idx="2">
                  <c:v>6380.9848670427027</c:v>
                </c:pt>
                <c:pt idx="3">
                  <c:v>18513.82884186595</c:v>
                </c:pt>
                <c:pt idx="4">
                  <c:v>22226.4048477244</c:v>
                </c:pt>
                <c:pt idx="5">
                  <c:v>19690.417514544919</c:v>
                </c:pt>
                <c:pt idx="6">
                  <c:v>22678.767558021689</c:v>
                </c:pt>
                <c:pt idx="7">
                  <c:v>26721.991195394668</c:v>
                </c:pt>
                <c:pt idx="8">
                  <c:v>21155.52850218509</c:v>
                </c:pt>
                <c:pt idx="9">
                  <c:v>18475.260196157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29-4A10-BD19-400A64B6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Blackfish v winter</a:t>
            </a:r>
            <a:r>
              <a:rPr lang="en-US" baseline="0" dirty="0"/>
              <a:t> winds (April – July </a:t>
            </a:r>
            <a:r>
              <a:rPr lang="en-US" dirty="0"/>
              <a:t>6.5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Sheet1!$P$16:$P$25</c:f>
              <c:numCache>
                <c:formatCode>General</c:formatCode>
                <c:ptCount val="10"/>
                <c:pt idx="0">
                  <c:v>15468.164931395253</c:v>
                </c:pt>
                <c:pt idx="1">
                  <c:v>14477.290483615659</c:v>
                </c:pt>
                <c:pt idx="2">
                  <c:v>12359.02126196555</c:v>
                </c:pt>
                <c:pt idx="3">
                  <c:v>11599.09315289042</c:v>
                </c:pt>
                <c:pt idx="4">
                  <c:v>13079.279441469491</c:v>
                </c:pt>
                <c:pt idx="5">
                  <c:v>6769.5612354769473</c:v>
                </c:pt>
                <c:pt idx="6">
                  <c:v>15609.196234019118</c:v>
                </c:pt>
                <c:pt idx="7">
                  <c:v>16817.218664291169</c:v>
                </c:pt>
                <c:pt idx="8">
                  <c:v>16362.21162670708</c:v>
                </c:pt>
                <c:pt idx="9">
                  <c:v>15596.37467102146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EB-4008-8A4A-F09B1B192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Dusky</a:t>
            </a:r>
            <a:r>
              <a:rPr lang="en-US" baseline="0"/>
              <a:t> Flathead</a:t>
            </a:r>
            <a:r>
              <a:rPr lang="en-US"/>
              <a:t> v April - July (2.5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Sheet1!$P$20:$P$29</c:f>
              <c:numCache>
                <c:formatCode>General</c:formatCode>
                <c:ptCount val="10"/>
                <c:pt idx="0">
                  <c:v>13079.279441469491</c:v>
                </c:pt>
                <c:pt idx="1">
                  <c:v>6769.5612354769473</c:v>
                </c:pt>
                <c:pt idx="2">
                  <c:v>15609.196234019118</c:v>
                </c:pt>
                <c:pt idx="3">
                  <c:v>16817.218664291169</c:v>
                </c:pt>
                <c:pt idx="4">
                  <c:v>16362.21162670708</c:v>
                </c:pt>
                <c:pt idx="5">
                  <c:v>15596.37467102146</c:v>
                </c:pt>
                <c:pt idx="6">
                  <c:v>15179.77096209829</c:v>
                </c:pt>
                <c:pt idx="7">
                  <c:v>16087.718188660059</c:v>
                </c:pt>
                <c:pt idx="8">
                  <c:v>12877.234581801749</c:v>
                </c:pt>
                <c:pt idx="9">
                  <c:v>13783.519547086102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6B-48BE-B56A-C4C5AB11B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Whiting v April - July Winds (1.5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6769.5612354769473</c:v>
                </c:pt>
                <c:pt idx="1">
                  <c:v>15609.196234019118</c:v>
                </c:pt>
                <c:pt idx="2">
                  <c:v>16817.218664291169</c:v>
                </c:pt>
                <c:pt idx="3">
                  <c:v>16362.21162670708</c:v>
                </c:pt>
                <c:pt idx="4">
                  <c:v>15596.37467102146</c:v>
                </c:pt>
                <c:pt idx="5">
                  <c:v>15179.77096209829</c:v>
                </c:pt>
                <c:pt idx="6">
                  <c:v>16087.718188660059</c:v>
                </c:pt>
                <c:pt idx="7">
                  <c:v>12877.234581801749</c:v>
                </c:pt>
                <c:pt idx="8">
                  <c:v>13783.519547086102</c:v>
                </c:pt>
                <c:pt idx="9">
                  <c:v>15154.61777700092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2F-4E51-B80A-235B855B0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Bream v April-July Winds (2.5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6769.5612354769473</c:v>
                </c:pt>
                <c:pt idx="1">
                  <c:v>15609.196234019118</c:v>
                </c:pt>
                <c:pt idx="2">
                  <c:v>16817.218664291169</c:v>
                </c:pt>
                <c:pt idx="3">
                  <c:v>16362.21162670708</c:v>
                </c:pt>
                <c:pt idx="4">
                  <c:v>15596.37467102146</c:v>
                </c:pt>
                <c:pt idx="5">
                  <c:v>15179.77096209829</c:v>
                </c:pt>
                <c:pt idx="6">
                  <c:v>16087.718188660059</c:v>
                </c:pt>
                <c:pt idx="7">
                  <c:v>12877.234581801749</c:v>
                </c:pt>
                <c:pt idx="8">
                  <c:v>13783.519547086102</c:v>
                </c:pt>
                <c:pt idx="9">
                  <c:v>15154.61777700092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9D-4409-BAF7-0957DD905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Mullet v Oct - Feb Winds (3.5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Sheet1!$P$113:$P$122</c:f>
              <c:numCache>
                <c:formatCode>General</c:formatCode>
                <c:ptCount val="10"/>
                <c:pt idx="0">
                  <c:v>27047.636984927223</c:v>
                </c:pt>
                <c:pt idx="1">
                  <c:v>9534.0726353118116</c:v>
                </c:pt>
                <c:pt idx="2">
                  <c:v>14644.09151645008</c:v>
                </c:pt>
                <c:pt idx="3">
                  <c:v>22503.26688816446</c:v>
                </c:pt>
                <c:pt idx="4">
                  <c:v>26221.262332373597</c:v>
                </c:pt>
                <c:pt idx="5">
                  <c:v>19664.85358427203</c:v>
                </c:pt>
                <c:pt idx="6">
                  <c:v>22960.115683628603</c:v>
                </c:pt>
                <c:pt idx="7">
                  <c:v>23005.037339839499</c:v>
                </c:pt>
                <c:pt idx="8">
                  <c:v>23144.165569333349</c:v>
                </c:pt>
                <c:pt idx="9">
                  <c:v>10937.671053127549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A8-47FD-8557-E37970EE0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Mullet v Oct - Feb </a:t>
            </a:r>
            <a:r>
              <a:rPr lang="en-AU" baseline="0"/>
              <a:t>Winds (3.5 yr lag)</a:t>
            </a:r>
            <a:endParaRPr lang="en-AU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Sheet1!$P$114:$P$123</c:f>
              <c:numCache>
                <c:formatCode>General</c:formatCode>
                <c:ptCount val="10"/>
                <c:pt idx="0">
                  <c:v>22128.484769916591</c:v>
                </c:pt>
                <c:pt idx="1">
                  <c:v>21424.712079267261</c:v>
                </c:pt>
                <c:pt idx="2">
                  <c:v>12551.585573326463</c:v>
                </c:pt>
                <c:pt idx="3">
                  <c:v>6380.9848670427027</c:v>
                </c:pt>
                <c:pt idx="4">
                  <c:v>18513.82884186595</c:v>
                </c:pt>
                <c:pt idx="5">
                  <c:v>22226.4048477244</c:v>
                </c:pt>
                <c:pt idx="6">
                  <c:v>19690.417514544919</c:v>
                </c:pt>
                <c:pt idx="7">
                  <c:v>22678.767558021689</c:v>
                </c:pt>
                <c:pt idx="8">
                  <c:v>26721.991195394668</c:v>
                </c:pt>
                <c:pt idx="9">
                  <c:v>21155.52850218509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244.93173567184775</c:v>
                </c:pt>
                <c:pt idx="1">
                  <c:v>363.21937193620369</c:v>
                </c:pt>
                <c:pt idx="2">
                  <c:v>205.26697115384616</c:v>
                </c:pt>
                <c:pt idx="3">
                  <c:v>309.37483014670516</c:v>
                </c:pt>
                <c:pt idx="4">
                  <c:v>462.11847804972808</c:v>
                </c:pt>
                <c:pt idx="5">
                  <c:v>1095.0104454573204</c:v>
                </c:pt>
                <c:pt idx="6">
                  <c:v>404.47105218855205</c:v>
                </c:pt>
                <c:pt idx="7">
                  <c:v>244.29939331501831</c:v>
                </c:pt>
                <c:pt idx="8">
                  <c:v>217.75399049683972</c:v>
                </c:pt>
                <c:pt idx="9">
                  <c:v>383.72461587024083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42-4523-A586-3C4FFAA2D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Bream v April-July</a:t>
            </a:r>
            <a:r>
              <a:rPr lang="en-AU" baseline="0"/>
              <a:t> Winds (2.5 yr lag)</a:t>
            </a:r>
            <a:endParaRPr lang="en-AU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Sheet1!$P$19:$P$28</c:f>
              <c:numCache>
                <c:formatCode>General</c:formatCode>
                <c:ptCount val="10"/>
                <c:pt idx="0">
                  <c:v>29146.273537923757</c:v>
                </c:pt>
                <c:pt idx="1">
                  <c:v>21062.77004917755</c:v>
                </c:pt>
                <c:pt idx="2">
                  <c:v>24435.790067945483</c:v>
                </c:pt>
                <c:pt idx="3">
                  <c:v>32287.070732059881</c:v>
                </c:pt>
                <c:pt idx="4">
                  <c:v>26567.913614231053</c:v>
                </c:pt>
                <c:pt idx="5">
                  <c:v>30269.143873546062</c:v>
                </c:pt>
                <c:pt idx="6">
                  <c:v>27687.948934246779</c:v>
                </c:pt>
                <c:pt idx="7">
                  <c:v>29863.8945901802</c:v>
                </c:pt>
                <c:pt idx="8">
                  <c:v>20485.70230071335</c:v>
                </c:pt>
                <c:pt idx="9">
                  <c:v>29651.118041548812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8A8-4711-840F-2462ABE77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Blackfish vs April-July winds (6.5 yr lag)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Sheet1!$P$16:$P$25</c:f>
              <c:numCache>
                <c:formatCode>General</c:formatCode>
                <c:ptCount val="10"/>
                <c:pt idx="0">
                  <c:v>18981.718767739905</c:v>
                </c:pt>
                <c:pt idx="1">
                  <c:v>24077.929380153422</c:v>
                </c:pt>
                <c:pt idx="2">
                  <c:v>18447.71385930241</c:v>
                </c:pt>
                <c:pt idx="3">
                  <c:v>17101.272214217872</c:v>
                </c:pt>
                <c:pt idx="4">
                  <c:v>21954.921934848782</c:v>
                </c:pt>
                <c:pt idx="5">
                  <c:v>29146.273537923757</c:v>
                </c:pt>
                <c:pt idx="6">
                  <c:v>21062.77004917755</c:v>
                </c:pt>
                <c:pt idx="7">
                  <c:v>24435.790067945483</c:v>
                </c:pt>
                <c:pt idx="8">
                  <c:v>32287.070732059881</c:v>
                </c:pt>
                <c:pt idx="9">
                  <c:v>26567.913614231053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37.287609485395521</c:v>
                </c:pt>
                <c:pt idx="1">
                  <c:v>59.011558453131848</c:v>
                </c:pt>
                <c:pt idx="2">
                  <c:v>56.950941951566953</c:v>
                </c:pt>
                <c:pt idx="3">
                  <c:v>81.995891030266023</c:v>
                </c:pt>
                <c:pt idx="4">
                  <c:v>99.585765762015754</c:v>
                </c:pt>
                <c:pt idx="5">
                  <c:v>121.7031051124801</c:v>
                </c:pt>
                <c:pt idx="6">
                  <c:v>53.108679861804859</c:v>
                </c:pt>
                <c:pt idx="7">
                  <c:v>63.410088002275501</c:v>
                </c:pt>
                <c:pt idx="8">
                  <c:v>61.706461498060754</c:v>
                </c:pt>
                <c:pt idx="9">
                  <c:v>146.09463901838902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E4-4275-8248-7127E83D7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Dusky</a:t>
            </a:r>
            <a:r>
              <a:rPr lang="en-AU" baseline="0"/>
              <a:t> Flathead</a:t>
            </a:r>
            <a:r>
              <a:rPr lang="en-AU"/>
              <a:t> vs April</a:t>
            </a:r>
            <a:r>
              <a:rPr lang="en-AU" baseline="0"/>
              <a:t> - July</a:t>
            </a:r>
            <a:r>
              <a:rPr lang="en-AU"/>
              <a:t> winds (3.5 yr lag)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9659317585301836"/>
                  <c:y val="-7.2620662000583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Sheet1!$P$20:$P$29</c:f>
              <c:numCache>
                <c:formatCode>General</c:formatCode>
                <c:ptCount val="10"/>
                <c:pt idx="0">
                  <c:v>21954.921934848782</c:v>
                </c:pt>
                <c:pt idx="1">
                  <c:v>29146.273537923757</c:v>
                </c:pt>
                <c:pt idx="2">
                  <c:v>21062.77004917755</c:v>
                </c:pt>
                <c:pt idx="3">
                  <c:v>24435.790067945483</c:v>
                </c:pt>
                <c:pt idx="4">
                  <c:v>32287.070732059881</c:v>
                </c:pt>
                <c:pt idx="5">
                  <c:v>26567.913614231053</c:v>
                </c:pt>
                <c:pt idx="6">
                  <c:v>30269.143873546062</c:v>
                </c:pt>
                <c:pt idx="7">
                  <c:v>27687.948934246779</c:v>
                </c:pt>
                <c:pt idx="8">
                  <c:v>29863.8945901802</c:v>
                </c:pt>
                <c:pt idx="9">
                  <c:v>20485.70230071335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C7-4D94-84D4-1F587E484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Whiting vs April</a:t>
            </a:r>
            <a:r>
              <a:rPr lang="en-AU" baseline="0"/>
              <a:t> - July</a:t>
            </a:r>
            <a:r>
              <a:rPr lang="en-AU"/>
              <a:t> winds (1.5 yr lag)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03937007874017"/>
          <c:y val="5.0925925925925923E-2"/>
          <c:w val="0.81229396325459313"/>
          <c:h val="0.743503207932341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29146.273537923757</c:v>
                </c:pt>
                <c:pt idx="1">
                  <c:v>21062.77004917755</c:v>
                </c:pt>
                <c:pt idx="2">
                  <c:v>24435.790067945483</c:v>
                </c:pt>
                <c:pt idx="3">
                  <c:v>32287.070732059881</c:v>
                </c:pt>
                <c:pt idx="4">
                  <c:v>26567.913614231053</c:v>
                </c:pt>
                <c:pt idx="5">
                  <c:v>30269.143873546062</c:v>
                </c:pt>
                <c:pt idx="6">
                  <c:v>27687.948934246779</c:v>
                </c:pt>
                <c:pt idx="7">
                  <c:v>29863.8945901802</c:v>
                </c:pt>
                <c:pt idx="8">
                  <c:v>20485.70230071335</c:v>
                </c:pt>
                <c:pt idx="9">
                  <c:v>29651.118041548812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70-4682-8EFC-46722FE25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Dusky</a:t>
            </a:r>
            <a:r>
              <a:rPr lang="en-AU" baseline="0"/>
              <a:t> Flathead</a:t>
            </a:r>
            <a:r>
              <a:rPr lang="en-AU"/>
              <a:t> vs Summer winds (4 yr lag)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9659317585301836"/>
                  <c:y val="-7.2620662000583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Sheet1!$P$58:$P$67</c:f>
              <c:numCache>
                <c:formatCode>General</c:formatCode>
                <c:ptCount val="10"/>
                <c:pt idx="0">
                  <c:v>18163.25424876151</c:v>
                </c:pt>
                <c:pt idx="1">
                  <c:v>11353.32544676438</c:v>
                </c:pt>
                <c:pt idx="2">
                  <c:v>9572.364203287183</c:v>
                </c:pt>
                <c:pt idx="3">
                  <c:v>3785.579162592483</c:v>
                </c:pt>
                <c:pt idx="4">
                  <c:v>12593.776439215511</c:v>
                </c:pt>
                <c:pt idx="5">
                  <c:v>15476.74213075334</c:v>
                </c:pt>
                <c:pt idx="6">
                  <c:v>12352.633346731489</c:v>
                </c:pt>
                <c:pt idx="7">
                  <c:v>17795.832653860598</c:v>
                </c:pt>
                <c:pt idx="8">
                  <c:v>18589.869438890259</c:v>
                </c:pt>
                <c:pt idx="9">
                  <c:v>17893.09503822913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38-42AC-A84D-F9FBA4B3F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Whiting vs Summer winds (2 yr lag)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03937007874017"/>
          <c:y val="5.0925925925925923E-2"/>
          <c:w val="0.81229396325459313"/>
          <c:h val="0.743503207932341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Sheet1!$P$39:$P$48</c:f>
              <c:numCache>
                <c:formatCode>General</c:formatCode>
                <c:ptCount val="10"/>
                <c:pt idx="0">
                  <c:v>7931.8022580595198</c:v>
                </c:pt>
                <c:pt idx="1">
                  <c:v>7577.1989401566534</c:v>
                </c:pt>
                <c:pt idx="2">
                  <c:v>2230.0160010208629</c:v>
                </c:pt>
                <c:pt idx="3">
                  <c:v>8847.0949520733011</c:v>
                </c:pt>
                <c:pt idx="4">
                  <c:v>11756.08804210776</c:v>
                </c:pt>
                <c:pt idx="5">
                  <c:v>10915.062193431258</c:v>
                </c:pt>
                <c:pt idx="6">
                  <c:v>11567.70054236025</c:v>
                </c:pt>
                <c:pt idx="7">
                  <c:v>13855.18047998984</c:v>
                </c:pt>
                <c:pt idx="8">
                  <c:v>13473.841846875112</c:v>
                </c:pt>
                <c:pt idx="9">
                  <c:v>10727.742774907631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17A-4D6D-995A-ADF8D9132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CPUE v April-July Winds (4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CPUE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Sheet1!$P$17:$P$26</c:f>
              <c:numCache>
                <c:formatCode>General</c:formatCode>
                <c:ptCount val="10"/>
                <c:pt idx="0">
                  <c:v>11599.09315289042</c:v>
                </c:pt>
                <c:pt idx="1">
                  <c:v>13079.279441469491</c:v>
                </c:pt>
                <c:pt idx="2">
                  <c:v>6769.5612354769473</c:v>
                </c:pt>
                <c:pt idx="3">
                  <c:v>15609.196234019118</c:v>
                </c:pt>
                <c:pt idx="4">
                  <c:v>16817.218664291169</c:v>
                </c:pt>
                <c:pt idx="5">
                  <c:v>16362.21162670708</c:v>
                </c:pt>
                <c:pt idx="6">
                  <c:v>15596.37467102146</c:v>
                </c:pt>
                <c:pt idx="7">
                  <c:v>15179.77096209829</c:v>
                </c:pt>
                <c:pt idx="8">
                  <c:v>16087.718188660059</c:v>
                </c:pt>
                <c:pt idx="9">
                  <c:v>12877.234581801749</c:v>
                </c:pt>
              </c:numCache>
            </c:numRef>
          </c:xVal>
          <c:yVal>
            <c:numRef>
              <c:f>Sheet1!$U$3:$U$12</c:f>
              <c:numCache>
                <c:formatCode>General</c:formatCode>
                <c:ptCount val="10"/>
                <c:pt idx="0">
                  <c:v>398.17985929066271</c:v>
                </c:pt>
                <c:pt idx="1">
                  <c:v>520.77422217255094</c:v>
                </c:pt>
                <c:pt idx="2">
                  <c:v>535.76700679058297</c:v>
                </c:pt>
                <c:pt idx="3">
                  <c:v>478.12855891671683</c:v>
                </c:pt>
                <c:pt idx="4">
                  <c:v>612.71520249535899</c:v>
                </c:pt>
                <c:pt idx="5">
                  <c:v>734.40935008369661</c:v>
                </c:pt>
                <c:pt idx="6">
                  <c:v>640.19652041342272</c:v>
                </c:pt>
                <c:pt idx="7">
                  <c:v>680.77935610386339</c:v>
                </c:pt>
                <c:pt idx="8">
                  <c:v>682.06145770833825</c:v>
                </c:pt>
                <c:pt idx="9">
                  <c:v>616.0353334390029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39-4289-BD8A-70551A0A3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Mullet v April-July Winds (4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Sheet1!$P$17:$P$26</c:f>
              <c:numCache>
                <c:formatCode>General</c:formatCode>
                <c:ptCount val="10"/>
                <c:pt idx="0">
                  <c:v>11599.09315289042</c:v>
                </c:pt>
                <c:pt idx="1">
                  <c:v>13079.279441469491</c:v>
                </c:pt>
                <c:pt idx="2">
                  <c:v>6769.5612354769473</c:v>
                </c:pt>
                <c:pt idx="3">
                  <c:v>15609.196234019118</c:v>
                </c:pt>
                <c:pt idx="4">
                  <c:v>16817.218664291169</c:v>
                </c:pt>
                <c:pt idx="5">
                  <c:v>16362.21162670708</c:v>
                </c:pt>
                <c:pt idx="6">
                  <c:v>15596.37467102146</c:v>
                </c:pt>
                <c:pt idx="7">
                  <c:v>15179.77096209829</c:v>
                </c:pt>
                <c:pt idx="8">
                  <c:v>16087.718188660059</c:v>
                </c:pt>
                <c:pt idx="9">
                  <c:v>12877.234581801749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32-498D-A174-583C6CACE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Blackfish v Summer Winds (7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Sheet1!$P$34:$P$43</c:f>
              <c:numCache>
                <c:formatCode>General</c:formatCode>
                <c:ptCount val="10"/>
                <c:pt idx="0">
                  <c:v>4590.9826136121756</c:v>
                </c:pt>
                <c:pt idx="1">
                  <c:v>9952.0619171127</c:v>
                </c:pt>
                <c:pt idx="2">
                  <c:v>10007.046266561174</c:v>
                </c:pt>
                <c:pt idx="3">
                  <c:v>13810.366360883148</c:v>
                </c:pt>
                <c:pt idx="4">
                  <c:v>21831.77879416541</c:v>
                </c:pt>
                <c:pt idx="5">
                  <c:v>15421.96250415314</c:v>
                </c:pt>
                <c:pt idx="6">
                  <c:v>4554.0940893050401</c:v>
                </c:pt>
                <c:pt idx="7">
                  <c:v>7690.9319595963807</c:v>
                </c:pt>
                <c:pt idx="8">
                  <c:v>14840.838679416502</c:v>
                </c:pt>
                <c:pt idx="9">
                  <c:v>22048.677390452958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E7-43B2-B586-E66581E6A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Bream v Oct-Feb Winds (3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Sheet1!$P$111:$P$120</c:f>
              <c:numCache>
                <c:formatCode>General</c:formatCode>
                <c:ptCount val="10"/>
                <c:pt idx="0">
                  <c:v>27047.636984927223</c:v>
                </c:pt>
                <c:pt idx="1">
                  <c:v>9534.0726353118116</c:v>
                </c:pt>
                <c:pt idx="2">
                  <c:v>14644.09151645008</c:v>
                </c:pt>
                <c:pt idx="3">
                  <c:v>22503.26688816446</c:v>
                </c:pt>
                <c:pt idx="4">
                  <c:v>26221.262332373597</c:v>
                </c:pt>
                <c:pt idx="5">
                  <c:v>19664.85358427203</c:v>
                </c:pt>
                <c:pt idx="6">
                  <c:v>22960.115683628603</c:v>
                </c:pt>
                <c:pt idx="7">
                  <c:v>23005.037339839499</c:v>
                </c:pt>
                <c:pt idx="8">
                  <c:v>23144.165569333349</c:v>
                </c:pt>
                <c:pt idx="9">
                  <c:v>10937.671053127549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1D-435D-90B7-77874A4C3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Dusky</a:t>
            </a:r>
            <a:r>
              <a:rPr lang="en-US" baseline="0"/>
              <a:t> Flathead</a:t>
            </a:r>
            <a:r>
              <a:rPr lang="en-US"/>
              <a:t> v Summer Winds (3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Sheet1!$P$58:$P$67</c:f>
              <c:numCache>
                <c:formatCode>General</c:formatCode>
                <c:ptCount val="10"/>
                <c:pt idx="0">
                  <c:v>24649.175709235358</c:v>
                </c:pt>
                <c:pt idx="1">
                  <c:v>15396.90892270515</c:v>
                </c:pt>
                <c:pt idx="2">
                  <c:v>6837.7517788656296</c:v>
                </c:pt>
                <c:pt idx="3">
                  <c:v>8704.8538440646298</c:v>
                </c:pt>
                <c:pt idx="4">
                  <c:v>17498.910052225612</c:v>
                </c:pt>
                <c:pt idx="5">
                  <c:v>26892.339995989078</c:v>
                </c:pt>
                <c:pt idx="6">
                  <c:v>13495.806098512938</c:v>
                </c:pt>
                <c:pt idx="7">
                  <c:v>17109.94211591085</c:v>
                </c:pt>
                <c:pt idx="8">
                  <c:v>19524.631448492539</c:v>
                </c:pt>
                <c:pt idx="9">
                  <c:v>18454.695757147569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70-4261-9FB3-5E4DA219D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Whiting v Summer Winds (2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Sheet1!$P$41:$P$50</c:f>
              <c:numCache>
                <c:formatCode>General</c:formatCode>
                <c:ptCount val="10"/>
                <c:pt idx="0">
                  <c:v>15421.96250415314</c:v>
                </c:pt>
                <c:pt idx="1">
                  <c:v>4554.0940893050401</c:v>
                </c:pt>
                <c:pt idx="2">
                  <c:v>7690.9319595963807</c:v>
                </c:pt>
                <c:pt idx="3">
                  <c:v>14840.838679416502</c:v>
                </c:pt>
                <c:pt idx="4">
                  <c:v>22048.677390452958</c:v>
                </c:pt>
                <c:pt idx="5">
                  <c:v>12816.8711042823</c:v>
                </c:pt>
                <c:pt idx="6">
                  <c:v>11967.647512580899</c:v>
                </c:pt>
                <c:pt idx="7">
                  <c:v>15681.41681061184</c:v>
                </c:pt>
                <c:pt idx="8">
                  <c:v>14529.08218322233</c:v>
                </c:pt>
                <c:pt idx="9">
                  <c:v>5927.166308585749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71-4E98-8C24-2D8B22C9E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9EEC-43DE-4BD5-A252-8BAA017AF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54A0-7D12-4FDA-9B8C-F62D6F32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376D-98D5-4FB0-847E-C2173608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DC8A-555D-4060-8D59-A54B7CCB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51BB-914C-450C-9A2C-5559FB22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01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E79-B6D1-4F60-86FA-FEF23BCD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A733-1B65-44EF-9671-038165A1A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798C-8A74-46C7-89EB-91DEB39C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DE28-E8C0-4A37-BE8F-8A20AA90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D6FC-57EE-444A-916F-15706AA8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6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DB315-155E-4F03-936D-C4DFCC86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73925-8664-477D-B857-4A4B8A91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F03A-4C70-4F0D-9336-7658F5C5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5756-A2D3-4E94-B867-B5FD7F33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A7E2-2024-495C-B8C6-41F08BE8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4C0-E013-4227-94AE-0F07365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CE60-8603-47B6-8427-6C9EB001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FB86-8F70-4A28-97B1-D469FEAE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8130-992B-4689-8E19-9A7AF1D1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1784-BFE3-4570-B030-34581AA5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8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5678-7586-4587-AC24-CC0A4B4D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3EB0-F6F9-48AA-8D38-11A079EC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85C7-DF2E-45E4-95DD-34D7375B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8E71-B142-48ED-B690-D1E4E0AF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29F-E8A9-4EB3-AB12-3C73DBE8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1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855-6176-4930-B9AF-9FACA55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8452-0089-43A3-9FC8-016440B0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3FAD-CF19-4943-8A3B-2CFEC18A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AF11-679F-427A-99C5-6593A50B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A218-D5F6-4F65-A6B6-DD086B00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A168-13A3-41CE-BC03-826BD3A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8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1AF7-16D3-4416-8D51-BA54614B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C69A-A185-43E5-8E85-0C3C1345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0628-3885-4799-BC91-B962C2BC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174A8-C397-4530-8C15-D5F50767E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234C-CFD3-4E19-B409-17C58F5E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184A6-DB2B-402E-986A-0C8042F1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C68FF-B6E1-4B53-9F71-103C4966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D9C70-2BF1-4991-BD14-672A833D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0DF-12C9-4559-9EE1-796D0D8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B896A-0DDC-4DDF-8371-0943145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1F8C-F3BE-4D6E-B4C1-796F37DC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5D42-422D-4D28-A70C-EB936B7E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8586B-CC2D-434C-8C49-A800102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350F3-6D2E-4DF1-A676-288A8E9C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97E2-F182-478D-9EA6-CF029FE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225-8BB6-482C-8AE0-9104A632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A607-FF44-4341-A3AB-4F9A1E51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849C-ADB5-474D-B0BB-11A7B0F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D271-66E1-4B0D-B31F-C2CA45BE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A1A3-189D-460D-985F-81CC5A7F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D78B-F93A-4DF6-A28C-620BD591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9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262-7A41-44BC-B8D9-CD31A1E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CA581-EC6F-4656-BBC2-7ECA4BAFC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73B2-5ECA-4BFC-BE60-D8441DC7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03C5-810F-46AD-99D9-79E3476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3DA50-FB88-46B1-8B70-9B781F36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8EC5-2130-4B51-8605-766C2B05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EBE70-B62A-4669-89FC-5D418301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1CD7-5265-47CF-A441-973ED9473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29A3-8021-4D70-B640-3F25E66CE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E75E-8E3B-4F78-9592-F42F42597671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3D59-0DB5-4ABB-9945-A0A98049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461F-A26E-4E63-972B-F6BF9BA9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85A6-69DE-493C-A3C7-530A3AED63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4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E376-13C2-42E7-8CFD-EB8FA612F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Hayden preliminary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9E112-D7F2-4A72-A56D-A41AE3C4D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57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1517F-E651-4C1F-BD53-29BA1395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05347"/>
              </p:ext>
            </p:extLst>
          </p:nvPr>
        </p:nvGraphicFramePr>
        <p:xfrm>
          <a:off x="6442841" y="1938069"/>
          <a:ext cx="4267200" cy="3243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5575238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5237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72716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8292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23399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1734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6196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Bream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Dusky flathead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Luderick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 whiting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 mullet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24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04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16.19894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12.18183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9.435612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0.203757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61.97986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10.9247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8.045078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11.27501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0.356928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69.39829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0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9.612747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12.79345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16.64034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0.977064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59.9764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49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8.247236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6.997008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17.52508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1.107617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66.12306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8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7.761861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10.74491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14.09408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1.996873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65.40228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34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4.106449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3.526483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9.143925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0.95167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82.27147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60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31.4452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7.552793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6.91681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1.407374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52.67782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62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52.69014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8.184519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7.905059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0.764538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30.45574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11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44.35162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9.966596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9.926692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0.725099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35.02999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9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26.98448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13.91422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15.68884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2.204974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41.20749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21.23234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9.390688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11.85514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1.069589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56.45224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9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16.90314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3.140402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3.82981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0.646035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16.43916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5517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61D06-E85D-4F64-8089-8665CDC4F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22594"/>
              </p:ext>
            </p:extLst>
          </p:nvPr>
        </p:nvGraphicFramePr>
        <p:xfrm>
          <a:off x="893379" y="1938069"/>
          <a:ext cx="4267200" cy="3243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71351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778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5555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8672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6936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16046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3679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Bream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Dusky flathead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Luderick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 whiting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 mullet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138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13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5.559649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21.09952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10.24092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1.126543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61.97337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587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5.957014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18.16375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13.18804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0.712236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61.97896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23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4.047378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24.29033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24.99674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1.489927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45.17563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10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5.902207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18.89878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26.08724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0.602542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48.50923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30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3.614621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10.93669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18.76918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1.12231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65.5572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10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10.05806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10.48645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20.15199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1.461763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57.84173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98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23.08517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9.131384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18.51807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2.402641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46.86274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9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8.963044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9.304924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16.62161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2.334858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62.77556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9.036338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9.609019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15.0744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0.524227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65.75602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45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21.79328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12.35174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19.03433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0.78758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46.03307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22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9.801676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14.42726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18.26825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1.256463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56.24635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16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6.999827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5.630047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4.876435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8.581311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700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B718549-4C1F-4764-A700-EC4BF09A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79" y="1199564"/>
            <a:ext cx="8325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Tuggerah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24F8D6-FDE0-4645-B977-79B5B951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638" y="1033912"/>
            <a:ext cx="802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Illawarra: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3DE72-53E4-44D6-9CDC-C91359CD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4" y="0"/>
            <a:ext cx="909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2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92FF4-E80C-4CA1-B3F1-DCC44B4F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" y="203723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B9EB9-F99F-458B-9ADC-50B4F699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29" y="203722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EFBC0-05AD-4F90-B8F6-1415CDC63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53" y="3428999"/>
            <a:ext cx="4578493" cy="275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FBD6F-1F09-4FA7-AB9D-D27E62807E60}"/>
              </a:ext>
            </a:extLst>
          </p:cNvPr>
          <p:cNvSpPr txBox="1"/>
          <p:nvPr/>
        </p:nvSpPr>
        <p:spPr>
          <a:xfrm>
            <a:off x="385665" y="6136824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Illawarra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11C032-354C-4471-86B3-8AE20D2D6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2980"/>
              </p:ext>
            </p:extLst>
          </p:nvPr>
        </p:nvGraphicFramePr>
        <p:xfrm>
          <a:off x="269846" y="31764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670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0B153-1DF2-41C9-997C-7237703FB874}"/>
              </a:ext>
            </a:extLst>
          </p:cNvPr>
          <p:cNvSpPr txBox="1"/>
          <p:nvPr/>
        </p:nvSpPr>
        <p:spPr>
          <a:xfrm>
            <a:off x="385665" y="6136824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Illawarra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7B0F0-654C-45A5-8C96-C81E9E60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6510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9E5C5-08E3-4631-8FED-93750495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5860"/>
            <a:ext cx="4584589" cy="275563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9608AA-BD5E-4017-A0F8-F06D7A246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94715"/>
              </p:ext>
            </p:extLst>
          </p:nvPr>
        </p:nvGraphicFramePr>
        <p:xfrm>
          <a:off x="538293" y="35782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6A9E535-558F-4D8E-A488-C91CD8779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533258"/>
              </p:ext>
            </p:extLst>
          </p:nvPr>
        </p:nvGraphicFramePr>
        <p:xfrm>
          <a:off x="538293" y="351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74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A87ED88-D44C-4A16-AC82-D1DF30C07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827014"/>
              </p:ext>
            </p:extLst>
          </p:nvPr>
        </p:nvGraphicFramePr>
        <p:xfrm>
          <a:off x="413657" y="527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FC7FE4-6AEA-47D5-8E2D-201EF367F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90280"/>
              </p:ext>
            </p:extLst>
          </p:nvPr>
        </p:nvGraphicFramePr>
        <p:xfrm>
          <a:off x="5088293" y="4525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41296"/>
              </p:ext>
            </p:extLst>
          </p:nvPr>
        </p:nvGraphicFramePr>
        <p:xfrm>
          <a:off x="5498840" y="33543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06FA04-855B-433C-8CE8-683812754433}"/>
              </a:ext>
            </a:extLst>
          </p:cNvPr>
          <p:cNvSpPr txBox="1"/>
          <p:nvPr/>
        </p:nvSpPr>
        <p:spPr>
          <a:xfrm>
            <a:off x="671804" y="6316824"/>
            <a:ext cx="104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Tuggerah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D74D9B4-2770-4169-8A5A-F917DB6D4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491113"/>
              </p:ext>
            </p:extLst>
          </p:nvPr>
        </p:nvGraphicFramePr>
        <p:xfrm>
          <a:off x="516293" y="33543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3203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07449"/>
              </p:ext>
            </p:extLst>
          </p:nvPr>
        </p:nvGraphicFramePr>
        <p:xfrm>
          <a:off x="133739" y="32890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E6518F-220D-485F-965B-CA4034F5AC6D}"/>
              </a:ext>
            </a:extLst>
          </p:cNvPr>
          <p:cNvSpPr txBox="1"/>
          <p:nvPr/>
        </p:nvSpPr>
        <p:spPr>
          <a:xfrm>
            <a:off x="671804" y="6316824"/>
            <a:ext cx="104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Tuggerah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C9153-50E5-4791-8710-C9557F1A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10" y="533410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498A8-31B9-42E6-9115-3F5157C4D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9" y="3429000"/>
            <a:ext cx="4584589" cy="275563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99872"/>
              </p:ext>
            </p:extLst>
          </p:nvPr>
        </p:nvGraphicFramePr>
        <p:xfrm>
          <a:off x="133739" y="403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715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C397AB-1F7A-4391-A112-C67D978D7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418141"/>
              </p:ext>
            </p:extLst>
          </p:nvPr>
        </p:nvGraphicFramePr>
        <p:xfrm>
          <a:off x="189722" y="1087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B76B-2719-4DAA-AC8A-E1A1AEE1FA6A}"/>
              </a:ext>
            </a:extLst>
          </p:cNvPr>
          <p:cNvSpPr txBox="1"/>
          <p:nvPr/>
        </p:nvSpPr>
        <p:spPr>
          <a:xfrm>
            <a:off x="457200" y="522514"/>
            <a:ext cx="31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Against wrong winds - Tuggerah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BF06E8-8BA3-42E4-9043-8857D37E9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833101"/>
              </p:ext>
            </p:extLst>
          </p:nvPr>
        </p:nvGraphicFramePr>
        <p:xfrm>
          <a:off x="189722" y="37089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5FC526-BF3E-4D11-A1D5-0500DEEB6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4329"/>
              </p:ext>
            </p:extLst>
          </p:nvPr>
        </p:nvGraphicFramePr>
        <p:xfrm>
          <a:off x="5358882" y="37089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25CF2F-23A8-4826-836E-E35D814BC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662390"/>
              </p:ext>
            </p:extLst>
          </p:nvPr>
        </p:nvGraphicFramePr>
        <p:xfrm>
          <a:off x="5358882" y="965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27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00C97D-DA8A-4AFB-8A76-CD07F26C1F64}"/>
              </a:ext>
            </a:extLst>
          </p:cNvPr>
          <p:cNvSpPr txBox="1"/>
          <p:nvPr/>
        </p:nvSpPr>
        <p:spPr>
          <a:xfrm>
            <a:off x="671804" y="6316824"/>
            <a:ext cx="104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Tuggerah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56F3A-F5B5-453F-B546-029C20EF06F5}"/>
              </a:ext>
            </a:extLst>
          </p:cNvPr>
          <p:cNvSpPr txBox="1"/>
          <p:nvPr/>
        </p:nvSpPr>
        <p:spPr>
          <a:xfrm>
            <a:off x="457200" y="522514"/>
            <a:ext cx="31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Against wrong winds - Tuggerah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B8A3D0-4CEF-4FBD-9D47-BC98E4795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01010"/>
              </p:ext>
            </p:extLst>
          </p:nvPr>
        </p:nvGraphicFramePr>
        <p:xfrm>
          <a:off x="671804" y="1084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12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9B76B-2719-4DAA-AC8A-E1A1AEE1FA6A}"/>
              </a:ext>
            </a:extLst>
          </p:cNvPr>
          <p:cNvSpPr txBox="1"/>
          <p:nvPr/>
        </p:nvSpPr>
        <p:spPr>
          <a:xfrm>
            <a:off x="457200" y="522514"/>
            <a:ext cx="311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Against wrong winds - Illawarra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F2EC0E-522C-4ABE-8008-5417A5D0E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399009"/>
              </p:ext>
            </p:extLst>
          </p:nvPr>
        </p:nvGraphicFramePr>
        <p:xfrm>
          <a:off x="457200" y="1017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7C4B57-E757-4610-A1D7-05C9BCBD5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289064"/>
              </p:ext>
            </p:extLst>
          </p:nvPr>
        </p:nvGraphicFramePr>
        <p:xfrm>
          <a:off x="6251197" y="1017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E3E418-416F-4E47-8BA2-A2D8160CF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29473"/>
              </p:ext>
            </p:extLst>
          </p:nvPr>
        </p:nvGraphicFramePr>
        <p:xfrm>
          <a:off x="457200" y="3885684"/>
          <a:ext cx="4572000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2BD16E4-EFEE-47F3-8A9B-6A20A9055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418474"/>
              </p:ext>
            </p:extLst>
          </p:nvPr>
        </p:nvGraphicFramePr>
        <p:xfrm>
          <a:off x="6251197" y="3760365"/>
          <a:ext cx="4572000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303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6F3A-F5B5-453F-B546-029C20EF06F5}"/>
              </a:ext>
            </a:extLst>
          </p:cNvPr>
          <p:cNvSpPr txBox="1"/>
          <p:nvPr/>
        </p:nvSpPr>
        <p:spPr>
          <a:xfrm>
            <a:off x="457200" y="522514"/>
            <a:ext cx="311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Against wrong winds - Illawarra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D10922-5BA1-4715-BEDA-12F700DB8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93153"/>
              </p:ext>
            </p:extLst>
          </p:nvPr>
        </p:nvGraphicFramePr>
        <p:xfrm>
          <a:off x="947530" y="1177511"/>
          <a:ext cx="4572000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97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518</Words>
  <Application>Microsoft Office PowerPoint</Application>
  <PresentationFormat>Widescreen</PresentationFormat>
  <Paragraphs>269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Hayden preliminary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Suthers</dc:creator>
  <cp:lastModifiedBy>Hayden Schilling</cp:lastModifiedBy>
  <cp:revision>16</cp:revision>
  <cp:lastPrinted>2019-05-20T04:52:46Z</cp:lastPrinted>
  <dcterms:created xsi:type="dcterms:W3CDTF">2019-05-20T04:05:22Z</dcterms:created>
  <dcterms:modified xsi:type="dcterms:W3CDTF">2019-05-27T09:26:39Z</dcterms:modified>
</cp:coreProperties>
</file>