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8" r:id="rId8"/>
    <p:sldId id="261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554B-B5B4-460D-8E51-AA76EDE9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48D76-3D95-4D27-AEBF-1FF82A89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D0DB-E144-4E7F-8770-03179057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424B-F340-4570-974D-90FF08A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4E39-D8F8-48E8-92FF-5E97DA9E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3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5BBF-E7A5-405B-9485-84DAE5C1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588DB-EF89-4786-AF38-755EE829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549F-DB7D-44BD-AA1E-FE513A14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A754-C3F3-4815-960F-2A20C2B4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60AF-8279-427F-921C-59F13330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4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68D36-4C22-4285-B23A-C28DDF259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2B0A3-A487-442A-AAF8-32375851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F8A5-9E43-48A7-B0ED-E3BF61B8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8C22-8C98-4721-B4AD-E749E6D7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47BFD-6FFF-4797-B93C-C4A5509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69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9221-C4F6-4990-9FB1-7C05736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924A-8D99-464F-8C3A-15529337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8A95-7977-49FA-9720-1174961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D10F-BA82-44BA-9E73-F17425AD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F202-2317-4D01-9F77-534944AF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9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8D42-5AD9-4D0E-944B-76ABF20F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CAB5B-52BC-41B6-8B5A-2DC28E67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4E50-C0AB-40CA-9970-364B2362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62C3-80D2-4EC1-9276-2E4F715A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C150-B8C2-4CA6-A9CB-A99084E5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58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BAB5-7712-4C5F-976B-B4644EC1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EB12-6975-4E4E-AAF2-50E56291B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F50BF-3E8C-4732-8B04-B7161D5B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94E2C-4E12-4032-BFD3-FDAAA5E4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38859-0D48-4340-93CC-552160BF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7E04-5D52-4B29-A2F0-EB65E59D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2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505A-CB0F-41E0-8CC2-C6B69988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4A04-47F9-4F2C-A9D9-93D300A3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D1ECC-2521-4305-B3DF-532665BE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FB039-C104-4AB5-99DF-AC4571C57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CA240-B829-4FD5-BD87-0251AED24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ADD4C-B998-41EE-8B79-8DC7B79B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A6E9E-6A61-4894-8725-BCAF8F13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A51B0-D979-4939-95D0-3F8EC536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2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2787-4844-45C8-A0FE-00873323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2119A-AD0D-4A90-97DB-7857D00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D4459-EE35-4921-971F-41B8BB96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6AF4C-B862-419F-8B11-F4EC982F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E4E84-50D8-46EE-9534-3CCEC332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88DD4-24A7-4F2F-A0EE-8D47C404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3BC4-22B0-40FA-8DE1-450CDC3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12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A05E-E62F-4C8B-9742-365D9371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421C-0E15-4322-921E-27638439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3C1F6-94E2-40B7-9333-B0FD85C47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F7F39-0D36-47BC-AC40-2DBB7481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89CC7-36F6-4088-B36A-FCE988AB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9AC44-33FF-49BD-9959-1C1C91F2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94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D7E3-892D-438F-8A3E-A71B54A8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B4096-F021-4779-8340-4FBF208AE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2E0DE-CE4E-40A0-A9C9-E1370B9F8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B292-D0A1-4DDB-B5FD-6B4CC161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D797-0AA9-4774-80E5-B4C9C72A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243C-30F7-49CC-93D8-228248E7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4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62AFE-E6EE-46E3-9AAA-61825264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BA40-685D-4929-9DEC-EB3D4453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995E-A4D4-4C33-B346-87A46CF5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155E-245A-47F3-93BB-B365DD078A03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1177-1E78-4497-A74C-6EC3FB045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F562-8D43-4395-98A0-913E223ED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DB3C-A543-467C-ACBD-051C6EF8D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3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93E3-96DC-46BE-AE41-54402937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Onshore winds as a driver of increased recruitment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F261-6CC3-4C61-BFDB-E7AC2831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Schilling</a:t>
            </a:r>
          </a:p>
          <a:p>
            <a:r>
              <a:rPr lang="en-AU" dirty="0"/>
              <a:t>Suthers</a:t>
            </a:r>
          </a:p>
          <a:p>
            <a:r>
              <a:rPr lang="en-AU" dirty="0" err="1"/>
              <a:t>Gillson</a:t>
            </a:r>
            <a:endParaRPr lang="en-AU" dirty="0"/>
          </a:p>
          <a:p>
            <a:r>
              <a:rPr lang="en-AU"/>
              <a:t>Hinchliffe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685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DBB-C3A9-43CC-8742-7817DDFB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 2: Commercial CPUE – Large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4A5B-8B28-419E-91BB-42A78B1F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Use results on the mechanism in Aim 1 to drive model design in Aim 2 (which winds to use, SE, NE or both)</a:t>
            </a:r>
          </a:p>
          <a:p>
            <a:r>
              <a:rPr lang="en-AU" dirty="0"/>
              <a:t>Linear models (model for each species)</a:t>
            </a:r>
          </a:p>
          <a:p>
            <a:pPr lvl="1"/>
            <a:r>
              <a:rPr lang="en-AU" dirty="0"/>
              <a:t>Adjust p-values for multiple testing</a:t>
            </a:r>
          </a:p>
          <a:p>
            <a:pPr lvl="1"/>
            <a:r>
              <a:rPr lang="en-AU" dirty="0"/>
              <a:t>Use lagged winds based on FRDC Age compositions from mesh nets in Clarence River</a:t>
            </a:r>
          </a:p>
          <a:p>
            <a:pPr lvl="1"/>
            <a:r>
              <a:rPr lang="en-AU" dirty="0"/>
              <a:t>Control for drought (as continuous – number of drought declared months)</a:t>
            </a:r>
          </a:p>
          <a:p>
            <a:pPr lvl="1"/>
            <a:r>
              <a:rPr lang="en-AU" dirty="0"/>
              <a:t>CPUE Normalised within each estuary (-1 to 1)</a:t>
            </a:r>
          </a:p>
          <a:p>
            <a:pPr lvl="1"/>
            <a:r>
              <a:rPr lang="en-AU" dirty="0"/>
              <a:t>Winds Scaled (mean of 0, </a:t>
            </a:r>
            <a:r>
              <a:rPr lang="en-AU" dirty="0" err="1"/>
              <a:t>sd</a:t>
            </a:r>
            <a:r>
              <a:rPr lang="en-AU" dirty="0"/>
              <a:t> of 1)</a:t>
            </a:r>
          </a:p>
          <a:p>
            <a:pPr lvl="1"/>
            <a:r>
              <a:rPr lang="en-AU" dirty="0"/>
              <a:t>Random effect of estuary or estuary type?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120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4CD-393A-4781-9C7F-8991E8C9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Commercial data – Large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CDC6-65CC-4316-87C8-41CAD4C3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Drought generally has a positive effect</a:t>
            </a:r>
          </a:p>
          <a:p>
            <a:r>
              <a:rPr lang="en-AU" dirty="0"/>
              <a:t>Bream show the wind trend with lagged SE winds strongly</a:t>
            </a:r>
          </a:p>
          <a:p>
            <a:r>
              <a:rPr lang="en-AU" dirty="0"/>
              <a:t>Luderick have weak evidence of effect (P = 0.09)</a:t>
            </a:r>
          </a:p>
          <a:p>
            <a:r>
              <a:rPr lang="en-AU" dirty="0"/>
              <a:t>Whiting strong positive drought effect only</a:t>
            </a:r>
          </a:p>
          <a:p>
            <a:r>
              <a:rPr lang="en-AU" dirty="0"/>
              <a:t>Mullet no effects</a:t>
            </a:r>
          </a:p>
          <a:p>
            <a:r>
              <a:rPr lang="en-AU" dirty="0"/>
              <a:t>Flathead show </a:t>
            </a:r>
            <a:r>
              <a:rPr lang="en-AU"/>
              <a:t>no effects</a:t>
            </a:r>
            <a:endParaRPr lang="en-AU" dirty="0"/>
          </a:p>
          <a:p>
            <a:r>
              <a:rPr lang="en-AU" dirty="0"/>
              <a:t>Total CPUE no effects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27074-2C74-40F0-8169-F6FFDDF26225}"/>
              </a:ext>
            </a:extLst>
          </p:cNvPr>
          <p:cNvSpPr txBox="1"/>
          <p:nvPr/>
        </p:nvSpPr>
        <p:spPr>
          <a:xfrm>
            <a:off x="1620716" y="5475035"/>
            <a:ext cx="3938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Add estuary and remove normalisation</a:t>
            </a:r>
          </a:p>
          <a:p>
            <a:r>
              <a:rPr lang="en-AU" dirty="0"/>
              <a:t>Remove big rivers (avoid drought effect)</a:t>
            </a:r>
          </a:p>
          <a:p>
            <a:r>
              <a:rPr lang="en-AU" dirty="0"/>
              <a:t>Remove current winds</a:t>
            </a:r>
          </a:p>
          <a:p>
            <a:r>
              <a:rPr lang="en-AU" dirty="0"/>
              <a:t>Try without current wind</a:t>
            </a:r>
          </a:p>
        </p:txBody>
      </p:sp>
    </p:spTree>
    <p:extLst>
      <p:ext uri="{BB962C8B-B14F-4D97-AF65-F5344CB8AC3E}">
        <p14:creationId xmlns:p14="http://schemas.microsoft.com/office/powerpoint/2010/main" val="310191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54B5671B-6D6C-4781-AF66-1FC99E242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2" y="591186"/>
            <a:ext cx="11477624" cy="60795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5126D-B4D6-43B3-9C97-AFCFB297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46939"/>
            <a:ext cx="10515600" cy="1325563"/>
          </a:xfrm>
        </p:spPr>
        <p:txBody>
          <a:bodyPr/>
          <a:lstStyle/>
          <a:p>
            <a:r>
              <a:rPr lang="en-AU" dirty="0"/>
              <a:t>Bream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C4354-3C7A-42C0-9B93-0774D3C5BE03}"/>
              </a:ext>
            </a:extLst>
          </p:cNvPr>
          <p:cNvSpPr txBox="1"/>
          <p:nvPr/>
        </p:nvSpPr>
        <p:spPr>
          <a:xfrm>
            <a:off x="4065104" y="298174"/>
            <a:ext cx="255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Try drought*estuary type</a:t>
            </a:r>
          </a:p>
        </p:txBody>
      </p:sp>
    </p:spTree>
    <p:extLst>
      <p:ext uri="{BB962C8B-B14F-4D97-AF65-F5344CB8AC3E}">
        <p14:creationId xmlns:p14="http://schemas.microsoft.com/office/powerpoint/2010/main" val="151150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96-DF05-4A93-A33F-D00DB9C4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68" y="105066"/>
            <a:ext cx="10515600" cy="1325563"/>
          </a:xfrm>
        </p:spPr>
        <p:txBody>
          <a:bodyPr/>
          <a:lstStyle/>
          <a:p>
            <a:r>
              <a:rPr lang="en-AU" dirty="0"/>
              <a:t>Luderick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87C99C6-9E2A-4CE5-8B4C-F893FD10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6" y="1229294"/>
            <a:ext cx="10626464" cy="5628706"/>
          </a:xfrm>
        </p:spPr>
      </p:pic>
    </p:spTree>
    <p:extLst>
      <p:ext uri="{BB962C8B-B14F-4D97-AF65-F5344CB8AC3E}">
        <p14:creationId xmlns:p14="http://schemas.microsoft.com/office/powerpoint/2010/main" val="2258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CC13-3BA3-42CA-8BD3-1C0E85F2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BFE3-0EC2-4A87-8B22-F313D190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Onshore winds drive increased fisheries recruitment</a:t>
            </a:r>
          </a:p>
          <a:p>
            <a:pPr lvl="1"/>
            <a:r>
              <a:rPr lang="en-AU" dirty="0"/>
              <a:t>Hypothesised by </a:t>
            </a:r>
            <a:r>
              <a:rPr lang="en-AU" dirty="0" err="1"/>
              <a:t>Dannevig</a:t>
            </a:r>
            <a:r>
              <a:rPr lang="en-AU" dirty="0"/>
              <a:t>!</a:t>
            </a:r>
          </a:p>
          <a:p>
            <a:r>
              <a:rPr lang="en-AU" dirty="0"/>
              <a:t>Either by upwelling (NE Winds) or Retention (SE Winds)</a:t>
            </a:r>
          </a:p>
          <a:p>
            <a:r>
              <a:rPr lang="en-AU" dirty="0"/>
              <a:t>Or E winds</a:t>
            </a:r>
          </a:p>
        </p:txBody>
      </p:sp>
    </p:spTree>
    <p:extLst>
      <p:ext uri="{BB962C8B-B14F-4D97-AF65-F5344CB8AC3E}">
        <p14:creationId xmlns:p14="http://schemas.microsoft.com/office/powerpoint/2010/main" val="362743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280F-E79E-4ACA-A1C0-35EB4AAA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83E2-43B7-452D-9BAD-499C6807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Test </a:t>
            </a:r>
            <a:r>
              <a:rPr lang="en-AU" dirty="0" err="1"/>
              <a:t>Dannevig</a:t>
            </a:r>
            <a:r>
              <a:rPr lang="en-AU" dirty="0"/>
              <a:t> hypothesis by testing: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During onshore winds are larvae retained against the coast?</a:t>
            </a:r>
          </a:p>
          <a:p>
            <a:pPr lvl="1"/>
            <a:r>
              <a:rPr lang="en-AU" dirty="0"/>
              <a:t>Use NIMO Database to test for relationship between winds, larval abundance and distance from coastline</a:t>
            </a:r>
          </a:p>
          <a:p>
            <a:pPr lvl="1"/>
            <a:r>
              <a:rPr lang="en-AU" dirty="0"/>
              <a:t>This would demonstrate the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Can we see this in commercial CPUE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Gillson</a:t>
            </a:r>
            <a:r>
              <a:rPr lang="en-AU" dirty="0"/>
              <a:t> et al 2009 </a:t>
            </a:r>
            <a:r>
              <a:rPr lang="en-AU" dirty="0" err="1"/>
              <a:t>meshnet</a:t>
            </a:r>
            <a:r>
              <a:rPr lang="en-AU" dirty="0"/>
              <a:t> data with lagged winds (controlling for many factors)</a:t>
            </a:r>
          </a:p>
          <a:p>
            <a:pPr lvl="2"/>
            <a:r>
              <a:rPr lang="en-AU" dirty="0"/>
              <a:t>At an estuary scale?</a:t>
            </a:r>
          </a:p>
          <a:p>
            <a:pPr lvl="2"/>
            <a:r>
              <a:rPr lang="en-AU" dirty="0"/>
              <a:t>At a larger scale?</a:t>
            </a:r>
          </a:p>
          <a:p>
            <a:pPr lvl="1"/>
            <a:r>
              <a:rPr lang="en-AU" dirty="0"/>
              <a:t>This would show important commercial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37429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B18-173C-4E78-9857-590FEF8D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AF3B-6131-44A1-A5F2-BEF904DA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NIMO Larval Fish Database (Smith et al 2016)</a:t>
            </a:r>
          </a:p>
          <a:p>
            <a:r>
              <a:rPr lang="en-AU" dirty="0"/>
              <a:t>NSW DPI Estuary </a:t>
            </a:r>
            <a:r>
              <a:rPr lang="en-AU" dirty="0" err="1"/>
              <a:t>Meshnet</a:t>
            </a:r>
            <a:r>
              <a:rPr lang="en-AU" dirty="0"/>
              <a:t> Data (</a:t>
            </a:r>
            <a:r>
              <a:rPr lang="en-AU" dirty="0" err="1"/>
              <a:t>Gillson</a:t>
            </a:r>
            <a:r>
              <a:rPr lang="en-AU" dirty="0"/>
              <a:t> et al 2009) – 4 species, 8 estuaries</a:t>
            </a:r>
          </a:p>
          <a:p>
            <a:r>
              <a:rPr lang="en-AU" dirty="0"/>
              <a:t>NOAA Global modelled winds = </a:t>
            </a:r>
          </a:p>
          <a:p>
            <a:pPr lvl="1"/>
            <a:r>
              <a:rPr lang="en-AU" dirty="0"/>
              <a:t>NOAA-CIRES Twentieth Century Reanalysis (V2c)</a:t>
            </a:r>
          </a:p>
          <a:p>
            <a:pPr lvl="1"/>
            <a:r>
              <a:rPr lang="en-AU" dirty="0"/>
              <a:t>3 hourly measurements, surface level (~200km</a:t>
            </a:r>
            <a:r>
              <a:rPr lang="en-AU" baseline="30000" dirty="0"/>
              <a:t>2</a:t>
            </a:r>
            <a:r>
              <a:rPr lang="en-AU" dirty="0"/>
              <a:t> resolution)</a:t>
            </a:r>
          </a:p>
          <a:p>
            <a:pPr lvl="1"/>
            <a:r>
              <a:rPr lang="en-AU" dirty="0"/>
              <a:t>Using estuary specific winds for estuary specific</a:t>
            </a:r>
          </a:p>
          <a:p>
            <a:pPr lvl="1"/>
            <a:r>
              <a:rPr lang="en-AU" dirty="0"/>
              <a:t>Using Sydney winds for larger scale</a:t>
            </a:r>
          </a:p>
          <a:p>
            <a:pPr lvl="1"/>
            <a:r>
              <a:rPr lang="en-AU" dirty="0"/>
              <a:t>Only up to 2015 (so limits larval fish marginally, up to 2018 will be available in late September)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175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EED4-FDA7-4C0A-93E3-0785EFBB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 1: Larval 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01A1-29CE-4AFC-A30A-24AB3F06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General Linear Mixed Model with Negative Binomial Distribution</a:t>
            </a:r>
          </a:p>
          <a:p>
            <a:pPr lvl="1"/>
            <a:r>
              <a:rPr lang="en-AU" dirty="0"/>
              <a:t>Response = Total Larval Abundance</a:t>
            </a:r>
          </a:p>
          <a:p>
            <a:pPr lvl="1"/>
            <a:r>
              <a:rPr lang="en-AU" dirty="0"/>
              <a:t>Random Effect = Project Code (proxy for time, method of collection)</a:t>
            </a:r>
          </a:p>
          <a:p>
            <a:pPr lvl="1"/>
            <a:r>
              <a:rPr lang="en-AU" dirty="0"/>
              <a:t>Fixed Effects = Distance from coast*SE Winds*NE Winds</a:t>
            </a:r>
          </a:p>
          <a:p>
            <a:pPr lvl="1"/>
            <a:r>
              <a:rPr lang="en-AU" dirty="0"/>
              <a:t>Winds are Sydney winds (2 weeks leading up to capture)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We are interested in the interactions</a:t>
            </a:r>
          </a:p>
          <a:p>
            <a:pPr lvl="2"/>
            <a:r>
              <a:rPr lang="en-AU" dirty="0"/>
              <a:t>If hypothesis is correct, we should see increased larval near the coast during strong winds.</a:t>
            </a:r>
          </a:p>
          <a:p>
            <a:pPr lvl="2"/>
            <a:r>
              <a:rPr lang="en-AU" dirty="0"/>
              <a:t>If it’s strong SE winds then retention is responsible</a:t>
            </a:r>
          </a:p>
          <a:p>
            <a:pPr lvl="2"/>
            <a:r>
              <a:rPr lang="en-AU" dirty="0"/>
              <a:t>If it’s strong NE winds then upwelling is responsible</a:t>
            </a:r>
          </a:p>
          <a:p>
            <a:pPr lvl="2"/>
            <a:r>
              <a:rPr lang="en-AU" dirty="0"/>
              <a:t>If it’s both then it’s just wind?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77505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932C-12C0-40F4-A22F-775D9AEA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620"/>
            <a:ext cx="10515600" cy="1325563"/>
          </a:xfrm>
        </p:spPr>
        <p:txBody>
          <a:bodyPr/>
          <a:lstStyle/>
          <a:p>
            <a:r>
              <a:rPr lang="en-AU" dirty="0"/>
              <a:t>Larval Fish Results – Total Abundance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9D79ED-BEA6-43AB-9A90-0598F65D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0" y="1309635"/>
            <a:ext cx="5838815" cy="3868215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C7D255-6F25-4CD4-8FD4-8ACE208F4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3539"/>
            <a:ext cx="5838815" cy="3868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A2193-CB4A-495E-BB7E-0E7E5D30ED6D}"/>
              </a:ext>
            </a:extLst>
          </p:cNvPr>
          <p:cNvSpPr txBox="1"/>
          <p:nvPr/>
        </p:nvSpPr>
        <p:spPr>
          <a:xfrm>
            <a:off x="434898" y="5519854"/>
            <a:ext cx="10286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 strong winds, larval fish increase in abundance near the coast – bigger effect for SE but NE also significant</a:t>
            </a:r>
          </a:p>
          <a:p>
            <a:endParaRPr lang="en-AU" dirty="0"/>
          </a:p>
          <a:p>
            <a:r>
              <a:rPr lang="en-AU" dirty="0"/>
              <a:t>Error bars may be wrong (plotting a GLMM gives a warning – work in progress)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67123-24BF-4EDE-9C2F-4E9DA3B628F0}"/>
              </a:ext>
            </a:extLst>
          </p:cNvPr>
          <p:cNvSpPr txBox="1"/>
          <p:nvPr/>
        </p:nvSpPr>
        <p:spPr>
          <a:xfrm>
            <a:off x="4174435" y="1053548"/>
            <a:ext cx="2503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Plot slopes with distance</a:t>
            </a:r>
          </a:p>
          <a:p>
            <a:r>
              <a:rPr lang="en-AU" dirty="0"/>
              <a:t>Latitudes 30 – 36</a:t>
            </a:r>
          </a:p>
          <a:p>
            <a:r>
              <a:rPr lang="en-AU" dirty="0"/>
              <a:t>Sydney port hacking</a:t>
            </a:r>
          </a:p>
        </p:txBody>
      </p:sp>
    </p:spTree>
    <p:extLst>
      <p:ext uri="{BB962C8B-B14F-4D97-AF65-F5344CB8AC3E}">
        <p14:creationId xmlns:p14="http://schemas.microsoft.com/office/powerpoint/2010/main" val="272282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D75B23-5CA2-478E-93E2-5CF0CE9B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5" y="631596"/>
            <a:ext cx="11936056" cy="632238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1314ACE-D34F-4CFE-987F-423A13EA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886"/>
            <a:ext cx="10515600" cy="1325563"/>
          </a:xfrm>
        </p:spPr>
        <p:txBody>
          <a:bodyPr/>
          <a:lstStyle/>
          <a:p>
            <a:r>
              <a:rPr lang="en-AU" dirty="0"/>
              <a:t>Larval Fish Results – Total Normalised </a:t>
            </a:r>
            <a:r>
              <a:rPr lang="en-AU" dirty="0" err="1"/>
              <a:t>Abund</a:t>
            </a:r>
            <a:r>
              <a:rPr lang="en-A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93700-DB8E-4EFC-99FA-AA5485F0A81D}"/>
              </a:ext>
            </a:extLst>
          </p:cNvPr>
          <p:cNvSpPr txBox="1"/>
          <p:nvPr/>
        </p:nvSpPr>
        <p:spPr>
          <a:xfrm>
            <a:off x="260059" y="631596"/>
            <a:ext cx="213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Tweedie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7458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DBB-C3A9-43CC-8742-7817DDFB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 2: Commercial CPUE – Local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4A5B-8B28-419E-91BB-42A78B1F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Use results on the mechanism in Aim 1 to drive model design in Aim 2 (which winds to use, SE, NE or both)</a:t>
            </a:r>
          </a:p>
          <a:p>
            <a:r>
              <a:rPr lang="en-AU" dirty="0"/>
              <a:t>Many linear models (model for each estuary/species CPUE combination)</a:t>
            </a:r>
          </a:p>
          <a:p>
            <a:pPr lvl="1"/>
            <a:r>
              <a:rPr lang="en-AU" dirty="0"/>
              <a:t>Adjust p-values for multiple testing</a:t>
            </a:r>
          </a:p>
          <a:p>
            <a:pPr lvl="1"/>
            <a:r>
              <a:rPr lang="en-AU" dirty="0"/>
              <a:t>Use lagged winds based on FRDC Age compositions from mesh nets in Clarence River</a:t>
            </a:r>
          </a:p>
          <a:p>
            <a:pPr lvl="1"/>
            <a:r>
              <a:rPr lang="en-AU" dirty="0"/>
              <a:t>Control for drought (as continuous – number of drought declared months)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85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BE78-42E3-41C7-8E51-8ED3A31D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Commercial – Local Scale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BAA1-CB34-4C3D-949F-AF6CF72C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real evidence of relationships</a:t>
            </a:r>
          </a:p>
          <a:p>
            <a:endParaRPr lang="en-AU" dirty="0"/>
          </a:p>
          <a:p>
            <a:r>
              <a:rPr lang="en-AU" dirty="0"/>
              <a:t>I think conclusion is too much variability in this data to see this pattern at this scale (10 datapoints per plot – not enough)</a:t>
            </a:r>
          </a:p>
          <a:p>
            <a:endParaRPr lang="en-AU" dirty="0"/>
          </a:p>
          <a:p>
            <a:r>
              <a:rPr lang="en-AU" dirty="0"/>
              <a:t>Most no relationship or slight positive trend</a:t>
            </a:r>
          </a:p>
          <a:p>
            <a:pPr lvl="1"/>
            <a:r>
              <a:rPr lang="en-AU" dirty="0"/>
              <a:t>Need to quantify better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See other </a:t>
            </a:r>
            <a:r>
              <a:rPr lang="en-AU" dirty="0" err="1"/>
              <a:t>powerpoint</a:t>
            </a:r>
            <a:r>
              <a:rPr lang="en-AU" dirty="0"/>
              <a:t> full of plots</a:t>
            </a:r>
          </a:p>
        </p:txBody>
      </p:sp>
    </p:spTree>
    <p:extLst>
      <p:ext uri="{BB962C8B-B14F-4D97-AF65-F5344CB8AC3E}">
        <p14:creationId xmlns:p14="http://schemas.microsoft.com/office/powerpoint/2010/main" val="171471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687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Onshore winds as a driver of increased recruitment</vt:lpstr>
      <vt:lpstr>Hypothesis</vt:lpstr>
      <vt:lpstr>Aims</vt:lpstr>
      <vt:lpstr>Methods</vt:lpstr>
      <vt:lpstr>Aim 1: Larval Fish</vt:lpstr>
      <vt:lpstr>Larval Fish Results – Total Abundance</vt:lpstr>
      <vt:lpstr>Larval Fish Results – Total Normalised Abund.</vt:lpstr>
      <vt:lpstr>Aim 2: Commercial CPUE – Local Scale</vt:lpstr>
      <vt:lpstr>Commercial – Local Scale Results</vt:lpstr>
      <vt:lpstr>Aim 2: Commercial CPUE – Large Scale</vt:lpstr>
      <vt:lpstr>Commercial data – Large Scale</vt:lpstr>
      <vt:lpstr>Bream</vt:lpstr>
      <vt:lpstr>Luderick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Onshore winds as a driver of increased recruitment</dc:title>
  <dc:creator>Hayden Schilling</dc:creator>
  <cp:lastModifiedBy>Hayden Schilling</cp:lastModifiedBy>
  <cp:revision>25</cp:revision>
  <dcterms:created xsi:type="dcterms:W3CDTF">2019-08-09T02:48:29Z</dcterms:created>
  <dcterms:modified xsi:type="dcterms:W3CDTF">2019-08-12T06:42:41Z</dcterms:modified>
</cp:coreProperties>
</file>