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9D58-7478-4688-8860-7F96F74EE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9A51-612A-4D96-9612-BA368660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E4FC-7976-493B-BE8A-24C483ED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C050-BDF3-4FF3-8A8B-4F1137C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AE3B-0692-415B-8293-F25F78B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1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B43-FE9B-4BE1-9FCB-003DFDAF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EB35-431A-411A-908B-1D2E9610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B54A-3410-4FF1-96FD-C58F8A36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653E-9D59-4095-BC13-8A647396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3EFA-778C-4FAF-B0F5-65BD247C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7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67159-5B3C-40EC-8D7D-02B3C4B0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6ADF6-62B8-4647-9FB8-9B9790E75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CABB-8F12-4433-803E-243FA91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A170-DDA7-4B8C-A961-CB1EF7DF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3E8C-D3E2-4237-B589-555561A4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660C-016E-4720-B54F-CF1DCA2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34D2-601D-4D53-8927-EAC4825B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D658-811B-4CAE-B502-49D3C77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974F-7A58-461D-94C2-71F74BB5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F1E5C-EA5D-478B-ACD2-8CE6E00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0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3D-F559-4CBD-AE86-E4BAA4E5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5DB5-CA59-40D3-9340-4AA326DB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E47B-40F4-4E9D-AB37-345D3763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D826-CE5E-4A96-91C6-0F65EED9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B0D7-63F5-429E-89D8-99C1206B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2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2BD9-A4E7-407C-BAD6-9B965333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6767-673D-4B7C-9801-A29F155A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B21C1-A64B-43B6-AAD2-D4246E44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6675-D5BA-4050-AC22-EF474E9C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34C39-2E63-485D-B31C-F05310FC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1F4-4877-4CB5-9EAF-C0C4C2D9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1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F807-CD5E-4F77-84E1-186C6BF8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2105-6D90-4E7F-97B4-37C52AB8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0D787-4F8F-4B80-84CE-6CDB5641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933FE-F94A-4B12-901A-1CEBE2CA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21CDF-A136-4625-BBE7-8E1E001D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0F6FC-1A0B-4051-B3D7-E8AC8256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62369-3028-4845-8FA8-4AAEB9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F78C-7EB3-4C12-9AFA-60D24D37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70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EFE3-DE78-41E8-B96B-E494C490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71DAE-2A72-4BD0-B468-EBCEA4BE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138-9FC4-41E9-B1F9-E9ED8FFA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174E-5E57-4076-A8AD-DF5DF79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ADBD7-25BE-4B25-BF02-434006E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F7CD3-7E18-4578-BA49-F7EA223F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0F5F-4251-42A9-8363-BDC3C4BC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87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3DE1-EB46-4A7E-8D28-5AB0A1DD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9B16-CDA0-48B8-9B7D-A76E9998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85D8A-D503-43A1-947C-250875AE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913A-4795-43DE-BCD6-A2B30EE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095B-C556-4081-B17F-4B837A53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C00BF-2DF6-497C-9098-24B73B5E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5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DB89-8BAC-4513-9B6A-EE49ADCA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FD45F-50B9-4C97-9BD9-B6E129F81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A8686-01E5-41CF-984C-98112959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4756-6A0E-4BFA-81A9-376FD07C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1A45F-092D-4AF0-AC4F-40C83B4D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ADB7-6CF4-4D3A-BCED-790CE29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7A3FB-ECD6-423C-8A6D-E68F3971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B729-6F8E-4715-BA21-86328A63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109B-FCFF-4C47-9D84-1AD2D31C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1268-8AFA-48C8-8718-F60834398F6A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D679-C0DB-4920-B8E8-500636266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3F7D-B632-4019-ADEA-4022FCDC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CC5C-14C0-48A8-A384-679B25D047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3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CFC2-98CA-4EF8-853F-A4F215F4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96" y="3657254"/>
            <a:ext cx="2887129" cy="262466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1787C3-088B-42AF-BEAB-590BFA99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67" y="643469"/>
            <a:ext cx="2887127" cy="2624662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39F079C-BA5B-44BF-A592-6774D8407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70" y="643466"/>
            <a:ext cx="2887127" cy="2624662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F6D52B5-16A5-4767-A1CB-73CFD893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5" y="3589863"/>
            <a:ext cx="2887131" cy="262466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CAEF6-9FCF-4851-8356-A4CB44C95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01" y="3608525"/>
            <a:ext cx="2908392" cy="2643993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C2809035-5518-497E-83DA-7CC2A57C8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87" y="632061"/>
            <a:ext cx="2908390" cy="26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67E27A-637C-4EDB-991C-A0DFE2D6E931}"/>
              </a:ext>
            </a:extLst>
          </p:cNvPr>
          <p:cNvSpPr txBox="1"/>
          <p:nvPr/>
        </p:nvSpPr>
        <p:spPr>
          <a:xfrm>
            <a:off x="995074" y="242596"/>
            <a:ext cx="106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coastal species identified by Ford et al. Normalised abundance at the species level with increasing SE winds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F6CBA-EC9D-4AA0-9879-619194973312}"/>
              </a:ext>
            </a:extLst>
          </p:cNvPr>
          <p:cNvSpPr txBox="1"/>
          <p:nvPr/>
        </p:nvSpPr>
        <p:spPr>
          <a:xfrm>
            <a:off x="167953" y="6298158"/>
            <a:ext cx="117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Shows higher concentration of larvae near the coast and increasing concentrations with SE winds (and decreasing NE winds)</a:t>
            </a:r>
          </a:p>
        </p:txBody>
      </p:sp>
    </p:spTree>
    <p:extLst>
      <p:ext uri="{BB962C8B-B14F-4D97-AF65-F5344CB8AC3E}">
        <p14:creationId xmlns:p14="http://schemas.microsoft.com/office/powerpoint/2010/main" val="366863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417305-2CDF-4FBA-BDDE-4245ED1E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38" y="3479974"/>
            <a:ext cx="2887129" cy="262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320C7B-AAAF-44FF-A0FF-E6445876B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73" y="3479974"/>
            <a:ext cx="2887127" cy="26246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88B2C0-2475-4805-AE46-8A19A298F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" y="3479974"/>
            <a:ext cx="2887127" cy="2624662"/>
          </a:xfrm>
          <a:prstGeom prst="rect">
            <a:avLst/>
          </a:prstGeom>
        </p:spPr>
      </p:pic>
      <p:pic>
        <p:nvPicPr>
          <p:cNvPr id="15" name="Picture 14" descr="A screenshot of a map&#10;&#10;Description automatically generated">
            <a:extLst>
              <a:ext uri="{FF2B5EF4-FFF2-40B4-BE49-F238E27FC236}">
                <a16:creationId xmlns:a16="http://schemas.microsoft.com/office/drawing/2014/main" id="{B012295B-846C-4FFD-B28E-DC815044F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01" y="641390"/>
            <a:ext cx="2887131" cy="26246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68CAE-5A66-4C2B-A26B-17BFC261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67" y="641390"/>
            <a:ext cx="2908392" cy="2643993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49D87-9049-4DD5-A5B4-7D07D076E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8" y="641391"/>
            <a:ext cx="2886387" cy="2623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71C834-BC4D-4209-BAF0-3DEACC700869}"/>
              </a:ext>
            </a:extLst>
          </p:cNvPr>
          <p:cNvSpPr txBox="1"/>
          <p:nvPr/>
        </p:nvSpPr>
        <p:spPr>
          <a:xfrm>
            <a:off x="1642188" y="195943"/>
            <a:ext cx="460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 Winds – same process as previous SE Winds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2116E-63DC-4690-A7DC-23BF43C7126A}"/>
              </a:ext>
            </a:extLst>
          </p:cNvPr>
          <p:cNvSpPr txBox="1"/>
          <p:nvPr/>
        </p:nvSpPr>
        <p:spPr>
          <a:xfrm>
            <a:off x="1261160" y="6299228"/>
            <a:ext cx="98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Shows generally decreasing coastal larvae with NE winds, except for in weak SE winds then no </a:t>
            </a:r>
            <a:r>
              <a:rPr lang="en-AU"/>
              <a:t>real effect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030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Schilling</dc:creator>
  <cp:lastModifiedBy>Hayden Schilling</cp:lastModifiedBy>
  <cp:revision>2</cp:revision>
  <dcterms:created xsi:type="dcterms:W3CDTF">2019-08-13T02:17:29Z</dcterms:created>
  <dcterms:modified xsi:type="dcterms:W3CDTF">2019-08-13T02:21:52Z</dcterms:modified>
</cp:coreProperties>
</file>