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2CE4-CE17-07A7-52D8-A030CE866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52935-CC0C-C15D-84F9-92071008F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4A21F-24B9-0C1A-84FC-BA29F07A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6221-E24E-4388-A625-0C079079F10C}" type="datetimeFigureOut">
              <a:rPr lang="en-CA" smtClean="0"/>
              <a:t>2025-04-18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D2B03-328A-968E-DF3B-59E7C388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EFD2D-7171-D22F-4195-445C87FF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794-1955-4BF9-8988-21589666E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87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F66B-8CAF-27F9-6FF1-C9CD9116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C1875-2F10-7A26-0ED3-D7E8AD6FD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1683-0B5C-1455-AF9F-0276C97F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6221-E24E-4388-A625-0C079079F10C}" type="datetimeFigureOut">
              <a:rPr lang="en-CA" smtClean="0"/>
              <a:t>2025-04-18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CF3E6-D710-98E7-B36F-BE1E82D5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F9E3D-803A-367B-65B7-B24D9BBC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794-1955-4BF9-8988-21589666E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0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D7719-E175-EAF7-14B7-133511105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E291B-6CC0-A1E1-217B-0BB3C4E50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B72BB-4B61-A811-E272-729880B8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6221-E24E-4388-A625-0C079079F10C}" type="datetimeFigureOut">
              <a:rPr lang="en-CA" smtClean="0"/>
              <a:t>2025-04-18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DA38B-7E27-FB87-97F3-456AC653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FC964-9270-1CF3-FE95-4CC18DD8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794-1955-4BF9-8988-21589666E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17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0E3C-0D95-D937-F61C-E263B0B2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385D-DA80-E4F7-069B-E5AC74D09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1A4D-39C1-A041-C0D0-4025BE65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6221-E24E-4388-A625-0C079079F10C}" type="datetimeFigureOut">
              <a:rPr lang="en-CA" smtClean="0"/>
              <a:t>2025-04-18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3F4EB-4775-9D59-82D8-BDF81275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2FC10-6C34-0DE0-68B5-C81110A2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794-1955-4BF9-8988-21589666E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67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4082-DD58-EC0F-04D6-082C6BFD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864D4-74DD-3BEB-DC35-F0015287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2544-49DB-F04B-B541-6500454D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6221-E24E-4388-A625-0C079079F10C}" type="datetimeFigureOut">
              <a:rPr lang="en-CA" smtClean="0"/>
              <a:t>2025-04-18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89F0-0EBC-D441-6F10-001038BC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2ABFD-9EBF-36C1-1ACD-AC2624E4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794-1955-4BF9-8988-21589666E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60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92EB-FF92-F1C8-C169-092CA482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35F07-851C-5F3C-7980-B9B9B38CA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5B9B4-0E75-75B9-7745-B2026C761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9C679-2A2E-222E-6E9C-00743C37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6221-E24E-4388-A625-0C079079F10C}" type="datetimeFigureOut">
              <a:rPr lang="en-CA" smtClean="0"/>
              <a:t>2025-04-18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0D7FC-21A7-B592-8B65-8D615C38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9E797-0E7E-D41D-F03D-8657F48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794-1955-4BF9-8988-21589666E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39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D631-C843-B3C0-D0FB-542E0954E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E7E98-9DCE-D302-CAA7-4F983E205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8FF8C-80EA-B6F2-F255-91CA863B3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88418-6999-1002-8A96-BCB2C698B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AAFC4-18A3-9BDF-FF24-AC96A17BE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853C0-19D4-00B9-1295-E082BCE9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6221-E24E-4388-A625-0C079079F10C}" type="datetimeFigureOut">
              <a:rPr lang="en-CA" smtClean="0"/>
              <a:t>2025-04-18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1C421-C928-A3F5-0E91-25043B3E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F9123-73CB-9B4A-8686-5D614B84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794-1955-4BF9-8988-21589666E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1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A1DE-45AA-0EB0-33B2-09BB6600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F7789-E98A-65BF-FE88-76ABC311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6221-E24E-4388-A625-0C079079F10C}" type="datetimeFigureOut">
              <a:rPr lang="en-CA" smtClean="0"/>
              <a:t>2025-04-18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14091-D7E6-3829-50C7-DAFBB0B6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9859C-0026-F582-9A6F-A21C02BC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794-1955-4BF9-8988-21589666E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31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BFC1F-0DCC-57DB-A3D7-18B42D72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6221-E24E-4388-A625-0C079079F10C}" type="datetimeFigureOut">
              <a:rPr lang="en-CA" smtClean="0"/>
              <a:t>2025-04-18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4468C-7BE1-D704-270B-BAEE33AB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EDA77-5C90-359C-9688-4B8CCB92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794-1955-4BF9-8988-21589666E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AE10-70E6-6149-47E1-9DF6311E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0B4B5-DE08-4CA8-4925-14FE80896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46554-7188-BFC6-CCBC-065DC7E90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D64E8-CEA6-13F7-A8E9-1C029916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6221-E24E-4388-A625-0C079079F10C}" type="datetimeFigureOut">
              <a:rPr lang="en-CA" smtClean="0"/>
              <a:t>2025-04-18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C3653-4F88-53E6-892B-735ED070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FAA34-EC33-AD34-EC2A-C57CC72C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794-1955-4BF9-8988-21589666E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3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AD6C-E3E9-331A-DA95-2E25AFEE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92A31-15CB-0FA0-90E6-F6359ED6E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52C69-D23A-B95E-2D69-C82280278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71672-B60B-935A-23D6-A2FAAC0C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6221-E24E-4388-A625-0C079079F10C}" type="datetimeFigureOut">
              <a:rPr lang="en-CA" smtClean="0"/>
              <a:t>2025-04-18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4A861-2918-5395-3A74-D441B83C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5B8FC-D6E6-762F-1456-01784618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794-1955-4BF9-8988-21589666E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93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22E42-CB84-1211-3328-6DB1C617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469A5-A7AA-165F-A07A-7EBFA3D44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FD244-58EF-77C9-22E2-5CFF05810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DD6221-E24E-4388-A625-0C079079F10C}" type="datetimeFigureOut">
              <a:rPr lang="en-CA" smtClean="0"/>
              <a:t>2025-04-18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B7FC-E0FF-C5F4-0B8F-FF4562763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A0A72-E3B1-5A2F-6CE9-B540AF02B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F01794-1955-4BF9-8988-21589666E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41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8514-58AB-03EC-FAEC-4AB456395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Geek Goggles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37372-6724-FF0D-16C7-3D61F64FE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20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6C98-A318-2A4B-5D3A-2CE19B04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Video?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0EB1B-A258-5762-3FED-70A531C9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70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F479-1097-E393-1763-EAFEE5D6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would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C55F-D162-259C-51B7-8A021B9B4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239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F72D-4C5E-E3D4-6107-6D3DECCD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6FC3-C0B2-CB24-3209-3AACFAFC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16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D62A-41AE-0947-AB37-CFC74E20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B2E28-FA6B-DC71-2C02-22EB87AD4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59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FB0C-B5FF-65C1-715F-9B234E00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9C5A-1CFD-DB2F-EFBA-30C9DD599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16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4586-9509-FE4F-DCD2-6C6870E7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D3A77-ED35-28AF-CC6F-71F666778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31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8192-7A80-8D15-5E51-0F293BB0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Breakdown/topics for remaining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8D9FD-E90A-B018-05DB-412F9E036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97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B50E-5B42-E33A-C1B9-ECD23238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72405-4590-97DD-C6F4-62C6A72FA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05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159D-A765-8C13-1A76-114556A0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E1541-8D95-8C0B-D43D-FE46EFE97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35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CD0A-F391-1AED-9C25-18CD0BFB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Physical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CA0FE-8EE6-7D2A-91E6-B1B6814F0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50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87E7-25DD-04AE-ED30-7F90D11C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Pi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1CEA-A4CC-B536-43E8-807255C0B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25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B84C-144B-AA55-53D8-F1B02C50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7FF4E-B407-F009-5C43-CDBFF6776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77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Geek Goggles</vt:lpstr>
      <vt:lpstr>Intro</vt:lpstr>
      <vt:lpstr>Description</vt:lpstr>
      <vt:lpstr>Breakdown/topics for remaining presentation</vt:lpstr>
      <vt:lpstr>Web app</vt:lpstr>
      <vt:lpstr>database</vt:lpstr>
      <vt:lpstr>Physical design</vt:lpstr>
      <vt:lpstr>Pi software</vt:lpstr>
      <vt:lpstr>Implementation </vt:lpstr>
      <vt:lpstr>Video?</vt:lpstr>
      <vt:lpstr>What we would change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Hayden P Seivewright</dc:creator>
  <cp:lastModifiedBy>Hayden P Seivewright</cp:lastModifiedBy>
  <cp:revision>1</cp:revision>
  <dcterms:created xsi:type="dcterms:W3CDTF">2025-04-18T18:23:01Z</dcterms:created>
  <dcterms:modified xsi:type="dcterms:W3CDTF">2025-04-18T18:23:26Z</dcterms:modified>
</cp:coreProperties>
</file>