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0"/>
  </p:notesMasterIdLst>
  <p:sldIdLst>
    <p:sldId id="256" r:id="rId2"/>
    <p:sldId id="260" r:id="rId3"/>
    <p:sldId id="262" r:id="rId4"/>
    <p:sldId id="257" r:id="rId5"/>
    <p:sldId id="263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67ED53-6B06-4D33-B6C1-3F8D5581F98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AC076B-8477-4660-A94E-ED059FE2E253}">
      <dgm:prSet/>
      <dgm:spPr/>
      <dgm:t>
        <a:bodyPr/>
        <a:lstStyle/>
        <a:p>
          <a:pPr>
            <a:defRPr cap="all"/>
          </a:pPr>
          <a:r>
            <a:rPr lang="en-US"/>
            <a:t>Provides quick info</a:t>
          </a:r>
        </a:p>
      </dgm:t>
    </dgm:pt>
    <dgm:pt modelId="{67757134-9D34-412B-88BA-73F6AF8ECF90}" type="parTrans" cxnId="{9678ADB0-A688-4FE5-9B37-CF068F9F049C}">
      <dgm:prSet/>
      <dgm:spPr/>
      <dgm:t>
        <a:bodyPr/>
        <a:lstStyle/>
        <a:p>
          <a:endParaRPr lang="en-US"/>
        </a:p>
      </dgm:t>
    </dgm:pt>
    <dgm:pt modelId="{543C4A4E-095A-4653-B753-62D2FCF97484}" type="sibTrans" cxnId="{9678ADB0-A688-4FE5-9B37-CF068F9F049C}">
      <dgm:prSet/>
      <dgm:spPr/>
      <dgm:t>
        <a:bodyPr/>
        <a:lstStyle/>
        <a:p>
          <a:endParaRPr lang="en-US"/>
        </a:p>
      </dgm:t>
    </dgm:pt>
    <dgm:pt modelId="{BC71CC00-1807-4A0E-8E5E-395316A5161C}">
      <dgm:prSet/>
      <dgm:spPr/>
      <dgm:t>
        <a:bodyPr/>
        <a:lstStyle/>
        <a:p>
          <a:pPr>
            <a:defRPr cap="all"/>
          </a:pPr>
          <a:r>
            <a:rPr lang="en-US"/>
            <a:t>Simple to understand</a:t>
          </a:r>
        </a:p>
      </dgm:t>
    </dgm:pt>
    <dgm:pt modelId="{C4CB237D-48F8-4D19-974C-5F679E61C571}" type="parTrans" cxnId="{ADF2F8A8-B29F-4573-9473-EBEBBB90AEC3}">
      <dgm:prSet/>
      <dgm:spPr/>
      <dgm:t>
        <a:bodyPr/>
        <a:lstStyle/>
        <a:p>
          <a:endParaRPr lang="en-US"/>
        </a:p>
      </dgm:t>
    </dgm:pt>
    <dgm:pt modelId="{4F1CB032-4061-496E-9966-A712D286D5FC}" type="sibTrans" cxnId="{ADF2F8A8-B29F-4573-9473-EBEBBB90AEC3}">
      <dgm:prSet/>
      <dgm:spPr/>
      <dgm:t>
        <a:bodyPr/>
        <a:lstStyle/>
        <a:p>
          <a:endParaRPr lang="en-US"/>
        </a:p>
      </dgm:t>
    </dgm:pt>
    <dgm:pt modelId="{1AFE679A-96CB-4CF9-8B69-62464505B68C}">
      <dgm:prSet/>
      <dgm:spPr/>
      <dgm:t>
        <a:bodyPr/>
        <a:lstStyle/>
        <a:p>
          <a:pPr>
            <a:defRPr cap="all"/>
          </a:pPr>
          <a:r>
            <a:rPr lang="en-US"/>
            <a:t>Helps new and returning players</a:t>
          </a:r>
        </a:p>
      </dgm:t>
    </dgm:pt>
    <dgm:pt modelId="{C8697E14-EE2B-4339-8BDF-1651DD6E4DEC}" type="parTrans" cxnId="{3F0A0F3D-E887-4B76-9CC2-C90FFA491D5C}">
      <dgm:prSet/>
      <dgm:spPr/>
      <dgm:t>
        <a:bodyPr/>
        <a:lstStyle/>
        <a:p>
          <a:endParaRPr lang="en-US"/>
        </a:p>
      </dgm:t>
    </dgm:pt>
    <dgm:pt modelId="{E41584A4-37BA-4315-A2AB-875DE1762F05}" type="sibTrans" cxnId="{3F0A0F3D-E887-4B76-9CC2-C90FFA491D5C}">
      <dgm:prSet/>
      <dgm:spPr/>
      <dgm:t>
        <a:bodyPr/>
        <a:lstStyle/>
        <a:p>
          <a:endParaRPr lang="en-US"/>
        </a:p>
      </dgm:t>
    </dgm:pt>
    <dgm:pt modelId="{0FEEF1D6-7808-42CB-87B2-5F147D46094F}" type="pres">
      <dgm:prSet presAssocID="{8267ED53-6B06-4D33-B6C1-3F8D5581F983}" presName="linear" presStyleCnt="0">
        <dgm:presLayoutVars>
          <dgm:animLvl val="lvl"/>
          <dgm:resizeHandles val="exact"/>
        </dgm:presLayoutVars>
      </dgm:prSet>
      <dgm:spPr/>
    </dgm:pt>
    <dgm:pt modelId="{8EBDB2DB-8DFA-4A15-9187-2896109A8922}" type="pres">
      <dgm:prSet presAssocID="{1AAC076B-8477-4660-A94E-ED059FE2E2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67EE02-DE64-4CF3-881F-F024173D742B}" type="pres">
      <dgm:prSet presAssocID="{543C4A4E-095A-4653-B753-62D2FCF97484}" presName="spacer" presStyleCnt="0"/>
      <dgm:spPr/>
    </dgm:pt>
    <dgm:pt modelId="{B9408EE6-AAB1-4707-886F-D9BFAD410894}" type="pres">
      <dgm:prSet presAssocID="{BC71CC00-1807-4A0E-8E5E-395316A516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C69AD07-DDAC-4D73-9FA1-90BA700E132D}" type="pres">
      <dgm:prSet presAssocID="{4F1CB032-4061-496E-9966-A712D286D5FC}" presName="spacer" presStyleCnt="0"/>
      <dgm:spPr/>
    </dgm:pt>
    <dgm:pt modelId="{0E12BA21-686E-4AC3-B756-99CE99FBBA00}" type="pres">
      <dgm:prSet presAssocID="{1AFE679A-96CB-4CF9-8B69-62464505B6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0A0F3D-E887-4B76-9CC2-C90FFA491D5C}" srcId="{8267ED53-6B06-4D33-B6C1-3F8D5581F983}" destId="{1AFE679A-96CB-4CF9-8B69-62464505B68C}" srcOrd="2" destOrd="0" parTransId="{C8697E14-EE2B-4339-8BDF-1651DD6E4DEC}" sibTransId="{E41584A4-37BA-4315-A2AB-875DE1762F05}"/>
    <dgm:cxn modelId="{514F6F4F-A023-4FBA-A9B2-E850B3E1906B}" type="presOf" srcId="{1AFE679A-96CB-4CF9-8B69-62464505B68C}" destId="{0E12BA21-686E-4AC3-B756-99CE99FBBA00}" srcOrd="0" destOrd="0" presId="urn:microsoft.com/office/officeart/2005/8/layout/vList2"/>
    <dgm:cxn modelId="{ADF2F8A8-B29F-4573-9473-EBEBBB90AEC3}" srcId="{8267ED53-6B06-4D33-B6C1-3F8D5581F983}" destId="{BC71CC00-1807-4A0E-8E5E-395316A5161C}" srcOrd="1" destOrd="0" parTransId="{C4CB237D-48F8-4D19-974C-5F679E61C571}" sibTransId="{4F1CB032-4061-496E-9966-A712D286D5FC}"/>
    <dgm:cxn modelId="{9678ADB0-A688-4FE5-9B37-CF068F9F049C}" srcId="{8267ED53-6B06-4D33-B6C1-3F8D5581F983}" destId="{1AAC076B-8477-4660-A94E-ED059FE2E253}" srcOrd="0" destOrd="0" parTransId="{67757134-9D34-412B-88BA-73F6AF8ECF90}" sibTransId="{543C4A4E-095A-4653-B753-62D2FCF97484}"/>
    <dgm:cxn modelId="{01198AC5-FC82-46E2-8677-701263FD4123}" type="presOf" srcId="{BC71CC00-1807-4A0E-8E5E-395316A5161C}" destId="{B9408EE6-AAB1-4707-886F-D9BFAD410894}" srcOrd="0" destOrd="0" presId="urn:microsoft.com/office/officeart/2005/8/layout/vList2"/>
    <dgm:cxn modelId="{C9BEB1D0-3B5F-4B32-860B-65E1C628BC02}" type="presOf" srcId="{1AAC076B-8477-4660-A94E-ED059FE2E253}" destId="{8EBDB2DB-8DFA-4A15-9187-2896109A8922}" srcOrd="0" destOrd="0" presId="urn:microsoft.com/office/officeart/2005/8/layout/vList2"/>
    <dgm:cxn modelId="{272478D1-04AE-4A4D-8E9C-D0C3635618BC}" type="presOf" srcId="{8267ED53-6B06-4D33-B6C1-3F8D5581F983}" destId="{0FEEF1D6-7808-42CB-87B2-5F147D46094F}" srcOrd="0" destOrd="0" presId="urn:microsoft.com/office/officeart/2005/8/layout/vList2"/>
    <dgm:cxn modelId="{7DCA22DD-767B-46B2-BEA7-7B84F8FB0EBB}" type="presParOf" srcId="{0FEEF1D6-7808-42CB-87B2-5F147D46094F}" destId="{8EBDB2DB-8DFA-4A15-9187-2896109A8922}" srcOrd="0" destOrd="0" presId="urn:microsoft.com/office/officeart/2005/8/layout/vList2"/>
    <dgm:cxn modelId="{E4A422CA-0EDC-46E8-A530-1806C6A4BF1D}" type="presParOf" srcId="{0FEEF1D6-7808-42CB-87B2-5F147D46094F}" destId="{7067EE02-DE64-4CF3-881F-F024173D742B}" srcOrd="1" destOrd="0" presId="urn:microsoft.com/office/officeart/2005/8/layout/vList2"/>
    <dgm:cxn modelId="{1AFDB6C1-ADB4-451A-A766-4C9A26EAB53B}" type="presParOf" srcId="{0FEEF1D6-7808-42CB-87B2-5F147D46094F}" destId="{B9408EE6-AAB1-4707-886F-D9BFAD410894}" srcOrd="2" destOrd="0" presId="urn:microsoft.com/office/officeart/2005/8/layout/vList2"/>
    <dgm:cxn modelId="{AE319713-15F7-4E93-B67C-C66A03845CDE}" type="presParOf" srcId="{0FEEF1D6-7808-42CB-87B2-5F147D46094F}" destId="{BC69AD07-DDAC-4D73-9FA1-90BA700E132D}" srcOrd="3" destOrd="0" presId="urn:microsoft.com/office/officeart/2005/8/layout/vList2"/>
    <dgm:cxn modelId="{4276C25B-03BD-4E4E-8991-AD132FF7D9FD}" type="presParOf" srcId="{0FEEF1D6-7808-42CB-87B2-5F147D46094F}" destId="{0E12BA21-686E-4AC3-B756-99CE99FBBA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F3EFA-440E-4A45-8582-F6FEB5EFB7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2EB7BC-514C-4DC4-A6FB-9AFD94F5F63B}">
      <dgm:prSet/>
      <dgm:spPr/>
      <dgm:t>
        <a:bodyPr/>
        <a:lstStyle/>
        <a:p>
          <a:r>
            <a:rPr lang="en-US" dirty="0" err="1"/>
            <a:t>Hoggitworld.wiki</a:t>
          </a:r>
          <a:r>
            <a:rPr lang="en-US" dirty="0"/>
            <a:t> – offers numbered table of contents and more info + techniques</a:t>
          </a:r>
        </a:p>
      </dgm:t>
    </dgm:pt>
    <dgm:pt modelId="{D9A6E085-E9D8-4609-9F05-EB1A87996267}" type="parTrans" cxnId="{8D7EE9FD-5539-4CDA-A8AA-2F0BD51A492C}">
      <dgm:prSet/>
      <dgm:spPr/>
      <dgm:t>
        <a:bodyPr/>
        <a:lstStyle/>
        <a:p>
          <a:endParaRPr lang="en-US"/>
        </a:p>
      </dgm:t>
    </dgm:pt>
    <dgm:pt modelId="{1202E586-3AC7-4D37-BC78-805751E870A6}" type="sibTrans" cxnId="{8D7EE9FD-5539-4CDA-A8AA-2F0BD51A492C}">
      <dgm:prSet/>
      <dgm:spPr/>
      <dgm:t>
        <a:bodyPr/>
        <a:lstStyle/>
        <a:p>
          <a:endParaRPr lang="en-US"/>
        </a:p>
      </dgm:t>
    </dgm:pt>
    <dgm:pt modelId="{6296650F-FDBA-4DC9-9AEC-AAD39631CDCE}">
      <dgm:prSet/>
      <dgm:spPr/>
      <dgm:t>
        <a:bodyPr/>
        <a:lstStyle/>
        <a:p>
          <a:r>
            <a:rPr lang="en-US"/>
            <a:t>Armadainternational.com – offers brief info on military vehicles, normally makes military articles</a:t>
          </a:r>
        </a:p>
      </dgm:t>
    </dgm:pt>
    <dgm:pt modelId="{2085B2A6-1C7B-4748-AF1D-287DD03F0512}" type="parTrans" cxnId="{32093108-4EB2-4CF0-8868-142FDB0E519C}">
      <dgm:prSet/>
      <dgm:spPr/>
      <dgm:t>
        <a:bodyPr/>
        <a:lstStyle/>
        <a:p>
          <a:endParaRPr lang="en-US"/>
        </a:p>
      </dgm:t>
    </dgm:pt>
    <dgm:pt modelId="{C5FAF50E-3014-4E80-955D-1B447E346163}" type="sibTrans" cxnId="{32093108-4EB2-4CF0-8868-142FDB0E519C}">
      <dgm:prSet/>
      <dgm:spPr/>
      <dgm:t>
        <a:bodyPr/>
        <a:lstStyle/>
        <a:p>
          <a:endParaRPr lang="en-US"/>
        </a:p>
      </dgm:t>
    </dgm:pt>
    <dgm:pt modelId="{45E848CD-5FB8-4516-92D5-0A261051983E}" type="pres">
      <dgm:prSet presAssocID="{E08F3EFA-440E-4A45-8582-F6FEB5EFB728}" presName="linear" presStyleCnt="0">
        <dgm:presLayoutVars>
          <dgm:animLvl val="lvl"/>
          <dgm:resizeHandles val="exact"/>
        </dgm:presLayoutVars>
      </dgm:prSet>
      <dgm:spPr/>
    </dgm:pt>
    <dgm:pt modelId="{01839131-EEFF-49D1-A600-D7089C278190}" type="pres">
      <dgm:prSet presAssocID="{8F2EB7BC-514C-4DC4-A6FB-9AFD94F5F6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42A7036-6003-4DB6-88E1-4835899CF410}" type="pres">
      <dgm:prSet presAssocID="{1202E586-3AC7-4D37-BC78-805751E870A6}" presName="spacer" presStyleCnt="0"/>
      <dgm:spPr/>
    </dgm:pt>
    <dgm:pt modelId="{F081AF89-7BC4-4DA9-8351-CB58BE44CE9D}" type="pres">
      <dgm:prSet presAssocID="{6296650F-FDBA-4DC9-9AEC-AAD39631CDC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2093108-4EB2-4CF0-8868-142FDB0E519C}" srcId="{E08F3EFA-440E-4A45-8582-F6FEB5EFB728}" destId="{6296650F-FDBA-4DC9-9AEC-AAD39631CDCE}" srcOrd="1" destOrd="0" parTransId="{2085B2A6-1C7B-4748-AF1D-287DD03F0512}" sibTransId="{C5FAF50E-3014-4E80-955D-1B447E346163}"/>
    <dgm:cxn modelId="{9CBA921D-D5E1-4138-8999-AA9DE8FF9617}" type="presOf" srcId="{8F2EB7BC-514C-4DC4-A6FB-9AFD94F5F63B}" destId="{01839131-EEFF-49D1-A600-D7089C278190}" srcOrd="0" destOrd="0" presId="urn:microsoft.com/office/officeart/2005/8/layout/vList2"/>
    <dgm:cxn modelId="{02329B8E-BCD7-4E88-8C49-09BC06FD5CDA}" type="presOf" srcId="{6296650F-FDBA-4DC9-9AEC-AAD39631CDCE}" destId="{F081AF89-7BC4-4DA9-8351-CB58BE44CE9D}" srcOrd="0" destOrd="0" presId="urn:microsoft.com/office/officeart/2005/8/layout/vList2"/>
    <dgm:cxn modelId="{C6DF12EF-FD76-4A96-BF15-DDB770EAC28B}" type="presOf" srcId="{E08F3EFA-440E-4A45-8582-F6FEB5EFB728}" destId="{45E848CD-5FB8-4516-92D5-0A261051983E}" srcOrd="0" destOrd="0" presId="urn:microsoft.com/office/officeart/2005/8/layout/vList2"/>
    <dgm:cxn modelId="{8D7EE9FD-5539-4CDA-A8AA-2F0BD51A492C}" srcId="{E08F3EFA-440E-4A45-8582-F6FEB5EFB728}" destId="{8F2EB7BC-514C-4DC4-A6FB-9AFD94F5F63B}" srcOrd="0" destOrd="0" parTransId="{D9A6E085-E9D8-4609-9F05-EB1A87996267}" sibTransId="{1202E586-3AC7-4D37-BC78-805751E870A6}"/>
    <dgm:cxn modelId="{890C7B83-177B-403C-92C4-151D5A7A191D}" type="presParOf" srcId="{45E848CD-5FB8-4516-92D5-0A261051983E}" destId="{01839131-EEFF-49D1-A600-D7089C278190}" srcOrd="0" destOrd="0" presId="urn:microsoft.com/office/officeart/2005/8/layout/vList2"/>
    <dgm:cxn modelId="{AED3BC7E-15CD-4CB8-9D2B-84E8D7508F39}" type="presParOf" srcId="{45E848CD-5FB8-4516-92D5-0A261051983E}" destId="{942A7036-6003-4DB6-88E1-4835899CF410}" srcOrd="1" destOrd="0" presId="urn:microsoft.com/office/officeart/2005/8/layout/vList2"/>
    <dgm:cxn modelId="{7E07A977-F281-44AB-B476-5B9077A14907}" type="presParOf" srcId="{45E848CD-5FB8-4516-92D5-0A261051983E}" destId="{F081AF89-7BC4-4DA9-8351-CB58BE44CE9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B1C9C-86BF-4E45-944F-ED5725B5723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3FEFAB-0DF7-4D5E-9F81-1240D41A6941}">
      <dgm:prSet/>
      <dgm:spPr/>
      <dgm:t>
        <a:bodyPr/>
        <a:lstStyle/>
        <a:p>
          <a:r>
            <a:rPr lang="en-US" dirty="0"/>
            <a:t>No app like it</a:t>
          </a:r>
        </a:p>
      </dgm:t>
    </dgm:pt>
    <dgm:pt modelId="{B3E6E0DD-B0C9-42E2-B10E-DD33300983AD}" type="parTrans" cxnId="{53882DFC-429A-40C0-9130-182B506E499D}">
      <dgm:prSet/>
      <dgm:spPr/>
      <dgm:t>
        <a:bodyPr/>
        <a:lstStyle/>
        <a:p>
          <a:endParaRPr lang="en-US"/>
        </a:p>
      </dgm:t>
    </dgm:pt>
    <dgm:pt modelId="{81F6540B-1111-4249-8EB4-5BE0BEF4EEA5}" type="sibTrans" cxnId="{53882DFC-429A-40C0-9130-182B506E499D}">
      <dgm:prSet/>
      <dgm:spPr/>
      <dgm:t>
        <a:bodyPr/>
        <a:lstStyle/>
        <a:p>
          <a:endParaRPr lang="en-US"/>
        </a:p>
      </dgm:t>
    </dgm:pt>
    <dgm:pt modelId="{B2DC60D3-FF38-45B8-80DF-0A493069CD3F}">
      <dgm:prSet/>
      <dgm:spPr/>
      <dgm:t>
        <a:bodyPr/>
        <a:lstStyle/>
        <a:p>
          <a:r>
            <a:rPr lang="en-US" dirty="0"/>
            <a:t>Allows only the creator to perform CRUD</a:t>
          </a:r>
        </a:p>
      </dgm:t>
    </dgm:pt>
    <dgm:pt modelId="{378050D5-2B4A-46D7-AEFF-FB5C72A7C41E}" type="parTrans" cxnId="{A4FEFC9C-4B6D-48F9-87E6-44592E4BDBBF}">
      <dgm:prSet/>
      <dgm:spPr/>
      <dgm:t>
        <a:bodyPr/>
        <a:lstStyle/>
        <a:p>
          <a:endParaRPr lang="en-US"/>
        </a:p>
      </dgm:t>
    </dgm:pt>
    <dgm:pt modelId="{7962FE7F-5F1D-46D5-B035-41B6EDF33037}" type="sibTrans" cxnId="{A4FEFC9C-4B6D-48F9-87E6-44592E4BDBBF}">
      <dgm:prSet/>
      <dgm:spPr/>
      <dgm:t>
        <a:bodyPr/>
        <a:lstStyle/>
        <a:p>
          <a:endParaRPr lang="en-US"/>
        </a:p>
      </dgm:t>
    </dgm:pt>
    <dgm:pt modelId="{3A457B2B-93A9-46CB-B190-2B5BF1F910A3}">
      <dgm:prSet/>
      <dgm:spPr/>
      <dgm:t>
        <a:bodyPr/>
        <a:lstStyle/>
        <a:p>
          <a:r>
            <a:rPr lang="en-US"/>
            <a:t>Many entries that include detailed info on vehicles</a:t>
          </a:r>
        </a:p>
      </dgm:t>
    </dgm:pt>
    <dgm:pt modelId="{3F3619BF-148D-4326-A2C2-C476401F7E50}" type="parTrans" cxnId="{5F19324E-F159-4365-A35B-C051F5BE6EF9}">
      <dgm:prSet/>
      <dgm:spPr/>
      <dgm:t>
        <a:bodyPr/>
        <a:lstStyle/>
        <a:p>
          <a:endParaRPr lang="en-US"/>
        </a:p>
      </dgm:t>
    </dgm:pt>
    <dgm:pt modelId="{2A60032D-79E8-401C-8452-A6A0AE2D4B83}" type="sibTrans" cxnId="{5F19324E-F159-4365-A35B-C051F5BE6EF9}">
      <dgm:prSet/>
      <dgm:spPr/>
      <dgm:t>
        <a:bodyPr/>
        <a:lstStyle/>
        <a:p>
          <a:endParaRPr lang="en-US"/>
        </a:p>
      </dgm:t>
    </dgm:pt>
    <dgm:pt modelId="{18B0220A-EDE2-4ECB-942A-619CCD18E987}" type="pres">
      <dgm:prSet presAssocID="{5C1B1C9C-86BF-4E45-944F-ED5725B57235}" presName="diagram" presStyleCnt="0">
        <dgm:presLayoutVars>
          <dgm:dir/>
          <dgm:resizeHandles val="exact"/>
        </dgm:presLayoutVars>
      </dgm:prSet>
      <dgm:spPr/>
    </dgm:pt>
    <dgm:pt modelId="{10C29225-1D14-448E-AF24-F6D0571E96C9}" type="pres">
      <dgm:prSet presAssocID="{E53FEFAB-0DF7-4D5E-9F81-1240D41A6941}" presName="node" presStyleLbl="node1" presStyleIdx="0" presStyleCnt="3">
        <dgm:presLayoutVars>
          <dgm:bulletEnabled val="1"/>
        </dgm:presLayoutVars>
      </dgm:prSet>
      <dgm:spPr/>
    </dgm:pt>
    <dgm:pt modelId="{A8D87BF9-3902-4F23-B8E5-2B1371CF079D}" type="pres">
      <dgm:prSet presAssocID="{81F6540B-1111-4249-8EB4-5BE0BEF4EEA5}" presName="sibTrans" presStyleCnt="0"/>
      <dgm:spPr/>
    </dgm:pt>
    <dgm:pt modelId="{D0040B04-53DE-45C6-8245-F859462804AF}" type="pres">
      <dgm:prSet presAssocID="{B2DC60D3-FF38-45B8-80DF-0A493069CD3F}" presName="node" presStyleLbl="node1" presStyleIdx="1" presStyleCnt="3">
        <dgm:presLayoutVars>
          <dgm:bulletEnabled val="1"/>
        </dgm:presLayoutVars>
      </dgm:prSet>
      <dgm:spPr/>
    </dgm:pt>
    <dgm:pt modelId="{3BD85163-48F5-4977-A564-532EFE203CDC}" type="pres">
      <dgm:prSet presAssocID="{7962FE7F-5F1D-46D5-B035-41B6EDF33037}" presName="sibTrans" presStyleCnt="0"/>
      <dgm:spPr/>
    </dgm:pt>
    <dgm:pt modelId="{F53C1813-4CC1-459C-BDEB-20BF625F1CBE}" type="pres">
      <dgm:prSet presAssocID="{3A457B2B-93A9-46CB-B190-2B5BF1F910A3}" presName="node" presStyleLbl="node1" presStyleIdx="2" presStyleCnt="3">
        <dgm:presLayoutVars>
          <dgm:bulletEnabled val="1"/>
        </dgm:presLayoutVars>
      </dgm:prSet>
      <dgm:spPr/>
    </dgm:pt>
  </dgm:ptLst>
  <dgm:cxnLst>
    <dgm:cxn modelId="{192D8028-6274-4638-AC8A-8B9DBC6FC060}" type="presOf" srcId="{B2DC60D3-FF38-45B8-80DF-0A493069CD3F}" destId="{D0040B04-53DE-45C6-8245-F859462804AF}" srcOrd="0" destOrd="0" presId="urn:microsoft.com/office/officeart/2005/8/layout/default"/>
    <dgm:cxn modelId="{508E3F2B-6D17-4AF4-B37C-5CCD9581D2B7}" type="presOf" srcId="{5C1B1C9C-86BF-4E45-944F-ED5725B57235}" destId="{18B0220A-EDE2-4ECB-942A-619CCD18E987}" srcOrd="0" destOrd="0" presId="urn:microsoft.com/office/officeart/2005/8/layout/default"/>
    <dgm:cxn modelId="{5F19324E-F159-4365-A35B-C051F5BE6EF9}" srcId="{5C1B1C9C-86BF-4E45-944F-ED5725B57235}" destId="{3A457B2B-93A9-46CB-B190-2B5BF1F910A3}" srcOrd="2" destOrd="0" parTransId="{3F3619BF-148D-4326-A2C2-C476401F7E50}" sibTransId="{2A60032D-79E8-401C-8452-A6A0AE2D4B83}"/>
    <dgm:cxn modelId="{A4FEFC9C-4B6D-48F9-87E6-44592E4BDBBF}" srcId="{5C1B1C9C-86BF-4E45-944F-ED5725B57235}" destId="{B2DC60D3-FF38-45B8-80DF-0A493069CD3F}" srcOrd="1" destOrd="0" parTransId="{378050D5-2B4A-46D7-AEFF-FB5C72A7C41E}" sibTransId="{7962FE7F-5F1D-46D5-B035-41B6EDF33037}"/>
    <dgm:cxn modelId="{ADFE5FAA-A6D8-44E8-980A-C7EFD4DF413A}" type="presOf" srcId="{E53FEFAB-0DF7-4D5E-9F81-1240D41A6941}" destId="{10C29225-1D14-448E-AF24-F6D0571E96C9}" srcOrd="0" destOrd="0" presId="urn:microsoft.com/office/officeart/2005/8/layout/default"/>
    <dgm:cxn modelId="{5194A3CE-F301-405F-88F5-A792AF9718EA}" type="presOf" srcId="{3A457B2B-93A9-46CB-B190-2B5BF1F910A3}" destId="{F53C1813-4CC1-459C-BDEB-20BF625F1CBE}" srcOrd="0" destOrd="0" presId="urn:microsoft.com/office/officeart/2005/8/layout/default"/>
    <dgm:cxn modelId="{53882DFC-429A-40C0-9130-182B506E499D}" srcId="{5C1B1C9C-86BF-4E45-944F-ED5725B57235}" destId="{E53FEFAB-0DF7-4D5E-9F81-1240D41A6941}" srcOrd="0" destOrd="0" parTransId="{B3E6E0DD-B0C9-42E2-B10E-DD33300983AD}" sibTransId="{81F6540B-1111-4249-8EB4-5BE0BEF4EEA5}"/>
    <dgm:cxn modelId="{E8C476AE-8DA7-43C5-8DB0-6A4E298CB0F8}" type="presParOf" srcId="{18B0220A-EDE2-4ECB-942A-619CCD18E987}" destId="{10C29225-1D14-448E-AF24-F6D0571E96C9}" srcOrd="0" destOrd="0" presId="urn:microsoft.com/office/officeart/2005/8/layout/default"/>
    <dgm:cxn modelId="{7EBCD1D5-A5ED-48EA-BEBB-E6EFDC3EDCDC}" type="presParOf" srcId="{18B0220A-EDE2-4ECB-942A-619CCD18E987}" destId="{A8D87BF9-3902-4F23-B8E5-2B1371CF079D}" srcOrd="1" destOrd="0" presId="urn:microsoft.com/office/officeart/2005/8/layout/default"/>
    <dgm:cxn modelId="{58788403-71CF-4BFA-8417-F6A576BD03FC}" type="presParOf" srcId="{18B0220A-EDE2-4ECB-942A-619CCD18E987}" destId="{D0040B04-53DE-45C6-8245-F859462804AF}" srcOrd="2" destOrd="0" presId="urn:microsoft.com/office/officeart/2005/8/layout/default"/>
    <dgm:cxn modelId="{DF28477D-02EA-4029-8C39-4537E66BF98A}" type="presParOf" srcId="{18B0220A-EDE2-4ECB-942A-619CCD18E987}" destId="{3BD85163-48F5-4977-A564-532EFE203CDC}" srcOrd="3" destOrd="0" presId="urn:microsoft.com/office/officeart/2005/8/layout/default"/>
    <dgm:cxn modelId="{DA2C7FA6-1452-4552-AC42-25EB7854F17C}" type="presParOf" srcId="{18B0220A-EDE2-4ECB-942A-619CCD18E987}" destId="{F53C1813-4CC1-459C-BDEB-20BF625F1CB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44F420A-D698-4216-A19D-25195A1F32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B6EF2CA-C6D9-40BD-A976-1CA5931C81DC}">
      <dgm:prSet/>
      <dgm:spPr/>
      <dgm:t>
        <a:bodyPr/>
        <a:lstStyle/>
        <a:p>
          <a:r>
            <a:rPr lang="en-US"/>
            <a:t>CRUD Features</a:t>
          </a:r>
        </a:p>
      </dgm:t>
    </dgm:pt>
    <dgm:pt modelId="{1A1BB51C-7F24-43E3-96D7-CDC6EB257CC7}" type="parTrans" cxnId="{47B3CFE0-2FC3-41BC-8930-A08D068180D6}">
      <dgm:prSet/>
      <dgm:spPr/>
      <dgm:t>
        <a:bodyPr/>
        <a:lstStyle/>
        <a:p>
          <a:endParaRPr lang="en-US"/>
        </a:p>
      </dgm:t>
    </dgm:pt>
    <dgm:pt modelId="{F5D7040F-3A27-4014-BF44-D032207864F4}" type="sibTrans" cxnId="{47B3CFE0-2FC3-41BC-8930-A08D068180D6}">
      <dgm:prSet/>
      <dgm:spPr/>
      <dgm:t>
        <a:bodyPr/>
        <a:lstStyle/>
        <a:p>
          <a:endParaRPr lang="en-US"/>
        </a:p>
      </dgm:t>
    </dgm:pt>
    <dgm:pt modelId="{E9D75E68-BF7D-415B-9807-359C340EE7AF}">
      <dgm:prSet/>
      <dgm:spPr/>
      <dgm:t>
        <a:bodyPr/>
        <a:lstStyle/>
        <a:p>
          <a:r>
            <a:rPr lang="en-US"/>
            <a:t>Admin login to prevent unwanted creators</a:t>
          </a:r>
        </a:p>
      </dgm:t>
    </dgm:pt>
    <dgm:pt modelId="{AFD1CBD4-5EA2-43F8-B4F2-2FBEE15A5A8E}" type="parTrans" cxnId="{F2D5CEAB-94F4-42DA-B0A0-FB5466F500CF}">
      <dgm:prSet/>
      <dgm:spPr/>
      <dgm:t>
        <a:bodyPr/>
        <a:lstStyle/>
        <a:p>
          <a:endParaRPr lang="en-US"/>
        </a:p>
      </dgm:t>
    </dgm:pt>
    <dgm:pt modelId="{D629716B-EB86-46FF-9C00-7982296F0048}" type="sibTrans" cxnId="{F2D5CEAB-94F4-42DA-B0A0-FB5466F500CF}">
      <dgm:prSet/>
      <dgm:spPr/>
      <dgm:t>
        <a:bodyPr/>
        <a:lstStyle/>
        <a:p>
          <a:endParaRPr lang="en-US"/>
        </a:p>
      </dgm:t>
    </dgm:pt>
    <dgm:pt modelId="{0F0D565A-4556-4B51-8C9F-D09DD917FB98}">
      <dgm:prSet/>
      <dgm:spPr/>
      <dgm:t>
        <a:bodyPr/>
        <a:lstStyle/>
        <a:p>
          <a:r>
            <a:rPr lang="en-US"/>
            <a:t>Clickable and image-based interface</a:t>
          </a:r>
        </a:p>
      </dgm:t>
    </dgm:pt>
    <dgm:pt modelId="{98667527-6926-424A-8FCA-A7072664CFB9}" type="parTrans" cxnId="{A8D0462F-AAFB-47B5-A895-0FDC18795634}">
      <dgm:prSet/>
      <dgm:spPr/>
      <dgm:t>
        <a:bodyPr/>
        <a:lstStyle/>
        <a:p>
          <a:endParaRPr lang="en-US"/>
        </a:p>
      </dgm:t>
    </dgm:pt>
    <dgm:pt modelId="{9F62BF88-92AE-44A0-B678-4D1296FF5206}" type="sibTrans" cxnId="{A8D0462F-AAFB-47B5-A895-0FDC18795634}">
      <dgm:prSet/>
      <dgm:spPr/>
      <dgm:t>
        <a:bodyPr/>
        <a:lstStyle/>
        <a:p>
          <a:endParaRPr lang="en-US"/>
        </a:p>
      </dgm:t>
    </dgm:pt>
    <dgm:pt modelId="{C7C527F6-7A49-4B21-8BE9-A3E57EB33594}">
      <dgm:prSet/>
      <dgm:spPr/>
      <dgm:t>
        <a:bodyPr/>
        <a:lstStyle/>
        <a:p>
          <a:r>
            <a:rPr lang="en-US"/>
            <a:t>Smart search</a:t>
          </a:r>
        </a:p>
      </dgm:t>
    </dgm:pt>
    <dgm:pt modelId="{D469D60C-FC0E-41A4-BF9E-EE8FE6F544CF}" type="parTrans" cxnId="{E7CEA9F3-C2D7-4B05-A34C-850B476DCF84}">
      <dgm:prSet/>
      <dgm:spPr/>
      <dgm:t>
        <a:bodyPr/>
        <a:lstStyle/>
        <a:p>
          <a:endParaRPr lang="en-US"/>
        </a:p>
      </dgm:t>
    </dgm:pt>
    <dgm:pt modelId="{B658FCBF-941E-41C3-B9F9-2F8D50A5C106}" type="sibTrans" cxnId="{E7CEA9F3-C2D7-4B05-A34C-850B476DCF84}">
      <dgm:prSet/>
      <dgm:spPr/>
      <dgm:t>
        <a:bodyPr/>
        <a:lstStyle/>
        <a:p>
          <a:endParaRPr lang="en-US"/>
        </a:p>
      </dgm:t>
    </dgm:pt>
    <dgm:pt modelId="{FE5C51A3-637B-4AC2-A19A-548325C41699}">
      <dgm:prSet/>
      <dgm:spPr/>
      <dgm:t>
        <a:bodyPr/>
        <a:lstStyle/>
        <a:p>
          <a:r>
            <a:rPr lang="en-US"/>
            <a:t>Easy to navigate</a:t>
          </a:r>
        </a:p>
      </dgm:t>
    </dgm:pt>
    <dgm:pt modelId="{DB7D776A-A42D-420B-9F9B-C6F99B6EC8C4}" type="parTrans" cxnId="{475C25B9-FD81-46B0-9A43-0B175E9115CD}">
      <dgm:prSet/>
      <dgm:spPr/>
      <dgm:t>
        <a:bodyPr/>
        <a:lstStyle/>
        <a:p>
          <a:endParaRPr lang="en-US"/>
        </a:p>
      </dgm:t>
    </dgm:pt>
    <dgm:pt modelId="{AFD49AD2-A0FD-42A9-AF74-00DE7328551D}" type="sibTrans" cxnId="{475C25B9-FD81-46B0-9A43-0B175E9115CD}">
      <dgm:prSet/>
      <dgm:spPr/>
      <dgm:t>
        <a:bodyPr/>
        <a:lstStyle/>
        <a:p>
          <a:endParaRPr lang="en-US"/>
        </a:p>
      </dgm:t>
    </dgm:pt>
    <dgm:pt modelId="{B483B91E-0A5C-4CDC-B504-CEA505527EBA}" type="pres">
      <dgm:prSet presAssocID="{644F420A-D698-4216-A19D-25195A1F32FB}" presName="linear" presStyleCnt="0">
        <dgm:presLayoutVars>
          <dgm:animLvl val="lvl"/>
          <dgm:resizeHandles val="exact"/>
        </dgm:presLayoutVars>
      </dgm:prSet>
      <dgm:spPr/>
    </dgm:pt>
    <dgm:pt modelId="{FDFC5E36-DCDA-4C10-862B-45204DB6874E}" type="pres">
      <dgm:prSet presAssocID="{CB6EF2CA-C6D9-40BD-A976-1CA5931C81D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6622E1E-D694-4932-83DC-31CC08080090}" type="pres">
      <dgm:prSet presAssocID="{F5D7040F-3A27-4014-BF44-D032207864F4}" presName="spacer" presStyleCnt="0"/>
      <dgm:spPr/>
    </dgm:pt>
    <dgm:pt modelId="{09356B17-2EB5-4988-9733-205D0328D010}" type="pres">
      <dgm:prSet presAssocID="{E9D75E68-BF7D-415B-9807-359C340EE7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6AC843-C23E-4D7B-BB4B-2495A9C71AB9}" type="pres">
      <dgm:prSet presAssocID="{D629716B-EB86-46FF-9C00-7982296F0048}" presName="spacer" presStyleCnt="0"/>
      <dgm:spPr/>
    </dgm:pt>
    <dgm:pt modelId="{DB4A8550-85B9-4FAC-905D-18651F6A96AE}" type="pres">
      <dgm:prSet presAssocID="{0F0D565A-4556-4B51-8C9F-D09DD917FB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1CB357-716B-45CA-82DD-5076E9C54FE1}" type="pres">
      <dgm:prSet presAssocID="{9F62BF88-92AE-44A0-B678-4D1296FF5206}" presName="spacer" presStyleCnt="0"/>
      <dgm:spPr/>
    </dgm:pt>
    <dgm:pt modelId="{A5880789-0D22-4863-A23C-A1B4E01FE8A6}" type="pres">
      <dgm:prSet presAssocID="{C7C527F6-7A49-4B21-8BE9-A3E57EB3359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06BCC8B-D695-4494-BAE9-DFA84ACD37A2}" type="pres">
      <dgm:prSet presAssocID="{B658FCBF-941E-41C3-B9F9-2F8D50A5C106}" presName="spacer" presStyleCnt="0"/>
      <dgm:spPr/>
    </dgm:pt>
    <dgm:pt modelId="{CA61A23E-65CA-43D7-AA98-F746862AB8B9}" type="pres">
      <dgm:prSet presAssocID="{FE5C51A3-637B-4AC2-A19A-548325C416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EF3A31E-66C0-4180-94B4-995E044B57FC}" type="presOf" srcId="{E9D75E68-BF7D-415B-9807-359C340EE7AF}" destId="{09356B17-2EB5-4988-9733-205D0328D010}" srcOrd="0" destOrd="0" presId="urn:microsoft.com/office/officeart/2005/8/layout/vList2"/>
    <dgm:cxn modelId="{A8D0462F-AAFB-47B5-A895-0FDC18795634}" srcId="{644F420A-D698-4216-A19D-25195A1F32FB}" destId="{0F0D565A-4556-4B51-8C9F-D09DD917FB98}" srcOrd="2" destOrd="0" parTransId="{98667527-6926-424A-8FCA-A7072664CFB9}" sibTransId="{9F62BF88-92AE-44A0-B678-4D1296FF5206}"/>
    <dgm:cxn modelId="{F64FBA39-C92C-484A-AD79-D2FB46BEC782}" type="presOf" srcId="{FE5C51A3-637B-4AC2-A19A-548325C41699}" destId="{CA61A23E-65CA-43D7-AA98-F746862AB8B9}" srcOrd="0" destOrd="0" presId="urn:microsoft.com/office/officeart/2005/8/layout/vList2"/>
    <dgm:cxn modelId="{DDFB1F46-751B-44E7-A2B3-2C27623115D8}" type="presOf" srcId="{C7C527F6-7A49-4B21-8BE9-A3E57EB33594}" destId="{A5880789-0D22-4863-A23C-A1B4E01FE8A6}" srcOrd="0" destOrd="0" presId="urn:microsoft.com/office/officeart/2005/8/layout/vList2"/>
    <dgm:cxn modelId="{54910F47-DEF4-40AF-AB62-823A247E1A4C}" type="presOf" srcId="{644F420A-D698-4216-A19D-25195A1F32FB}" destId="{B483B91E-0A5C-4CDC-B504-CEA505527EBA}" srcOrd="0" destOrd="0" presId="urn:microsoft.com/office/officeart/2005/8/layout/vList2"/>
    <dgm:cxn modelId="{F4BB4D91-5E7D-4D7D-B233-F1C476706546}" type="presOf" srcId="{0F0D565A-4556-4B51-8C9F-D09DD917FB98}" destId="{DB4A8550-85B9-4FAC-905D-18651F6A96AE}" srcOrd="0" destOrd="0" presId="urn:microsoft.com/office/officeart/2005/8/layout/vList2"/>
    <dgm:cxn modelId="{A9AB229D-1BE5-44FF-95DF-C685B56D30E0}" type="presOf" srcId="{CB6EF2CA-C6D9-40BD-A976-1CA5931C81DC}" destId="{FDFC5E36-DCDA-4C10-862B-45204DB6874E}" srcOrd="0" destOrd="0" presId="urn:microsoft.com/office/officeart/2005/8/layout/vList2"/>
    <dgm:cxn modelId="{F2D5CEAB-94F4-42DA-B0A0-FB5466F500CF}" srcId="{644F420A-D698-4216-A19D-25195A1F32FB}" destId="{E9D75E68-BF7D-415B-9807-359C340EE7AF}" srcOrd="1" destOrd="0" parTransId="{AFD1CBD4-5EA2-43F8-B4F2-2FBEE15A5A8E}" sibTransId="{D629716B-EB86-46FF-9C00-7982296F0048}"/>
    <dgm:cxn modelId="{475C25B9-FD81-46B0-9A43-0B175E9115CD}" srcId="{644F420A-D698-4216-A19D-25195A1F32FB}" destId="{FE5C51A3-637B-4AC2-A19A-548325C41699}" srcOrd="4" destOrd="0" parTransId="{DB7D776A-A42D-420B-9F9B-C6F99B6EC8C4}" sibTransId="{AFD49AD2-A0FD-42A9-AF74-00DE7328551D}"/>
    <dgm:cxn modelId="{47B3CFE0-2FC3-41BC-8930-A08D068180D6}" srcId="{644F420A-D698-4216-A19D-25195A1F32FB}" destId="{CB6EF2CA-C6D9-40BD-A976-1CA5931C81DC}" srcOrd="0" destOrd="0" parTransId="{1A1BB51C-7F24-43E3-96D7-CDC6EB257CC7}" sibTransId="{F5D7040F-3A27-4014-BF44-D032207864F4}"/>
    <dgm:cxn modelId="{E7CEA9F3-C2D7-4B05-A34C-850B476DCF84}" srcId="{644F420A-D698-4216-A19D-25195A1F32FB}" destId="{C7C527F6-7A49-4B21-8BE9-A3E57EB33594}" srcOrd="3" destOrd="0" parTransId="{D469D60C-FC0E-41A4-BF9E-EE8FE6F544CF}" sibTransId="{B658FCBF-941E-41C3-B9F9-2F8D50A5C106}"/>
    <dgm:cxn modelId="{076393FE-9CA5-4D17-9243-40D39CEC788C}" type="presParOf" srcId="{B483B91E-0A5C-4CDC-B504-CEA505527EBA}" destId="{FDFC5E36-DCDA-4C10-862B-45204DB6874E}" srcOrd="0" destOrd="0" presId="urn:microsoft.com/office/officeart/2005/8/layout/vList2"/>
    <dgm:cxn modelId="{32439C7A-0FEE-4AE6-83A4-84A6318577CE}" type="presParOf" srcId="{B483B91E-0A5C-4CDC-B504-CEA505527EBA}" destId="{96622E1E-D694-4932-83DC-31CC08080090}" srcOrd="1" destOrd="0" presId="urn:microsoft.com/office/officeart/2005/8/layout/vList2"/>
    <dgm:cxn modelId="{3C4F7905-477B-4B9A-880D-3A90352B3502}" type="presParOf" srcId="{B483B91E-0A5C-4CDC-B504-CEA505527EBA}" destId="{09356B17-2EB5-4988-9733-205D0328D010}" srcOrd="2" destOrd="0" presId="urn:microsoft.com/office/officeart/2005/8/layout/vList2"/>
    <dgm:cxn modelId="{99D21C58-FD27-423F-BCDE-C5F92BB57266}" type="presParOf" srcId="{B483B91E-0A5C-4CDC-B504-CEA505527EBA}" destId="{796AC843-C23E-4D7B-BB4B-2495A9C71AB9}" srcOrd="3" destOrd="0" presId="urn:microsoft.com/office/officeart/2005/8/layout/vList2"/>
    <dgm:cxn modelId="{34E0504A-B003-4D2E-A05E-2FFC10258825}" type="presParOf" srcId="{B483B91E-0A5C-4CDC-B504-CEA505527EBA}" destId="{DB4A8550-85B9-4FAC-905D-18651F6A96AE}" srcOrd="4" destOrd="0" presId="urn:microsoft.com/office/officeart/2005/8/layout/vList2"/>
    <dgm:cxn modelId="{706A5EBF-9355-4C2B-8D7B-E3D893F3B0D4}" type="presParOf" srcId="{B483B91E-0A5C-4CDC-B504-CEA505527EBA}" destId="{971CB357-716B-45CA-82DD-5076E9C54FE1}" srcOrd="5" destOrd="0" presId="urn:microsoft.com/office/officeart/2005/8/layout/vList2"/>
    <dgm:cxn modelId="{3389D556-024C-4ABA-8492-936786BB8B25}" type="presParOf" srcId="{B483B91E-0A5C-4CDC-B504-CEA505527EBA}" destId="{A5880789-0D22-4863-A23C-A1B4E01FE8A6}" srcOrd="6" destOrd="0" presId="urn:microsoft.com/office/officeart/2005/8/layout/vList2"/>
    <dgm:cxn modelId="{9091FBEF-99FA-4872-88B7-67A096DF384E}" type="presParOf" srcId="{B483B91E-0A5C-4CDC-B504-CEA505527EBA}" destId="{A06BCC8B-D695-4494-BAE9-DFA84ACD37A2}" srcOrd="7" destOrd="0" presId="urn:microsoft.com/office/officeart/2005/8/layout/vList2"/>
    <dgm:cxn modelId="{4479A80F-39DC-4A9F-924C-691C4B7F0EFB}" type="presParOf" srcId="{B483B91E-0A5C-4CDC-B504-CEA505527EBA}" destId="{CA61A23E-65CA-43D7-AA98-F746862AB8B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DB2DB-8DFA-4A15-9187-2896109A8922}">
      <dsp:nvSpPr>
        <dsp:cNvPr id="0" name=""/>
        <dsp:cNvSpPr/>
      </dsp:nvSpPr>
      <dsp:spPr>
        <a:xfrm>
          <a:off x="0" y="54094"/>
          <a:ext cx="6046132" cy="1430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Provides quick info</a:t>
          </a:r>
        </a:p>
      </dsp:txBody>
      <dsp:txXfrm>
        <a:off x="69812" y="123906"/>
        <a:ext cx="5906508" cy="1290481"/>
      </dsp:txXfrm>
    </dsp:sp>
    <dsp:sp modelId="{B9408EE6-AAB1-4707-886F-D9BFAD410894}">
      <dsp:nvSpPr>
        <dsp:cNvPr id="0" name=""/>
        <dsp:cNvSpPr/>
      </dsp:nvSpPr>
      <dsp:spPr>
        <a:xfrm>
          <a:off x="0" y="1587880"/>
          <a:ext cx="6046132" cy="1430105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Simple to understand</a:t>
          </a:r>
        </a:p>
      </dsp:txBody>
      <dsp:txXfrm>
        <a:off x="69812" y="1657692"/>
        <a:ext cx="5906508" cy="1290481"/>
      </dsp:txXfrm>
    </dsp:sp>
    <dsp:sp modelId="{0E12BA21-686E-4AC3-B756-99CE99FBBA00}">
      <dsp:nvSpPr>
        <dsp:cNvPr id="0" name=""/>
        <dsp:cNvSpPr/>
      </dsp:nvSpPr>
      <dsp:spPr>
        <a:xfrm>
          <a:off x="0" y="3121665"/>
          <a:ext cx="6046132" cy="1430105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Helps new and returning players</a:t>
          </a:r>
        </a:p>
      </dsp:txBody>
      <dsp:txXfrm>
        <a:off x="69812" y="3191477"/>
        <a:ext cx="5906508" cy="12904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39131-EEFF-49D1-A600-D7089C278190}">
      <dsp:nvSpPr>
        <dsp:cNvPr id="0" name=""/>
        <dsp:cNvSpPr/>
      </dsp:nvSpPr>
      <dsp:spPr>
        <a:xfrm>
          <a:off x="0" y="243060"/>
          <a:ext cx="9905998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Hoggitworld.wiki</a:t>
          </a:r>
          <a:r>
            <a:rPr lang="en-US" sz="3200" kern="1200" dirty="0"/>
            <a:t> – offers numbered table of contents and more info + techniques</a:t>
          </a:r>
        </a:p>
      </dsp:txBody>
      <dsp:txXfrm>
        <a:off x="62141" y="305201"/>
        <a:ext cx="9781716" cy="1148678"/>
      </dsp:txXfrm>
    </dsp:sp>
    <dsp:sp modelId="{F081AF89-7BC4-4DA9-8351-CB58BE44CE9D}">
      <dsp:nvSpPr>
        <dsp:cNvPr id="0" name=""/>
        <dsp:cNvSpPr/>
      </dsp:nvSpPr>
      <dsp:spPr>
        <a:xfrm>
          <a:off x="0" y="1608180"/>
          <a:ext cx="9905998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Armadainternational.com – offers brief info on military vehicles, normally makes military articles</a:t>
          </a:r>
        </a:p>
      </dsp:txBody>
      <dsp:txXfrm>
        <a:off x="62141" y="1670321"/>
        <a:ext cx="9781716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C29225-1D14-448E-AF24-F6D0571E96C9}">
      <dsp:nvSpPr>
        <dsp:cNvPr id="0" name=""/>
        <dsp:cNvSpPr/>
      </dsp:nvSpPr>
      <dsp:spPr>
        <a:xfrm>
          <a:off x="738" y="431967"/>
          <a:ext cx="2878408" cy="172704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No app like it</a:t>
          </a:r>
        </a:p>
      </dsp:txBody>
      <dsp:txXfrm>
        <a:off x="738" y="431967"/>
        <a:ext cx="2878408" cy="1727044"/>
      </dsp:txXfrm>
    </dsp:sp>
    <dsp:sp modelId="{D0040B04-53DE-45C6-8245-F859462804AF}">
      <dsp:nvSpPr>
        <dsp:cNvPr id="0" name=""/>
        <dsp:cNvSpPr/>
      </dsp:nvSpPr>
      <dsp:spPr>
        <a:xfrm>
          <a:off x="3166986" y="431967"/>
          <a:ext cx="2878408" cy="1727044"/>
        </a:xfrm>
        <a:prstGeom prst="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Allows only the creator to perform CRUD</a:t>
          </a:r>
        </a:p>
      </dsp:txBody>
      <dsp:txXfrm>
        <a:off x="3166986" y="431967"/>
        <a:ext cx="2878408" cy="1727044"/>
      </dsp:txXfrm>
    </dsp:sp>
    <dsp:sp modelId="{F53C1813-4CC1-459C-BDEB-20BF625F1CBE}">
      <dsp:nvSpPr>
        <dsp:cNvPr id="0" name=""/>
        <dsp:cNvSpPr/>
      </dsp:nvSpPr>
      <dsp:spPr>
        <a:xfrm>
          <a:off x="1583862" y="2446853"/>
          <a:ext cx="2878408" cy="1727044"/>
        </a:xfrm>
        <a:prstGeom prst="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Many entries that include detailed info on vehicles</a:t>
          </a:r>
        </a:p>
      </dsp:txBody>
      <dsp:txXfrm>
        <a:off x="1583862" y="2446853"/>
        <a:ext cx="2878408" cy="17270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FC5E36-DCDA-4C10-862B-45204DB6874E}">
      <dsp:nvSpPr>
        <dsp:cNvPr id="0" name=""/>
        <dsp:cNvSpPr/>
      </dsp:nvSpPr>
      <dsp:spPr>
        <a:xfrm>
          <a:off x="0" y="317763"/>
          <a:ext cx="5943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CRUD Features</a:t>
          </a:r>
        </a:p>
      </dsp:txBody>
      <dsp:txXfrm>
        <a:off x="24588" y="342351"/>
        <a:ext cx="5894424" cy="454509"/>
      </dsp:txXfrm>
    </dsp:sp>
    <dsp:sp modelId="{09356B17-2EB5-4988-9733-205D0328D010}">
      <dsp:nvSpPr>
        <dsp:cNvPr id="0" name=""/>
        <dsp:cNvSpPr/>
      </dsp:nvSpPr>
      <dsp:spPr>
        <a:xfrm>
          <a:off x="0" y="881928"/>
          <a:ext cx="5943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Admin login to prevent unwanted creators</a:t>
          </a:r>
        </a:p>
      </dsp:txBody>
      <dsp:txXfrm>
        <a:off x="24588" y="906516"/>
        <a:ext cx="5894424" cy="454509"/>
      </dsp:txXfrm>
    </dsp:sp>
    <dsp:sp modelId="{DB4A8550-85B9-4FAC-905D-18651F6A96AE}">
      <dsp:nvSpPr>
        <dsp:cNvPr id="0" name=""/>
        <dsp:cNvSpPr/>
      </dsp:nvSpPr>
      <dsp:spPr>
        <a:xfrm>
          <a:off x="0" y="1446093"/>
          <a:ext cx="5943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Clickable and image-based interface</a:t>
          </a:r>
        </a:p>
      </dsp:txBody>
      <dsp:txXfrm>
        <a:off x="24588" y="1470681"/>
        <a:ext cx="5894424" cy="454509"/>
      </dsp:txXfrm>
    </dsp:sp>
    <dsp:sp modelId="{A5880789-0D22-4863-A23C-A1B4E01FE8A6}">
      <dsp:nvSpPr>
        <dsp:cNvPr id="0" name=""/>
        <dsp:cNvSpPr/>
      </dsp:nvSpPr>
      <dsp:spPr>
        <a:xfrm>
          <a:off x="0" y="2010258"/>
          <a:ext cx="5943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Smart search</a:t>
          </a:r>
        </a:p>
      </dsp:txBody>
      <dsp:txXfrm>
        <a:off x="24588" y="2034846"/>
        <a:ext cx="5894424" cy="454509"/>
      </dsp:txXfrm>
    </dsp:sp>
    <dsp:sp modelId="{CA61A23E-65CA-43D7-AA98-F746862AB8B9}">
      <dsp:nvSpPr>
        <dsp:cNvPr id="0" name=""/>
        <dsp:cNvSpPr/>
      </dsp:nvSpPr>
      <dsp:spPr>
        <a:xfrm>
          <a:off x="0" y="2574423"/>
          <a:ext cx="5943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Easy to navigate</a:t>
          </a:r>
        </a:p>
      </dsp:txBody>
      <dsp:txXfrm>
        <a:off x="24588" y="2599011"/>
        <a:ext cx="5894424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11841-78FA-493D-9254-EDC4E2714F6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1CF8E-8220-4E99-B0BC-0489D896B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0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1CF8E-8220-4E99-B0BC-0489D896B4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0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1CF8E-8220-4E99-B0BC-0489D896B4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9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2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5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9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2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20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4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76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8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8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7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41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7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00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1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3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145B1660-CAB5-EF75-D739-E0A022A512E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CCAC4-03C1-8418-C7D4-CDB954004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>
            <a:normAutofit/>
          </a:bodyPr>
          <a:lstStyle/>
          <a:p>
            <a:r>
              <a:rPr lang="en-US"/>
              <a:t>DCS Compendium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77A2-EFE0-CE8B-2C95-BA6426A35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>
            <a:normAutofit/>
          </a:bodyPr>
          <a:lstStyle/>
          <a:p>
            <a:r>
              <a:rPr lang="en-US"/>
              <a:t>Created by: Hayden Sexton</a:t>
            </a:r>
          </a:p>
        </p:txBody>
      </p:sp>
    </p:spTree>
    <p:extLst>
      <p:ext uri="{BB962C8B-B14F-4D97-AF65-F5344CB8AC3E}">
        <p14:creationId xmlns:p14="http://schemas.microsoft.com/office/powerpoint/2010/main" val="2034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4925-06DE-35E6-6EE8-814460D3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1" y="609600"/>
            <a:ext cx="6573685" cy="1905000"/>
          </a:xfrm>
        </p:spPr>
        <p:txBody>
          <a:bodyPr>
            <a:normAutofit/>
          </a:bodyPr>
          <a:lstStyle/>
          <a:p>
            <a:r>
              <a:rPr lang="en-US"/>
              <a:t>Background of DCS</a:t>
            </a:r>
          </a:p>
        </p:txBody>
      </p:sp>
      <p:sp>
        <p:nvSpPr>
          <p:cNvPr id="1042" name="Content Placeholder 1029">
            <a:extLst>
              <a:ext uri="{FF2B5EF4-FFF2-40B4-BE49-F238E27FC236}">
                <a16:creationId xmlns:a16="http://schemas.microsoft.com/office/drawing/2014/main" id="{4832C7D3-52F0-61E5-7E92-282B8777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6573684" cy="3216276"/>
          </a:xfrm>
        </p:spPr>
        <p:txBody>
          <a:bodyPr anchor="t">
            <a:normAutofit/>
          </a:bodyPr>
          <a:lstStyle/>
          <a:p>
            <a:r>
              <a:rPr lang="en-US"/>
              <a:t>Realistic Flight Sim</a:t>
            </a:r>
          </a:p>
          <a:p>
            <a:r>
              <a:rPr lang="en-US"/>
              <a:t>1:1 from Real-Life</a:t>
            </a:r>
          </a:p>
          <a:p>
            <a:r>
              <a:rPr lang="en-US"/>
              <a:t>Massive Maps </a:t>
            </a:r>
          </a:p>
          <a:p>
            <a:r>
              <a:rPr lang="en-US"/>
              <a:t>Combat</a:t>
            </a:r>
          </a:p>
          <a:p>
            <a:r>
              <a:rPr lang="en-US"/>
              <a:t>Training </a:t>
            </a:r>
          </a:p>
          <a:p>
            <a:r>
              <a:rPr lang="en-US"/>
              <a:t>Complex lessons</a:t>
            </a:r>
          </a:p>
        </p:txBody>
      </p:sp>
      <p:pic>
        <p:nvPicPr>
          <p:cNvPr id="1026" name="Picture 2" descr="Digital Combat Simulator - Wikipedia">
            <a:extLst>
              <a:ext uri="{FF2B5EF4-FFF2-40B4-BE49-F238E27FC236}">
                <a16:creationId xmlns:a16="http://schemas.microsoft.com/office/drawing/2014/main" id="{42480553-92AF-E3B2-A29C-74E93050D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31"/>
          <a:stretch/>
        </p:blipFill>
        <p:spPr bwMode="auto">
          <a:xfrm>
            <a:off x="7834478" y="645106"/>
            <a:ext cx="3449510" cy="5247747"/>
          </a:xfrm>
          <a:prstGeom prst="roundRect">
            <a:avLst>
              <a:gd name="adj" fmla="val 3517"/>
            </a:avLst>
          </a:prstGeom>
          <a:noFill/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41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CC78-DA78-723A-D2DF-B356DA37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did I feel like building the DCS Compendium?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2586-6C32-338A-4ECF-806C72A1D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Repetition helps learn</a:t>
            </a:r>
          </a:p>
          <a:p>
            <a:r>
              <a:rPr lang="en-US" dirty="0"/>
              <a:t>Enjoy what you're making it for = enjoy making the project</a:t>
            </a:r>
          </a:p>
          <a:p>
            <a:r>
              <a:rPr lang="en-US" dirty="0"/>
              <a:t>Help new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9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4E82-8FA6-FEEE-1709-864E9680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So, what is the point of the DCS Compendium?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80556-9166-3537-A096-8BC169A20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3698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45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78A3-D578-CB54-D47E-6DA17DEC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apps/websites to the </a:t>
            </a:r>
            <a:r>
              <a:rPr lang="en-US" dirty="0" err="1"/>
              <a:t>dcs</a:t>
            </a:r>
            <a:r>
              <a:rPr lang="en-US" dirty="0"/>
              <a:t> compendium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CB1882-AE22-D0AC-AE65-5CC927E7EA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494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D51CD-8D10-4D5F-3734-C2566E96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What is special about the DCS Compendium?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146CE5-C1C6-0F83-E57E-F6DFB4126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95260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932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8768-B486-6570-1403-69FB3A54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132446" cy="19050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Features of the application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BEB86E10-FF42-9D8D-0C7C-3E234B1EB5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3000" y="2666999"/>
          <a:ext cx="5943600" cy="339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E5D0093-3A26-87D1-26F1-6695783938F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1429" r="11744" b="2"/>
          <a:stretch/>
        </p:blipFill>
        <p:spPr>
          <a:xfrm>
            <a:off x="7552042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8513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10A1EB3-C927-4536-9880-11F77B7E0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BB7D2-D418-A04E-FE1E-495E3996EFF8}"/>
              </a:ext>
            </a:extLst>
          </p:cNvPr>
          <p:cNvSpPr txBox="1"/>
          <p:nvPr/>
        </p:nvSpPr>
        <p:spPr>
          <a:xfrm>
            <a:off x="1370693" y="4511814"/>
            <a:ext cx="9440034" cy="1130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i="1" u="sng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Live Demo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C67178-C15E-489D-8DDF-CB1BD419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1" y="547807"/>
            <a:ext cx="11085044" cy="3816806"/>
          </a:xfrm>
          <a:prstGeom prst="rect">
            <a:avLst/>
          </a:prstGeom>
          <a:solidFill>
            <a:schemeClr val="bg2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73E84FE-8738-75E4-401D-191ACAEB4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48" y="1685095"/>
            <a:ext cx="2593593" cy="15561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AAC0A-5B1E-2C6C-3261-F4A9456DAF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498" y="934091"/>
            <a:ext cx="2591786" cy="3058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D76F3-D4C6-1CDD-4D26-E6C1427955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7141" y="1331856"/>
            <a:ext cx="2593272" cy="2262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D303A1-B713-C478-66B1-113D9A2645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270" y="1684102"/>
            <a:ext cx="2596896" cy="15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160</Words>
  <Application>Microsoft Office PowerPoint</Application>
  <PresentationFormat>Widescreen</PresentationFormat>
  <Paragraphs>33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Century Gothic</vt:lpstr>
      <vt:lpstr>Mesh</vt:lpstr>
      <vt:lpstr>DCS Compendium</vt:lpstr>
      <vt:lpstr>Background of DCS</vt:lpstr>
      <vt:lpstr>Why did I feel like building the DCS Compendium?</vt:lpstr>
      <vt:lpstr>So, what is the point of the DCS Compendium?</vt:lpstr>
      <vt:lpstr>Similar apps/websites to the dcs compendium</vt:lpstr>
      <vt:lpstr>What is special about the DCS Compendium?</vt:lpstr>
      <vt:lpstr>Features of the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Sexton, Hayden</dc:creator>
  <cp:lastModifiedBy>Sexton, Hayden</cp:lastModifiedBy>
  <cp:revision>7</cp:revision>
  <dcterms:created xsi:type="dcterms:W3CDTF">2024-11-15T19:48:00Z</dcterms:created>
  <dcterms:modified xsi:type="dcterms:W3CDTF">2024-11-20T07:42:47Z</dcterms:modified>
</cp:coreProperties>
</file>