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9" r:id="rId4"/>
    <p:sldId id="261" r:id="rId5"/>
    <p:sldId id="262" r:id="rId6"/>
    <p:sldId id="263" r:id="rId7"/>
    <p:sldId id="257" r:id="rId8"/>
    <p:sldId id="25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8819F-12BD-4764-B34B-C475B11D81F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25C33-4C76-4827-AE99-92238D3D5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14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27EC-A0DA-0D84-9C1D-3F13AB903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64EE3-60BF-D89B-E78F-98ACC9696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CF5F9-720F-E4D7-494D-4F0C7A7B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C647-C85F-4FC5-9D81-89159BD4B1E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144FA-833A-C920-3155-0CCB8F21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1CE28-AA3D-2851-373E-5191EE76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E2EC-1B77-4BAF-8482-C51E4625D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21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D2E5-E39B-F7D4-5487-9FEE9F01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7571B-9DCA-A165-B231-2AA17DC36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8F2F3-D7C9-BCA3-B0A8-2DBC214C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C647-C85F-4FC5-9D81-89159BD4B1E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2558D-6DA2-2F44-E3ED-3364C813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18BAA-4F60-8F62-BF41-4925C198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E2EC-1B77-4BAF-8482-C51E4625D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51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E40C3-0228-727E-E886-A2AEF4DD2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CC649-CD73-8ED1-F5F9-54D406F3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3099-86F0-15AD-EC9F-019C64ADB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C647-C85F-4FC5-9D81-89159BD4B1E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27D15-FDC1-68AC-8B17-0B574F4D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90EC-9286-B338-68ED-B711E7FC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E2EC-1B77-4BAF-8482-C51E4625D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91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BFBD-B648-F17D-71E5-EC346927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6E799-A9A3-4CBD-FFE1-C9BDDEE98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980A-F670-431C-2284-C128389F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C647-C85F-4FC5-9D81-89159BD4B1E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75CD-21BD-6612-DF1A-D12E38E2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4DFC-344F-74B8-E042-B11FC4C3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E2EC-1B77-4BAF-8482-C51E4625D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3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0B04-29CE-72AF-E29D-1FB76685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1ABC1-8045-A903-DBA6-81F5F6B32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A4479-4BAF-1270-83F7-6E26CC12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C647-C85F-4FC5-9D81-89159BD4B1E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D799D-C4A3-6CE9-4A73-2F5A3F9B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8755E-1B78-AC99-1187-7E1003FA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E2EC-1B77-4BAF-8482-C51E4625D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33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193C-8827-93BB-4CD5-204EF0E4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CCD5-18DE-0A3C-8F1B-3F079BD4C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F83FE-E81B-D7DE-30CC-A4A95C7A6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F66E3-8781-B77D-F46D-90B934E7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C647-C85F-4FC5-9D81-89159BD4B1E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6AD03-62DF-9270-93B0-47627B54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3D2B5-AFEC-ABE5-AD58-68F29A6A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E2EC-1B77-4BAF-8482-C51E4625D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36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724A-0B70-A13B-8456-FE7EE104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D65C2-E777-D058-2756-4EA6A2B14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227A-DC2B-4DAF-0E21-1DD92048D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EB6B9-AFAB-06CD-F4C5-335714F22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AB61E-90CC-B225-86C1-337FC93FE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EF18-4DF3-AFF1-320D-36F5D769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C647-C85F-4FC5-9D81-89159BD4B1E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FF707-8B48-1647-79E1-E8F5CE5E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B9D6A-AE35-81A6-C131-025268EB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E2EC-1B77-4BAF-8482-C51E4625D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51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6C9B-D492-2020-6D2A-557EBF85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01797-F8B6-176B-65E0-CD1AF7E9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C647-C85F-4FC5-9D81-89159BD4B1E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0AD33-20BA-6A3B-ECE5-EEF3DA69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12A4B-3506-85CF-6E46-8330F828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E2EC-1B77-4BAF-8482-C51E4625D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0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4AD43-A4BA-B5A3-34B1-7C03C5AC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C647-C85F-4FC5-9D81-89159BD4B1E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D2194-32E6-F6CE-32F9-A8AF248C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A148A-C903-0218-61D3-C0810DEE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E2EC-1B77-4BAF-8482-C51E4625D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09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BE7A-A9B9-56F6-8C74-B40FD1E62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7674-89BC-82EF-44BA-A5605BDE5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348BA-C820-4F7B-E7E1-DA99333C4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BED3F-2417-D760-B69D-353EDA60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C647-C85F-4FC5-9D81-89159BD4B1E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CD858-F4D8-4964-ACF3-4394E085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68EFE-FDD9-210B-B601-E0EF4A88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E2EC-1B77-4BAF-8482-C51E4625D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8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7937-8C0D-C1A3-7A7E-600F6FD7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6CB17-1601-D529-6A9D-9ED739E78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F9A02-1B51-30DB-A1B3-AC9BA9A5B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07C6D-FAB7-D2FB-B424-D39695EE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C647-C85F-4FC5-9D81-89159BD4B1E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B69B4-FFC7-E003-D359-3D1BDBF7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CEE76-75C9-7185-11AD-FAEF7AA8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E2EC-1B77-4BAF-8482-C51E4625D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18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C5E4C-AE8D-EA36-FFFC-19B232A2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5B0ED-E0CC-2086-550E-4117AD69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BEE08-759D-58DA-AE74-BEC91475B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EAC647-C85F-4FC5-9D81-89159BD4B1E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A6D2-AAAF-D6C3-BB0C-99F4F6045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AB933-1B74-8A1A-14D2-10F46181C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9E2EC-1B77-4BAF-8482-C51E4625D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69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unset over a desert&#10;&#10;Description automatically generated">
            <a:extLst>
              <a:ext uri="{FF2B5EF4-FFF2-40B4-BE49-F238E27FC236}">
                <a16:creationId xmlns:a16="http://schemas.microsoft.com/office/drawing/2014/main" id="{54FA5BAA-6F45-A4CB-3623-B87BAD234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794701" cy="6858000"/>
          </a:xfrm>
          <a:prstGeom prst="rect">
            <a:avLst/>
          </a:prstGeom>
        </p:spPr>
      </p:pic>
      <p:pic>
        <p:nvPicPr>
          <p:cNvPr id="4" name="Picture 3" descr="A black square frame with a black background&#10;&#10;Description automatically generated">
            <a:extLst>
              <a:ext uri="{FF2B5EF4-FFF2-40B4-BE49-F238E27FC236}">
                <a16:creationId xmlns:a16="http://schemas.microsoft.com/office/drawing/2014/main" id="{3F9BEB39-EDCF-60E7-B4AF-018A4D776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C23CBC-E6B5-E11C-675A-C6A3CAC92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65919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Ascension of Atlas</a:t>
            </a: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Prototype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A7ED3-7D66-2C42-1168-4D6271789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8800" y="4262438"/>
            <a:ext cx="27432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Oshawott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Haydon Derrick</a:t>
            </a:r>
          </a:p>
          <a:p>
            <a:r>
              <a:rPr lang="en-US" dirty="0">
                <a:solidFill>
                  <a:schemeClr val="bg1"/>
                </a:solidFill>
              </a:rPr>
              <a:t>Leon Stone</a:t>
            </a:r>
          </a:p>
          <a:p>
            <a:r>
              <a:rPr lang="en-US" dirty="0">
                <a:solidFill>
                  <a:schemeClr val="bg1"/>
                </a:solidFill>
              </a:rPr>
              <a:t>Matthew Hadley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36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BFF1B-A7C6-F3FD-00B5-D629463E3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E24F-1724-422D-A2CB-E21DA463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sunset over a desert&#10;&#10;Description automatically generated">
            <a:extLst>
              <a:ext uri="{FF2B5EF4-FFF2-40B4-BE49-F238E27FC236}">
                <a16:creationId xmlns:a16="http://schemas.microsoft.com/office/drawing/2014/main" id="{F2C077FE-FD05-6CBF-6393-78C49FB7B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33794701" cy="6858000"/>
          </a:xfrm>
          <a:prstGeom prst="rect">
            <a:avLst/>
          </a:prstGeom>
        </p:spPr>
      </p:pic>
      <p:pic>
        <p:nvPicPr>
          <p:cNvPr id="5" name="Picture 4" descr="A black square frame with a black background&#10;&#10;Description automatically generated">
            <a:extLst>
              <a:ext uri="{FF2B5EF4-FFF2-40B4-BE49-F238E27FC236}">
                <a16:creationId xmlns:a16="http://schemas.microsoft.com/office/drawing/2014/main" id="{1A45043E-004C-904A-CB18-9CFCF322F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A411F9-E254-38A5-1F09-9BDDD0A0AADF}"/>
              </a:ext>
            </a:extLst>
          </p:cNvPr>
          <p:cNvSpPr txBox="1">
            <a:spLocks/>
          </p:cNvSpPr>
          <p:nvPr/>
        </p:nvSpPr>
        <p:spPr>
          <a:xfrm>
            <a:off x="1054100" y="695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Going Forward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1BA864E-0355-C5BA-1A82-09E550E5F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749877"/>
              </p:ext>
            </p:extLst>
          </p:nvPr>
        </p:nvGraphicFramePr>
        <p:xfrm>
          <a:off x="1524001" y="2055812"/>
          <a:ext cx="7404099" cy="2464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8033">
                  <a:extLst>
                    <a:ext uri="{9D8B030D-6E8A-4147-A177-3AD203B41FA5}">
                      <a16:colId xmlns:a16="http://schemas.microsoft.com/office/drawing/2014/main" val="3687755259"/>
                    </a:ext>
                  </a:extLst>
                </a:gridCol>
                <a:gridCol w="2468033">
                  <a:extLst>
                    <a:ext uri="{9D8B030D-6E8A-4147-A177-3AD203B41FA5}">
                      <a16:colId xmlns:a16="http://schemas.microsoft.com/office/drawing/2014/main" val="2185102866"/>
                    </a:ext>
                  </a:extLst>
                </a:gridCol>
                <a:gridCol w="2468033">
                  <a:extLst>
                    <a:ext uri="{9D8B030D-6E8A-4147-A177-3AD203B41FA5}">
                      <a16:colId xmlns:a16="http://schemas.microsoft.com/office/drawing/2014/main" val="1677455667"/>
                    </a:ext>
                  </a:extLst>
                </a:gridCol>
              </a:tblGrid>
              <a:tr h="7750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Haydon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Matt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Leon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946762"/>
                  </a:ext>
                </a:extLst>
              </a:tr>
              <a:tr h="7750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Create random encounters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Update UI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Texture and implement enemy models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473577"/>
                  </a:ext>
                </a:extLst>
              </a:tr>
              <a:tr h="7750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Create diner upgrade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Create script to make the combat turn-based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Create enemy AI that interacts with turn-based script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535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87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924F-C30A-656D-62CA-6215FDA1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39409-999B-FA06-229D-42BD8163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A sunset over a desert&#10;&#10;Description automatically generated">
            <a:extLst>
              <a:ext uri="{FF2B5EF4-FFF2-40B4-BE49-F238E27FC236}">
                <a16:creationId xmlns:a16="http://schemas.microsoft.com/office/drawing/2014/main" id="{392BED07-2815-BB6E-B36F-5DDBCE990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794701" cy="6858000"/>
          </a:xfrm>
          <a:prstGeom prst="rect">
            <a:avLst/>
          </a:prstGeom>
        </p:spPr>
      </p:pic>
      <p:pic>
        <p:nvPicPr>
          <p:cNvPr id="5" name="Picture 4" descr="A black square frame with a black background&#10;&#10;Description automatically generated">
            <a:extLst>
              <a:ext uri="{FF2B5EF4-FFF2-40B4-BE49-F238E27FC236}">
                <a16:creationId xmlns:a16="http://schemas.microsoft.com/office/drawing/2014/main" id="{D1580D63-A035-1155-7D1F-5750D2235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C655DCE-96FE-0BE2-7E42-B85AA985BEFF}"/>
              </a:ext>
            </a:extLst>
          </p:cNvPr>
          <p:cNvSpPr txBox="1">
            <a:spLocks/>
          </p:cNvSpPr>
          <p:nvPr/>
        </p:nvSpPr>
        <p:spPr>
          <a:xfrm>
            <a:off x="1054100" y="695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Game Outline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8CF9B-82AB-FC91-6DFB-FAA4E876BD78}"/>
              </a:ext>
            </a:extLst>
          </p:cNvPr>
          <p:cNvSpPr txBox="1"/>
          <p:nvPr/>
        </p:nvSpPr>
        <p:spPr>
          <a:xfrm>
            <a:off x="1549400" y="2020888"/>
            <a:ext cx="6972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Ascension of Atlas is an open-world, turn-based strategy game set in the near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game consists of exploring an open-world and running into random enemy encounters that take you into a battle scene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 the battle you can use a range of attacks and options unlocked through the progression of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goal is to strengthen your character until you can defeat the boss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6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4DCB-1D9B-26E9-4EA1-29DA829F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707BD-4813-FD9C-12BC-E18770AF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sunset over a desert&#10;&#10;Description automatically generated">
            <a:extLst>
              <a:ext uri="{FF2B5EF4-FFF2-40B4-BE49-F238E27FC236}">
                <a16:creationId xmlns:a16="http://schemas.microsoft.com/office/drawing/2014/main" id="{28E6D9D3-AEC8-CA19-3C74-5BDB8276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794701" cy="6858000"/>
          </a:xfrm>
          <a:prstGeom prst="rect">
            <a:avLst/>
          </a:prstGeom>
        </p:spPr>
      </p:pic>
      <p:pic>
        <p:nvPicPr>
          <p:cNvPr id="5" name="Picture 4" descr="A black square frame with a black background&#10;&#10;Description automatically generated">
            <a:extLst>
              <a:ext uri="{FF2B5EF4-FFF2-40B4-BE49-F238E27FC236}">
                <a16:creationId xmlns:a16="http://schemas.microsoft.com/office/drawing/2014/main" id="{8A7833DB-FBC7-60AF-6C3A-E36CCE5F7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00436DA-4E22-E773-1DE9-9745AD142590}"/>
              </a:ext>
            </a:extLst>
          </p:cNvPr>
          <p:cNvSpPr txBox="1">
            <a:spLocks/>
          </p:cNvSpPr>
          <p:nvPr/>
        </p:nvSpPr>
        <p:spPr>
          <a:xfrm>
            <a:off x="1054100" y="695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 Breakdown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1728A-72BA-2ECF-F34E-F295F4C736A4}"/>
              </a:ext>
            </a:extLst>
          </p:cNvPr>
          <p:cNvSpPr txBox="1"/>
          <p:nvPr/>
        </p:nvSpPr>
        <p:spPr>
          <a:xfrm>
            <a:off x="1435100" y="2020888"/>
            <a:ext cx="7404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development tasks were broken down like this: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Game world, character movement – Haydon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Enemies AI and models, and  a save system – Leon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Player combat system UI and code – Matt</a:t>
            </a: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Currently, we have achieved the following -&gt;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82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AA460-1212-6D1B-6EBE-72DA1F4BE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8044-B1A1-833D-2009-01BA8BAC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EF393-DD22-39EB-05EC-3D723157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sunset over a desert&#10;&#10;Description automatically generated">
            <a:extLst>
              <a:ext uri="{FF2B5EF4-FFF2-40B4-BE49-F238E27FC236}">
                <a16:creationId xmlns:a16="http://schemas.microsoft.com/office/drawing/2014/main" id="{62B1740C-0A26-FA51-8E63-A150E8DCC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794701" cy="6858000"/>
          </a:xfrm>
          <a:prstGeom prst="rect">
            <a:avLst/>
          </a:prstGeom>
        </p:spPr>
      </p:pic>
      <p:pic>
        <p:nvPicPr>
          <p:cNvPr id="5" name="Picture 4" descr="A black square frame with a black background&#10;&#10;Description automatically generated">
            <a:extLst>
              <a:ext uri="{FF2B5EF4-FFF2-40B4-BE49-F238E27FC236}">
                <a16:creationId xmlns:a16="http://schemas.microsoft.com/office/drawing/2014/main" id="{3C42AA92-1FBB-72C5-B0AA-F770239DD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60768C-C8E4-6791-48BC-551BBFF1E5D2}"/>
              </a:ext>
            </a:extLst>
          </p:cNvPr>
          <p:cNvSpPr txBox="1">
            <a:spLocks/>
          </p:cNvSpPr>
          <p:nvPr/>
        </p:nvSpPr>
        <p:spPr>
          <a:xfrm>
            <a:off x="1054100" y="695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Haydon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5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B7028-2FAF-56B0-1C94-763527A28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0390-400E-CEB2-7BD5-49DF9ADD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90E2-DA83-39AE-06BC-3817F9BE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sunset over a desert&#10;&#10;Description automatically generated">
            <a:extLst>
              <a:ext uri="{FF2B5EF4-FFF2-40B4-BE49-F238E27FC236}">
                <a16:creationId xmlns:a16="http://schemas.microsoft.com/office/drawing/2014/main" id="{DBF5B395-7DA3-3482-80FE-2D152FC0B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794701" cy="6858000"/>
          </a:xfrm>
          <a:prstGeom prst="rect">
            <a:avLst/>
          </a:prstGeom>
        </p:spPr>
      </p:pic>
      <p:pic>
        <p:nvPicPr>
          <p:cNvPr id="5" name="Picture 4" descr="A black square frame with a black background&#10;&#10;Description automatically generated">
            <a:extLst>
              <a:ext uri="{FF2B5EF4-FFF2-40B4-BE49-F238E27FC236}">
                <a16:creationId xmlns:a16="http://schemas.microsoft.com/office/drawing/2014/main" id="{BB606755-EB0D-0C65-8C2C-E50211872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D2C4E18-0DAD-183A-A783-0D5008AB25DE}"/>
              </a:ext>
            </a:extLst>
          </p:cNvPr>
          <p:cNvSpPr txBox="1">
            <a:spLocks/>
          </p:cNvSpPr>
          <p:nvPr/>
        </p:nvSpPr>
        <p:spPr>
          <a:xfrm>
            <a:off x="1054100" y="695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Matt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61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ABC4C-4F86-E9BC-7351-73A9A2F85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D1FB-E0F7-DA70-74E6-CE135077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EAB3-7F4F-4254-F379-73F4F7431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sunset over a desert&#10;&#10;Description automatically generated">
            <a:extLst>
              <a:ext uri="{FF2B5EF4-FFF2-40B4-BE49-F238E27FC236}">
                <a16:creationId xmlns:a16="http://schemas.microsoft.com/office/drawing/2014/main" id="{A85225BD-A71D-3D1A-BC35-8A330CA83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794701" cy="6858000"/>
          </a:xfrm>
          <a:prstGeom prst="rect">
            <a:avLst/>
          </a:prstGeom>
        </p:spPr>
      </p:pic>
      <p:pic>
        <p:nvPicPr>
          <p:cNvPr id="5" name="Picture 4" descr="A black square frame with a black background&#10;&#10;Description automatically generated">
            <a:extLst>
              <a:ext uri="{FF2B5EF4-FFF2-40B4-BE49-F238E27FC236}">
                <a16:creationId xmlns:a16="http://schemas.microsoft.com/office/drawing/2014/main" id="{515A503D-F638-3182-D7A9-48A32B0F0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B342D3E-95D0-E4E8-4D0F-B50E362085EF}"/>
              </a:ext>
            </a:extLst>
          </p:cNvPr>
          <p:cNvSpPr txBox="1">
            <a:spLocks/>
          </p:cNvSpPr>
          <p:nvPr/>
        </p:nvSpPr>
        <p:spPr>
          <a:xfrm>
            <a:off x="1054100" y="695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Leon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407533-26C3-4125-DF81-CD6575718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3429000"/>
            <a:ext cx="1734411" cy="2316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AADE0C-04C6-C103-3DD7-C0719123B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5698" y="4708524"/>
            <a:ext cx="327025" cy="10522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F3E64A-4485-FCE2-2AFB-9BAE3C7F4A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7510" y="4419598"/>
            <a:ext cx="1579285" cy="13255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2D49EA-22BC-3EDF-F8A7-FFFA1E22CAE6}"/>
              </a:ext>
            </a:extLst>
          </p:cNvPr>
          <p:cNvSpPr txBox="1"/>
          <p:nvPr/>
        </p:nvSpPr>
        <p:spPr>
          <a:xfrm>
            <a:off x="1202307" y="2055813"/>
            <a:ext cx="663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Enemy models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2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unset over a desert&#10;&#10;Description automatically generated">
            <a:extLst>
              <a:ext uri="{FF2B5EF4-FFF2-40B4-BE49-F238E27FC236}">
                <a16:creationId xmlns:a16="http://schemas.microsoft.com/office/drawing/2014/main" id="{3186A68B-F5D7-28BD-48E3-285D76DC2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794701" cy="6858000"/>
          </a:xfrm>
          <a:prstGeom prst="rect">
            <a:avLst/>
          </a:prstGeom>
        </p:spPr>
      </p:pic>
      <p:pic>
        <p:nvPicPr>
          <p:cNvPr id="6" name="Picture 5" descr="A black square frame with a black background&#10;&#10;Description automatically generated">
            <a:extLst>
              <a:ext uri="{FF2B5EF4-FFF2-40B4-BE49-F238E27FC236}">
                <a16:creationId xmlns:a16="http://schemas.microsoft.com/office/drawing/2014/main" id="{2FA9E1CF-8674-8363-DF84-F317325B9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EE0B03-C07C-F3FC-D4B6-DD4148B9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100" y="6953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Proposed Timeline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1AEF62-5B4E-AB56-551A-39CEE2D36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54100" y="3016551"/>
            <a:ext cx="7772400" cy="18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9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unset over a desert&#10;&#10;Description automatically generated">
            <a:extLst>
              <a:ext uri="{FF2B5EF4-FFF2-40B4-BE49-F238E27FC236}">
                <a16:creationId xmlns:a16="http://schemas.microsoft.com/office/drawing/2014/main" id="{05220A03-CA38-9780-8976-E5D2AB4CE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794701" cy="6858000"/>
          </a:xfrm>
          <a:prstGeom prst="rect">
            <a:avLst/>
          </a:prstGeom>
        </p:spPr>
      </p:pic>
      <p:pic>
        <p:nvPicPr>
          <p:cNvPr id="5" name="Picture 4" descr="A black square frame with a black background&#10;&#10;Description automatically generated">
            <a:extLst>
              <a:ext uri="{FF2B5EF4-FFF2-40B4-BE49-F238E27FC236}">
                <a16:creationId xmlns:a16="http://schemas.microsoft.com/office/drawing/2014/main" id="{38EE281D-FDCF-D1B3-1EE5-B707D142E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A579E-8B4C-85A9-C788-9B7A6C97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6810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Current Position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7BE17-3FFF-8135-6EB0-164FADE90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954" y="2031904"/>
            <a:ext cx="6032739" cy="28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4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DC50F-1EE8-3471-49BE-38BBAE88D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17EB-92B4-62C8-EDE0-3E10B494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C1816-1D80-73D8-BB73-840DBFD38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sunset over a desert&#10;&#10;Description automatically generated">
            <a:extLst>
              <a:ext uri="{FF2B5EF4-FFF2-40B4-BE49-F238E27FC236}">
                <a16:creationId xmlns:a16="http://schemas.microsoft.com/office/drawing/2014/main" id="{F60EF28E-6EBE-374B-B58B-A48BCFA3A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794701" cy="6858000"/>
          </a:xfrm>
          <a:prstGeom prst="rect">
            <a:avLst/>
          </a:prstGeom>
        </p:spPr>
      </p:pic>
      <p:pic>
        <p:nvPicPr>
          <p:cNvPr id="5" name="Picture 4" descr="A black square frame with a black background&#10;&#10;Description automatically generated">
            <a:extLst>
              <a:ext uri="{FF2B5EF4-FFF2-40B4-BE49-F238E27FC236}">
                <a16:creationId xmlns:a16="http://schemas.microsoft.com/office/drawing/2014/main" id="{B08BDAD3-200E-C06A-BC5A-10D6A0798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9F20A68-5DD1-2372-5435-56728FA29267}"/>
              </a:ext>
            </a:extLst>
          </p:cNvPr>
          <p:cNvSpPr txBox="1">
            <a:spLocks/>
          </p:cNvSpPr>
          <p:nvPr/>
        </p:nvSpPr>
        <p:spPr>
          <a:xfrm>
            <a:off x="1054100" y="695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Evaluation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E554C-866B-C410-5C5D-A88A4C8E4A38}"/>
              </a:ext>
            </a:extLst>
          </p:cNvPr>
          <p:cNvSpPr txBox="1"/>
          <p:nvPr/>
        </p:nvSpPr>
        <p:spPr>
          <a:xfrm>
            <a:off x="1651000" y="2184400"/>
            <a:ext cx="657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team is on a good trajectory for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enemy AI (week 6)hasn’t been started but that timeline was decided upon before the difficulty of saving was known 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If you adjust the timeline </a:t>
            </a:r>
            <a:r>
              <a:rPr lang="en-GB" dirty="0" err="1">
                <a:solidFill>
                  <a:schemeClr val="bg1"/>
                </a:solidFill>
              </a:rPr>
              <a:t>gantt</a:t>
            </a:r>
            <a:r>
              <a:rPr lang="en-GB" dirty="0">
                <a:solidFill>
                  <a:schemeClr val="bg1"/>
                </a:solidFill>
              </a:rPr>
              <a:t> chart to include the creation and implementation of the save system, the team is on schedule.</a:t>
            </a:r>
          </a:p>
        </p:txBody>
      </p:sp>
    </p:spTree>
    <p:extLst>
      <p:ext uri="{BB962C8B-B14F-4D97-AF65-F5344CB8AC3E}">
        <p14:creationId xmlns:p14="http://schemas.microsoft.com/office/powerpoint/2010/main" val="190095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229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Ascension of Atlas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Timeline</vt:lpstr>
      <vt:lpstr>Current Position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Ascension of Atlas Prototype</dc:title>
  <dc:creator>Leon Stone</dc:creator>
  <cp:lastModifiedBy>Leon Stone</cp:lastModifiedBy>
  <cp:revision>6</cp:revision>
  <dcterms:created xsi:type="dcterms:W3CDTF">2024-02-29T16:28:53Z</dcterms:created>
  <dcterms:modified xsi:type="dcterms:W3CDTF">2024-02-29T20:59:54Z</dcterms:modified>
</cp:coreProperties>
</file>