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54A8-2C26-41BE-B51C-327FC3A1133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B9E6-60C0-4DF7-A1FB-8DC37991F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40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54A8-2C26-41BE-B51C-327FC3A1133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B9E6-60C0-4DF7-A1FB-8DC37991F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2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54A8-2C26-41BE-B51C-327FC3A1133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B9E6-60C0-4DF7-A1FB-8DC37991F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54A8-2C26-41BE-B51C-327FC3A1133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B9E6-60C0-4DF7-A1FB-8DC37991F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01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54A8-2C26-41BE-B51C-327FC3A1133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B9E6-60C0-4DF7-A1FB-8DC37991F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54A8-2C26-41BE-B51C-327FC3A1133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B9E6-60C0-4DF7-A1FB-8DC37991F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1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54A8-2C26-41BE-B51C-327FC3A1133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B9E6-60C0-4DF7-A1FB-8DC37991F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75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B9E6-60C0-4DF7-A1FB-8DC37991FB0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32F5BF26-BC45-4FEC-84C2-87EF4E1C572A}"/>
              </a:ext>
            </a:extLst>
          </p:cNvPr>
          <p:cNvSpPr/>
          <p:nvPr userDrawn="1"/>
        </p:nvSpPr>
        <p:spPr>
          <a:xfrm>
            <a:off x="0" y="699358"/>
            <a:ext cx="9906000" cy="657099"/>
          </a:xfrm>
          <a:custGeom>
            <a:avLst/>
            <a:gdLst>
              <a:gd name="connsiteX0" fmla="*/ 0 w 7304723"/>
              <a:gd name="connsiteY0" fmla="*/ 513080 h 1026160"/>
              <a:gd name="connsiteX1" fmla="*/ 276858 w 7304723"/>
              <a:gd name="connsiteY1" fmla="*/ 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254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254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5668"/>
              <a:gd name="connsiteY0" fmla="*/ 513080 h 1026160"/>
              <a:gd name="connsiteX1" fmla="*/ 266698 w 7305668"/>
              <a:gd name="connsiteY1" fmla="*/ 2540 h 1026160"/>
              <a:gd name="connsiteX2" fmla="*/ 7027865 w 7305668"/>
              <a:gd name="connsiteY2" fmla="*/ 0 h 1026160"/>
              <a:gd name="connsiteX3" fmla="*/ 7304723 w 7305668"/>
              <a:gd name="connsiteY3" fmla="*/ 513080 h 1026160"/>
              <a:gd name="connsiteX4" fmla="*/ 7027865 w 7305668"/>
              <a:gd name="connsiteY4" fmla="*/ 1026160 h 1026160"/>
              <a:gd name="connsiteX5" fmla="*/ 276858 w 7305668"/>
              <a:gd name="connsiteY5" fmla="*/ 1026160 h 1026160"/>
              <a:gd name="connsiteX6" fmla="*/ 0 w 7305668"/>
              <a:gd name="connsiteY6" fmla="*/ 513080 h 1026160"/>
              <a:gd name="connsiteX0" fmla="*/ 0 w 7305668"/>
              <a:gd name="connsiteY0" fmla="*/ 513080 h 1026160"/>
              <a:gd name="connsiteX1" fmla="*/ 266698 w 7305668"/>
              <a:gd name="connsiteY1" fmla="*/ 2540 h 1026160"/>
              <a:gd name="connsiteX2" fmla="*/ 7027865 w 7305668"/>
              <a:gd name="connsiteY2" fmla="*/ 0 h 1026160"/>
              <a:gd name="connsiteX3" fmla="*/ 7304723 w 7305668"/>
              <a:gd name="connsiteY3" fmla="*/ 513080 h 1026160"/>
              <a:gd name="connsiteX4" fmla="*/ 7027865 w 7305668"/>
              <a:gd name="connsiteY4" fmla="*/ 1026160 h 1026160"/>
              <a:gd name="connsiteX5" fmla="*/ 276858 w 7305668"/>
              <a:gd name="connsiteY5" fmla="*/ 1026160 h 1026160"/>
              <a:gd name="connsiteX6" fmla="*/ 0 w 7305668"/>
              <a:gd name="connsiteY6" fmla="*/ 513080 h 1026160"/>
              <a:gd name="connsiteX0" fmla="*/ 0 w 7305668"/>
              <a:gd name="connsiteY0" fmla="*/ 513080 h 1026160"/>
              <a:gd name="connsiteX1" fmla="*/ 266698 w 7305668"/>
              <a:gd name="connsiteY1" fmla="*/ 2540 h 1026160"/>
              <a:gd name="connsiteX2" fmla="*/ 7027865 w 7305668"/>
              <a:gd name="connsiteY2" fmla="*/ 0 h 1026160"/>
              <a:gd name="connsiteX3" fmla="*/ 7304723 w 7305668"/>
              <a:gd name="connsiteY3" fmla="*/ 513080 h 1026160"/>
              <a:gd name="connsiteX4" fmla="*/ 7027865 w 7305668"/>
              <a:gd name="connsiteY4" fmla="*/ 1026160 h 1026160"/>
              <a:gd name="connsiteX5" fmla="*/ 276858 w 7305668"/>
              <a:gd name="connsiteY5" fmla="*/ 1026160 h 1026160"/>
              <a:gd name="connsiteX6" fmla="*/ 0 w 7305668"/>
              <a:gd name="connsiteY6" fmla="*/ 513080 h 10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5668" h="1026160">
                <a:moveTo>
                  <a:pt x="0" y="513080"/>
                </a:moveTo>
                <a:cubicBezTo>
                  <a:pt x="18477" y="347345"/>
                  <a:pt x="24736" y="161290"/>
                  <a:pt x="266698" y="2540"/>
                </a:cubicBezTo>
                <a:lnTo>
                  <a:pt x="7027865" y="0"/>
                </a:lnTo>
                <a:cubicBezTo>
                  <a:pt x="7291089" y="102447"/>
                  <a:pt x="7311201" y="399203"/>
                  <a:pt x="7304723" y="513080"/>
                </a:cubicBezTo>
                <a:cubicBezTo>
                  <a:pt x="7292208" y="760307"/>
                  <a:pt x="7207519" y="908473"/>
                  <a:pt x="7027865" y="1026160"/>
                </a:cubicBezTo>
                <a:lnTo>
                  <a:pt x="276858" y="1026160"/>
                </a:lnTo>
                <a:cubicBezTo>
                  <a:pt x="41096" y="860213"/>
                  <a:pt x="23786" y="689822"/>
                  <a:pt x="0" y="513080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7">
            <a:extLst>
              <a:ext uri="{FF2B5EF4-FFF2-40B4-BE49-F238E27FC236}">
                <a16:creationId xmlns:a16="http://schemas.microsoft.com/office/drawing/2014/main" id="{094183D7-232C-447B-9057-00B6648C352F}"/>
              </a:ext>
            </a:extLst>
          </p:cNvPr>
          <p:cNvSpPr/>
          <p:nvPr userDrawn="1"/>
        </p:nvSpPr>
        <p:spPr>
          <a:xfrm>
            <a:off x="426129" y="-1"/>
            <a:ext cx="9126244" cy="1356458"/>
          </a:xfrm>
          <a:custGeom>
            <a:avLst/>
            <a:gdLst>
              <a:gd name="connsiteX0" fmla="*/ 0 w 7304723"/>
              <a:gd name="connsiteY0" fmla="*/ 513080 h 1026160"/>
              <a:gd name="connsiteX1" fmla="*/ 276858 w 7304723"/>
              <a:gd name="connsiteY1" fmla="*/ 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1016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254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4723"/>
              <a:gd name="connsiteY0" fmla="*/ 513080 h 1026160"/>
              <a:gd name="connsiteX1" fmla="*/ 266698 w 7304723"/>
              <a:gd name="connsiteY1" fmla="*/ 2540 h 1026160"/>
              <a:gd name="connsiteX2" fmla="*/ 7027865 w 7304723"/>
              <a:gd name="connsiteY2" fmla="*/ 0 h 1026160"/>
              <a:gd name="connsiteX3" fmla="*/ 7304723 w 7304723"/>
              <a:gd name="connsiteY3" fmla="*/ 513080 h 1026160"/>
              <a:gd name="connsiteX4" fmla="*/ 7027865 w 7304723"/>
              <a:gd name="connsiteY4" fmla="*/ 1026160 h 1026160"/>
              <a:gd name="connsiteX5" fmla="*/ 276858 w 7304723"/>
              <a:gd name="connsiteY5" fmla="*/ 1026160 h 1026160"/>
              <a:gd name="connsiteX6" fmla="*/ 0 w 7304723"/>
              <a:gd name="connsiteY6" fmla="*/ 513080 h 1026160"/>
              <a:gd name="connsiteX0" fmla="*/ 0 w 7305668"/>
              <a:gd name="connsiteY0" fmla="*/ 513080 h 1026160"/>
              <a:gd name="connsiteX1" fmla="*/ 266698 w 7305668"/>
              <a:gd name="connsiteY1" fmla="*/ 2540 h 1026160"/>
              <a:gd name="connsiteX2" fmla="*/ 7027865 w 7305668"/>
              <a:gd name="connsiteY2" fmla="*/ 0 h 1026160"/>
              <a:gd name="connsiteX3" fmla="*/ 7304723 w 7305668"/>
              <a:gd name="connsiteY3" fmla="*/ 513080 h 1026160"/>
              <a:gd name="connsiteX4" fmla="*/ 7027865 w 7305668"/>
              <a:gd name="connsiteY4" fmla="*/ 1026160 h 1026160"/>
              <a:gd name="connsiteX5" fmla="*/ 276858 w 7305668"/>
              <a:gd name="connsiteY5" fmla="*/ 1026160 h 1026160"/>
              <a:gd name="connsiteX6" fmla="*/ 0 w 7305668"/>
              <a:gd name="connsiteY6" fmla="*/ 513080 h 1026160"/>
              <a:gd name="connsiteX0" fmla="*/ 0 w 7305668"/>
              <a:gd name="connsiteY0" fmla="*/ 513080 h 1026160"/>
              <a:gd name="connsiteX1" fmla="*/ 266698 w 7305668"/>
              <a:gd name="connsiteY1" fmla="*/ 2540 h 1026160"/>
              <a:gd name="connsiteX2" fmla="*/ 7027865 w 7305668"/>
              <a:gd name="connsiteY2" fmla="*/ 0 h 1026160"/>
              <a:gd name="connsiteX3" fmla="*/ 7304723 w 7305668"/>
              <a:gd name="connsiteY3" fmla="*/ 513080 h 1026160"/>
              <a:gd name="connsiteX4" fmla="*/ 7027865 w 7305668"/>
              <a:gd name="connsiteY4" fmla="*/ 1026160 h 1026160"/>
              <a:gd name="connsiteX5" fmla="*/ 276858 w 7305668"/>
              <a:gd name="connsiteY5" fmla="*/ 1026160 h 1026160"/>
              <a:gd name="connsiteX6" fmla="*/ 0 w 7305668"/>
              <a:gd name="connsiteY6" fmla="*/ 513080 h 1026160"/>
              <a:gd name="connsiteX0" fmla="*/ 0 w 7305668"/>
              <a:gd name="connsiteY0" fmla="*/ 513080 h 1026160"/>
              <a:gd name="connsiteX1" fmla="*/ 266698 w 7305668"/>
              <a:gd name="connsiteY1" fmla="*/ 2540 h 1026160"/>
              <a:gd name="connsiteX2" fmla="*/ 7027865 w 7305668"/>
              <a:gd name="connsiteY2" fmla="*/ 0 h 1026160"/>
              <a:gd name="connsiteX3" fmla="*/ 7304723 w 7305668"/>
              <a:gd name="connsiteY3" fmla="*/ 513080 h 1026160"/>
              <a:gd name="connsiteX4" fmla="*/ 7027865 w 7305668"/>
              <a:gd name="connsiteY4" fmla="*/ 1026160 h 1026160"/>
              <a:gd name="connsiteX5" fmla="*/ 276858 w 7305668"/>
              <a:gd name="connsiteY5" fmla="*/ 1026160 h 1026160"/>
              <a:gd name="connsiteX6" fmla="*/ 0 w 7305668"/>
              <a:gd name="connsiteY6" fmla="*/ 513080 h 10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5668" h="1026160">
                <a:moveTo>
                  <a:pt x="0" y="513080"/>
                </a:moveTo>
                <a:cubicBezTo>
                  <a:pt x="18477" y="347345"/>
                  <a:pt x="24736" y="161290"/>
                  <a:pt x="266698" y="2540"/>
                </a:cubicBezTo>
                <a:lnTo>
                  <a:pt x="7027865" y="0"/>
                </a:lnTo>
                <a:cubicBezTo>
                  <a:pt x="7291089" y="102447"/>
                  <a:pt x="7311201" y="399203"/>
                  <a:pt x="7304723" y="513080"/>
                </a:cubicBezTo>
                <a:cubicBezTo>
                  <a:pt x="7292208" y="760307"/>
                  <a:pt x="7207519" y="908473"/>
                  <a:pt x="7027865" y="1026160"/>
                </a:cubicBezTo>
                <a:lnTo>
                  <a:pt x="276858" y="1026160"/>
                </a:lnTo>
                <a:cubicBezTo>
                  <a:pt x="41096" y="860213"/>
                  <a:pt x="23786" y="689822"/>
                  <a:pt x="0" y="51308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288" y="283743"/>
            <a:ext cx="8543925" cy="78897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11" name="그림 1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B739AE7-B750-4E37-8B5D-CDDB5FAD93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7B7B7D"/>
              </a:clrFrom>
              <a:clrTo>
                <a:srgbClr val="7B7B7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9" y="6158642"/>
            <a:ext cx="2352582" cy="59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3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54A8-2C26-41BE-B51C-327FC3A1133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B9E6-60C0-4DF7-A1FB-8DC37991F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4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54A8-2C26-41BE-B51C-327FC3A1133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B9E6-60C0-4DF7-A1FB-8DC37991F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6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54A8-2C26-41BE-B51C-327FC3A1133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B9E6-60C0-4DF7-A1FB-8DC37991F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32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54A8-2C26-41BE-B51C-327FC3A1133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AB9E6-60C0-4DF7-A1FB-8DC37991F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1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막힌 원호 7">
            <a:extLst>
              <a:ext uri="{FF2B5EF4-FFF2-40B4-BE49-F238E27FC236}">
                <a16:creationId xmlns:a16="http://schemas.microsoft.com/office/drawing/2014/main" id="{3862B849-C697-4F61-BF28-893F57F0FC71}"/>
              </a:ext>
            </a:extLst>
          </p:cNvPr>
          <p:cNvSpPr/>
          <p:nvPr/>
        </p:nvSpPr>
        <p:spPr>
          <a:xfrm>
            <a:off x="4084320" y="459950"/>
            <a:ext cx="3253232" cy="1805730"/>
          </a:xfrm>
          <a:custGeom>
            <a:avLst/>
            <a:gdLst>
              <a:gd name="connsiteX0" fmla="*/ 0 w 3630706"/>
              <a:gd name="connsiteY0" fmla="*/ 1277471 h 2554941"/>
              <a:gd name="connsiteX1" fmla="*/ 1815353 w 3630706"/>
              <a:gd name="connsiteY1" fmla="*/ 0 h 2554941"/>
              <a:gd name="connsiteX2" fmla="*/ 3630706 w 3630706"/>
              <a:gd name="connsiteY2" fmla="*/ 1277471 h 2554941"/>
              <a:gd name="connsiteX3" fmla="*/ 2991971 w 3630706"/>
              <a:gd name="connsiteY3" fmla="*/ 1277471 h 2554941"/>
              <a:gd name="connsiteX4" fmla="*/ 1815353 w 3630706"/>
              <a:gd name="connsiteY4" fmla="*/ 638736 h 2554941"/>
              <a:gd name="connsiteX5" fmla="*/ 638735 w 3630706"/>
              <a:gd name="connsiteY5" fmla="*/ 1277471 h 2554941"/>
              <a:gd name="connsiteX6" fmla="*/ 0 w 3630706"/>
              <a:gd name="connsiteY6" fmla="*/ 1277471 h 255494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108513 w 3630706"/>
              <a:gd name="connsiteY3" fmla="*/ 1080247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180230 w 3630706"/>
              <a:gd name="connsiteY3" fmla="*/ 1071282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219419 w 3630706"/>
              <a:gd name="connsiteY3" fmla="*/ 1058219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232119 w 3630706"/>
              <a:gd name="connsiteY3" fmla="*/ 1058219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232119 w 3630706"/>
              <a:gd name="connsiteY3" fmla="*/ 1058219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232119 w 3630706"/>
              <a:gd name="connsiteY3" fmla="*/ 1058219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191757 w 3630706"/>
              <a:gd name="connsiteY3" fmla="*/ 942395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191757 w 3630706"/>
              <a:gd name="connsiteY3" fmla="*/ 942395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191757 w 3630706"/>
              <a:gd name="connsiteY3" fmla="*/ 942395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191757 w 3630706"/>
              <a:gd name="connsiteY3" fmla="*/ 942395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102960 w 3630706"/>
              <a:gd name="connsiteY3" fmla="*/ 966779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102960 w 3630706"/>
              <a:gd name="connsiteY3" fmla="*/ 966779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30706" h="1277471">
                <a:moveTo>
                  <a:pt x="0" y="1277471"/>
                </a:moveTo>
                <a:cubicBezTo>
                  <a:pt x="0" y="571943"/>
                  <a:pt x="812761" y="0"/>
                  <a:pt x="1815353" y="0"/>
                </a:cubicBezTo>
                <a:cubicBezTo>
                  <a:pt x="2817945" y="0"/>
                  <a:pt x="3630706" y="571943"/>
                  <a:pt x="3630706" y="1277471"/>
                </a:cubicBezTo>
                <a:cubicBezTo>
                  <a:pt x="3417794" y="1277471"/>
                  <a:pt x="3328746" y="1084635"/>
                  <a:pt x="3102960" y="966779"/>
                </a:cubicBezTo>
                <a:cubicBezTo>
                  <a:pt x="2595722" y="768955"/>
                  <a:pt x="2465181" y="638736"/>
                  <a:pt x="1815353" y="638736"/>
                </a:cubicBezTo>
                <a:cubicBezTo>
                  <a:pt x="1165525" y="638736"/>
                  <a:pt x="638735" y="924707"/>
                  <a:pt x="638735" y="1277471"/>
                </a:cubicBezTo>
                <a:lnTo>
                  <a:pt x="0" y="1277471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7">
            <a:extLst>
              <a:ext uri="{FF2B5EF4-FFF2-40B4-BE49-F238E27FC236}">
                <a16:creationId xmlns:a16="http://schemas.microsoft.com/office/drawing/2014/main" id="{2D857AFA-263D-4477-BFE3-208DEEF0FB25}"/>
              </a:ext>
            </a:extLst>
          </p:cNvPr>
          <p:cNvSpPr/>
          <p:nvPr/>
        </p:nvSpPr>
        <p:spPr>
          <a:xfrm rot="10800000">
            <a:off x="2879463" y="2001581"/>
            <a:ext cx="2741766" cy="1277471"/>
          </a:xfrm>
          <a:custGeom>
            <a:avLst/>
            <a:gdLst>
              <a:gd name="connsiteX0" fmla="*/ 0 w 3630706"/>
              <a:gd name="connsiteY0" fmla="*/ 1277471 h 2554941"/>
              <a:gd name="connsiteX1" fmla="*/ 1815353 w 3630706"/>
              <a:gd name="connsiteY1" fmla="*/ 0 h 2554941"/>
              <a:gd name="connsiteX2" fmla="*/ 3630706 w 3630706"/>
              <a:gd name="connsiteY2" fmla="*/ 1277471 h 2554941"/>
              <a:gd name="connsiteX3" fmla="*/ 2991971 w 3630706"/>
              <a:gd name="connsiteY3" fmla="*/ 1277471 h 2554941"/>
              <a:gd name="connsiteX4" fmla="*/ 1815353 w 3630706"/>
              <a:gd name="connsiteY4" fmla="*/ 638736 h 2554941"/>
              <a:gd name="connsiteX5" fmla="*/ 638735 w 3630706"/>
              <a:gd name="connsiteY5" fmla="*/ 1277471 h 2554941"/>
              <a:gd name="connsiteX6" fmla="*/ 0 w 3630706"/>
              <a:gd name="connsiteY6" fmla="*/ 1277471 h 255494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108513 w 3630706"/>
              <a:gd name="connsiteY3" fmla="*/ 1080247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180230 w 3630706"/>
              <a:gd name="connsiteY3" fmla="*/ 1071282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219419 w 3630706"/>
              <a:gd name="connsiteY3" fmla="*/ 1058219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232119 w 3630706"/>
              <a:gd name="connsiteY3" fmla="*/ 1058219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232119 w 3630706"/>
              <a:gd name="connsiteY3" fmla="*/ 1058219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232119 w 3630706"/>
              <a:gd name="connsiteY3" fmla="*/ 1058219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191757 w 3630706"/>
              <a:gd name="connsiteY3" fmla="*/ 942395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191757 w 3630706"/>
              <a:gd name="connsiteY3" fmla="*/ 942395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191757 w 3630706"/>
              <a:gd name="connsiteY3" fmla="*/ 942395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191757 w 3630706"/>
              <a:gd name="connsiteY3" fmla="*/ 942395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102960 w 3630706"/>
              <a:gd name="connsiteY3" fmla="*/ 966779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  <a:gd name="connsiteX0" fmla="*/ 0 w 3630706"/>
              <a:gd name="connsiteY0" fmla="*/ 1277471 h 1277471"/>
              <a:gd name="connsiteX1" fmla="*/ 1815353 w 3630706"/>
              <a:gd name="connsiteY1" fmla="*/ 0 h 1277471"/>
              <a:gd name="connsiteX2" fmla="*/ 3630706 w 3630706"/>
              <a:gd name="connsiteY2" fmla="*/ 1277471 h 1277471"/>
              <a:gd name="connsiteX3" fmla="*/ 3102960 w 3630706"/>
              <a:gd name="connsiteY3" fmla="*/ 966779 h 1277471"/>
              <a:gd name="connsiteX4" fmla="*/ 1815353 w 3630706"/>
              <a:gd name="connsiteY4" fmla="*/ 638736 h 1277471"/>
              <a:gd name="connsiteX5" fmla="*/ 638735 w 3630706"/>
              <a:gd name="connsiteY5" fmla="*/ 1277471 h 1277471"/>
              <a:gd name="connsiteX6" fmla="*/ 0 w 3630706"/>
              <a:gd name="connsiteY6" fmla="*/ 1277471 h 12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30706" h="1277471">
                <a:moveTo>
                  <a:pt x="0" y="1277471"/>
                </a:moveTo>
                <a:cubicBezTo>
                  <a:pt x="0" y="571943"/>
                  <a:pt x="812761" y="0"/>
                  <a:pt x="1815353" y="0"/>
                </a:cubicBezTo>
                <a:cubicBezTo>
                  <a:pt x="2817945" y="0"/>
                  <a:pt x="3630706" y="571943"/>
                  <a:pt x="3630706" y="1277471"/>
                </a:cubicBezTo>
                <a:cubicBezTo>
                  <a:pt x="3417794" y="1277471"/>
                  <a:pt x="3328746" y="1084635"/>
                  <a:pt x="3102960" y="966779"/>
                </a:cubicBezTo>
                <a:cubicBezTo>
                  <a:pt x="2595722" y="768955"/>
                  <a:pt x="2465181" y="638736"/>
                  <a:pt x="1815353" y="638736"/>
                </a:cubicBezTo>
                <a:cubicBezTo>
                  <a:pt x="1165525" y="638736"/>
                  <a:pt x="638735" y="924707"/>
                  <a:pt x="638735" y="1277471"/>
                </a:cubicBezTo>
                <a:lnTo>
                  <a:pt x="0" y="1277471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2B110C-1EF6-4E63-9ADE-0EC87EBDE888}"/>
              </a:ext>
            </a:extLst>
          </p:cNvPr>
          <p:cNvSpPr/>
          <p:nvPr/>
        </p:nvSpPr>
        <p:spPr>
          <a:xfrm>
            <a:off x="767080" y="3807311"/>
            <a:ext cx="8371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50" endPos="85000" dir="5400000" sy="-100000" algn="bl" rotWithShape="0"/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Cloisonne Artwork</a:t>
            </a:r>
          </a:p>
        </p:txBody>
      </p:sp>
      <p:pic>
        <p:nvPicPr>
          <p:cNvPr id="15" name="그림 1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FA3C2CCA-1326-4558-87F0-CCF4871CC3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7C7C7E"/>
              </a:clrFrom>
              <a:clrTo>
                <a:srgbClr val="7C7C7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920" y="5924429"/>
            <a:ext cx="2118677" cy="69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3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C0B32-B91A-4C16-835A-207D2104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1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17DBF-7AA3-489C-8AF7-C6C98865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F7482-F4FE-4490-AC84-6CAA778177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91085-9E7E-451A-A6CD-94837D88F6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2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6974-8822-4F34-9151-F4A1F815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7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C7904-2584-4F73-B606-B1BDD1CE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3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A270E-4793-4F86-A8AB-A3C952DE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92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</Words>
  <Application>Microsoft Office PowerPoint</Application>
  <PresentationFormat>A4 용지(210x297mm)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궁서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Hayeon</dc:creator>
  <cp:lastModifiedBy>Lee Hayeon</cp:lastModifiedBy>
  <cp:revision>4</cp:revision>
  <dcterms:created xsi:type="dcterms:W3CDTF">2021-02-04T00:36:16Z</dcterms:created>
  <dcterms:modified xsi:type="dcterms:W3CDTF">2021-02-04T01:13:29Z</dcterms:modified>
</cp:coreProperties>
</file>