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318" r:id="rId3"/>
    <p:sldId id="1319" r:id="rId4"/>
    <p:sldId id="1320" r:id="rId5"/>
    <p:sldId id="1321" r:id="rId6"/>
    <p:sldId id="1308" r:id="rId7"/>
    <p:sldId id="1307" r:id="rId8"/>
    <p:sldId id="132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77960" autoAdjust="0"/>
  </p:normalViewPr>
  <p:slideViewPr>
    <p:cSldViewPr snapToGrid="0" showGuides="1">
      <p:cViewPr varScale="1">
        <p:scale>
          <a:sx n="63" d="100"/>
          <a:sy n="63" d="100"/>
        </p:scale>
        <p:origin x="624" y="6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F2CA9B-7490-4948-B62E-A3C8A61D7C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A000D-3F3E-4BA4-AEE5-AB23A2B43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38477-7995-45CA-93E3-1339B1A4998B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D422B-9C13-4AD6-99C1-C8B6BE4B18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507BD-253D-42BD-AAAA-F669184BD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4F287-B547-4892-8267-B3BFF78C4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4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0369F-4DBE-409E-A3E5-EECAF52A685D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B36CD-9DC4-444C-8511-C0163A5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0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CFE2-97D2-4350-B11F-8094F795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F98E20-B14C-4151-8A0E-EF7AE659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10972-42A4-4B5D-9612-FB713856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5084-6E81-4C1C-8892-93B2AEE8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0EFD-A04B-4E42-86AC-EE72FF0A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0803E-4C9E-4345-980D-4A1C9411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B7B40-118F-4E9E-A72F-7E20EC5C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A9761-1FB1-4E0A-B79B-23A9B0C1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11DC9-F0D5-4C4B-A933-928AEB7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6AFE3-E84D-4509-9E83-7B844CA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4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F65C5-0E4E-48B7-BE56-649FBCDE8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37262-FAC5-439C-9C61-C1292C0A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EEECB-023C-43A0-B176-1CD21E3A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50218-F873-4CED-ABB8-2EA70627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2ED11-569C-45FB-AEF5-13801A6C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B1E4B-68DC-4649-A351-8A7EE0D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27BA9-B807-4A8A-AEF4-A45F1DE2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6F4A4-1DFE-4A1B-BA7F-1973DE4F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3F75B-A5CD-412C-9B8C-9016E4D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78D0A-E362-41A3-9049-AF4ADE74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640A-0C23-4221-9E07-35E749B4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F2E01-C040-4BED-81C9-DE16D97F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E45C-9F78-4873-9B1C-D33D2280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51E87-86EC-4C84-A1CA-803186E3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514D6-2E1C-4D76-92C5-070780F6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3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3F0C2-B0F8-4138-8039-9CEE99DC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FCCC8-A481-491F-AA25-F418A9DE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A2A56-211B-42F7-9A09-1BF47145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9F4CA-F7C4-4C6D-9D3E-5011157B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1218B-3CD7-4405-A029-F8A7372A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5CC42-0D3B-446B-8B8A-E65CDAB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8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E29C8-7EC1-41B7-9B63-39D95D8D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4F0E5-2703-4C62-BE0B-2940D69A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B4CA2-EDFF-444C-B58E-03EEA70C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F7FD5-51C2-46ED-86E6-FB2B30043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56D619-653B-4EE6-BA78-FF6F39BFA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7A4220-4222-4F9C-A50E-B841307F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7C99B-7D6F-4198-BA08-ABB013A7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8A45E7-0B51-46B1-AD83-C56B2294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1CE1-525C-43D2-9C17-E120FA0D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337AE-B37C-4101-8FD3-F396D788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DB694B-BBA7-4738-9F80-1D818BFE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5E981-BF66-4E85-8FC9-C1813D0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C0EA4A-7F97-4764-BA8E-EB184930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D54F1-7F2B-47E8-AF82-078E9E9B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CD957-AE22-4181-A2F5-5BD543B4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9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A6B2-E44D-404A-9258-79351E2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A4883-189A-45C6-AE3C-E2BB5EC5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8A0CD-BEC3-4ED6-AF17-6B72F84E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DB8B3-EBFB-4525-9126-F85465DD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EB20A-CBCE-431E-B7C5-525E4B76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EBB6-9D90-4B6E-882A-016E28A7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CC6B1-6084-46C8-8322-D4D363CB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90DF4-AA7C-4391-939A-3A0C848E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32219D-D309-49E0-8A2E-F454837D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85066-3BB4-440B-98A6-E815A1CE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FAAC66-59C9-4624-847C-C082A59E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8A33F-0321-46BC-B4D0-BB46FB85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2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81462-D8E9-4B58-ACBE-31C16F32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3" y="136526"/>
            <a:ext cx="11617174" cy="739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A842D-8A21-40F0-9593-500A8282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363" y="1049246"/>
            <a:ext cx="11617174" cy="522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FBC8E-4C7B-42CD-9258-C69B0966A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FFA9-2925-4006-93CC-1E1E47C057D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3DE37-453C-492F-9B46-43DEAF1F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83D63-04DA-4F3E-B1B1-A05C01472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2FAA87-B07E-4F0B-B7B1-050DDEB95120}"/>
              </a:ext>
            </a:extLst>
          </p:cNvPr>
          <p:cNvCxnSpPr/>
          <p:nvPr userDrawn="1"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B95228-9743-4113-B1EC-30365853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904632"/>
            <a:ext cx="1106424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Style transfer</a:t>
            </a:r>
            <a:br>
              <a:rPr lang="en-US" altLang="ko-KR" sz="4000" dirty="0">
                <a:cs typeface="Times New Roman" panose="02020603050405020304" pitchFamily="18" charset="0"/>
              </a:rPr>
            </a:br>
            <a:r>
              <a:rPr lang="en-US" altLang="ko-KR" sz="3200" dirty="0">
                <a:cs typeface="Times New Roman" panose="02020603050405020304" pitchFamily="18" charset="0"/>
              </a:rPr>
              <a:t>Photorealistic style transfer &amp;Video stylization </a:t>
            </a:r>
            <a:endParaRPr lang="en-US" altLang="ko-KR" sz="4000" dirty="0">
              <a:cs typeface="Times New Roman" panose="02020603050405020304" pitchFamily="18" charset="0"/>
            </a:endParaRP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2BF5CB98-6CB9-4A6F-A785-C6037FF8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9956" y="4161904"/>
            <a:ext cx="3886425" cy="1866394"/>
          </a:xfrm>
        </p:spPr>
        <p:txBody>
          <a:bodyPr>
            <a:normAutofit/>
          </a:bodyPr>
          <a:lstStyle/>
          <a:p>
            <a:pPr algn="l"/>
            <a:r>
              <a:rPr lang="en-US" altLang="ko-KR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Hayeon</a:t>
            </a:r>
            <a:r>
              <a:rPr lang="en-US" altLang="ko-K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  <a:p>
            <a:pPr algn="l"/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 Student, </a:t>
            </a:r>
            <a:r>
              <a:rPr lang="en-US" altLang="ko-K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UNIST</a:t>
            </a:r>
          </a:p>
          <a:p>
            <a:pPr algn="l"/>
            <a:r>
              <a:rPr lang="en-US" altLang="ko-KR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9th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March, 2022</a:t>
            </a:r>
            <a:endParaRPr lang="ko-KR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BBD1C0-CBAF-44D9-B8F9-E50B8F9BF4F0}"/>
              </a:ext>
            </a:extLst>
          </p:cNvPr>
          <p:cNvCxnSpPr/>
          <p:nvPr/>
        </p:nvCxnSpPr>
        <p:spPr>
          <a:xfrm>
            <a:off x="261937" y="33401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1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F22E3A-5EA3-4C0E-B375-299E3A65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63" y="1829590"/>
            <a:ext cx="9546674" cy="31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FDC97F-2505-4BCA-908A-E77C68A9E0FD}"/>
              </a:ext>
            </a:extLst>
          </p:cNvPr>
          <p:cNvSpPr txBox="1"/>
          <p:nvPr/>
        </p:nvSpPr>
        <p:spPr>
          <a:xfrm>
            <a:off x="3682935" y="5439747"/>
            <a:ext cx="482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</a:rPr>
              <a:t>Artistic</a:t>
            </a:r>
            <a:r>
              <a:rPr lang="en-US" altLang="ko-KR" sz="3600" b="1" dirty="0"/>
              <a:t> Style Transfer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3396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3FDC97F-2505-4BCA-908A-E77C68A9E0FD}"/>
              </a:ext>
            </a:extLst>
          </p:cNvPr>
          <p:cNvSpPr txBox="1"/>
          <p:nvPr/>
        </p:nvSpPr>
        <p:spPr>
          <a:xfrm>
            <a:off x="2976428" y="811763"/>
            <a:ext cx="623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56B05"/>
                </a:solidFill>
              </a:rPr>
              <a:t>Photorealistic</a:t>
            </a:r>
            <a:r>
              <a:rPr lang="en-US" altLang="ko-KR" sz="3600" b="1" dirty="0"/>
              <a:t> Style Transfer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E7060-41B4-4739-9014-5056EECC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03" y="1815291"/>
            <a:ext cx="7897391" cy="32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C63F21-7054-47F0-94AA-F4B35B98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26" y="1268353"/>
            <a:ext cx="6908547" cy="141154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5DEEFF2-9E31-4318-B0BA-6A665423A1B3}"/>
              </a:ext>
            </a:extLst>
          </p:cNvPr>
          <p:cNvSpPr/>
          <p:nvPr/>
        </p:nvSpPr>
        <p:spPr>
          <a:xfrm>
            <a:off x="7623612" y="1740310"/>
            <a:ext cx="690465" cy="648930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4C92C7-1ED3-423D-8D1C-13C35ADB42AD}"/>
              </a:ext>
            </a:extLst>
          </p:cNvPr>
          <p:cNvSpPr/>
          <p:nvPr/>
        </p:nvSpPr>
        <p:spPr>
          <a:xfrm>
            <a:off x="5664079" y="1494503"/>
            <a:ext cx="1700281" cy="1111045"/>
          </a:xfrm>
          <a:prstGeom prst="round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B7C6B-7DA9-4889-B476-B852FECB9DA1}"/>
              </a:ext>
            </a:extLst>
          </p:cNvPr>
          <p:cNvSpPr txBox="1"/>
          <p:nvPr/>
        </p:nvSpPr>
        <p:spPr>
          <a:xfrm>
            <a:off x="498305" y="3237984"/>
            <a:ext cx="11195391" cy="2804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1)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Photorealism regularization </a:t>
            </a:r>
            <a:r>
              <a:rPr lang="en-US" altLang="ko-KR" sz="2000" dirty="0"/>
              <a:t>: penalize image distortion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Matting Laplacian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2)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Augmented style loss with semantic segmentation </a:t>
            </a:r>
            <a:r>
              <a:rPr lang="en-US" altLang="ko-KR" sz="2000" dirty="0"/>
              <a:t>: Gram matrix</a:t>
            </a:r>
            <a:r>
              <a:rPr lang="ko-KR" altLang="en-US" sz="2000" dirty="0"/>
              <a:t>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이미지에 대해 계산되므로 </a:t>
            </a:r>
            <a:r>
              <a:rPr lang="en-US" altLang="ko-KR" sz="2000" dirty="0"/>
              <a:t>spill over</a:t>
            </a:r>
            <a:r>
              <a:rPr lang="ko-KR" altLang="en-US" sz="2000" dirty="0"/>
              <a:t>가 일어나므로 </a:t>
            </a:r>
            <a:r>
              <a:rPr lang="en-US" altLang="ko-KR" sz="2000" dirty="0"/>
              <a:t>generate image segmentation mask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-&gt;Semantic Segmentation Mask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9439AC-A586-4A15-A8F8-07D12B125389}"/>
              </a:ext>
            </a:extLst>
          </p:cNvPr>
          <p:cNvSpPr txBox="1">
            <a:spLocks/>
          </p:cNvSpPr>
          <p:nvPr/>
        </p:nvSpPr>
        <p:spPr>
          <a:xfrm>
            <a:off x="287412" y="148864"/>
            <a:ext cx="11617174" cy="739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DPST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5042C-7096-41FA-85AB-758C67F1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WCT2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55D672-6327-4EC9-A604-AA2254A46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61" y="1050263"/>
            <a:ext cx="7016877" cy="237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0005D6-1270-40B5-92D9-C24D079C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24" y="3086132"/>
            <a:ext cx="5687950" cy="363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NL-MAT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3F1D6E-12AC-462E-B02F-066C472DB01C}"/>
              </a:ext>
            </a:extLst>
          </p:cNvPr>
          <p:cNvGrpSpPr/>
          <p:nvPr/>
        </p:nvGrpSpPr>
        <p:grpSpPr>
          <a:xfrm>
            <a:off x="295485" y="2966803"/>
            <a:ext cx="11625052" cy="2979538"/>
            <a:chOff x="295485" y="2966803"/>
            <a:chExt cx="11625052" cy="29795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6F79EC-2E30-4FAC-960D-02DEABE4D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962" y="3480398"/>
              <a:ext cx="1716618" cy="106675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F3FF54-A523-490F-A076-1B4A924A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537" y="2966803"/>
              <a:ext cx="5220971" cy="274668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808714-B3DB-44DE-95B6-53508D214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485" y="4718482"/>
              <a:ext cx="5400675" cy="4000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793D33-A73F-46FA-A774-4628D95122F1}"/>
                </a:ext>
              </a:extLst>
            </p:cNvPr>
            <p:cNvSpPr txBox="1"/>
            <p:nvPr/>
          </p:nvSpPr>
          <p:spPr>
            <a:xfrm>
              <a:off x="2003749" y="3413164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ko-KR" sz="1200" b="0" i="0" dirty="0">
                  <a:solidFill>
                    <a:srgbClr val="202124"/>
                  </a:solidFill>
                  <a:effectLst/>
                  <a:latin typeface="Apple SD Gothic Neo"/>
                </a:rPr>
                <a:t>×</a:t>
              </a: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A73F50-8633-4C29-B500-E42E1C5C0515}"/>
                </a:ext>
              </a:extLst>
            </p:cNvPr>
            <p:cNvSpPr txBox="1"/>
            <p:nvPr/>
          </p:nvSpPr>
          <p:spPr>
            <a:xfrm>
              <a:off x="2643940" y="3413164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ko-KR" sz="1200" b="0" i="0" dirty="0">
                  <a:solidFill>
                    <a:srgbClr val="202124"/>
                  </a:solidFill>
                  <a:effectLst/>
                  <a:latin typeface="Apple SD Gothic Neo"/>
                </a:rPr>
                <a:t>×</a:t>
              </a: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86676B-0A19-432A-87BF-6B2F8548D513}"/>
                </a:ext>
              </a:extLst>
            </p:cNvPr>
            <p:cNvSpPr txBox="1"/>
            <p:nvPr/>
          </p:nvSpPr>
          <p:spPr>
            <a:xfrm>
              <a:off x="3109698" y="3413164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ko-KR" sz="1200" b="0" i="0" dirty="0">
                  <a:solidFill>
                    <a:srgbClr val="202124"/>
                  </a:solidFill>
                  <a:effectLst/>
                  <a:latin typeface="Apple SD Gothic Neo"/>
                </a:rPr>
                <a:t>×</a:t>
              </a: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E7ABF3-6B65-4715-9BD6-EB0A6A0A66E7}"/>
                </a:ext>
              </a:extLst>
            </p:cNvPr>
            <p:cNvSpPr txBox="1"/>
            <p:nvPr/>
          </p:nvSpPr>
          <p:spPr>
            <a:xfrm>
              <a:off x="1617382" y="4355819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pixel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B6E665-7EE4-4B2C-BCEE-CE686AF175D5}"/>
                </a:ext>
              </a:extLst>
            </p:cNvPr>
            <p:cNvSpPr txBox="1"/>
            <p:nvPr/>
          </p:nvSpPr>
          <p:spPr>
            <a:xfrm>
              <a:off x="3522187" y="4120510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Color basis matrix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17F752-38F9-4AB3-BFE3-78B59088D1BB}"/>
                </a:ext>
              </a:extLst>
            </p:cNvPr>
            <p:cNvSpPr txBox="1"/>
            <p:nvPr/>
          </p:nvSpPr>
          <p:spPr>
            <a:xfrm>
              <a:off x="2483415" y="4355110"/>
              <a:ext cx="843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coefficient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8780A2-3838-4EEC-B660-E45F78595938}"/>
                </a:ext>
              </a:extLst>
            </p:cNvPr>
            <p:cNvSpPr txBox="1"/>
            <p:nvPr/>
          </p:nvSpPr>
          <p:spPr>
            <a:xfrm>
              <a:off x="10814675" y="3409663"/>
              <a:ext cx="461665" cy="113749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Color basis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202D8F-82C7-4728-A0A4-7C3A30BDB3D3}"/>
                </a:ext>
              </a:extLst>
            </p:cNvPr>
            <p:cNvSpPr txBox="1"/>
            <p:nvPr/>
          </p:nvSpPr>
          <p:spPr>
            <a:xfrm>
              <a:off x="7977817" y="5638564"/>
              <a:ext cx="2454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 for entire image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1ADE86-C56A-4FC2-97F7-EFF69E139A98}"/>
                </a:ext>
              </a:extLst>
            </p:cNvPr>
            <p:cNvSpPr txBox="1"/>
            <p:nvPr/>
          </p:nvSpPr>
          <p:spPr>
            <a:xfrm>
              <a:off x="9703263" y="4780007"/>
              <a:ext cx="2217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Proportions of the 2</a:t>
              </a:r>
              <a:r>
                <a:rPr lang="en-US" altLang="ko-KR" sz="1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color basis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170C4D-B594-41CF-B87C-1E42AA6512E5}"/>
                </a:ext>
              </a:extLst>
            </p:cNvPr>
            <p:cNvSpPr txBox="1"/>
            <p:nvPr/>
          </p:nvSpPr>
          <p:spPr>
            <a:xfrm>
              <a:off x="9827207" y="5218493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k&gt;&gt;l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8DADF5-88E8-4C96-990D-8D99A36CA851}"/>
                  </a:ext>
                </a:extLst>
              </p:cNvPr>
              <p:cNvSpPr txBox="1"/>
              <p:nvPr/>
            </p:nvSpPr>
            <p:spPr>
              <a:xfrm>
                <a:off x="3587114" y="1433862"/>
                <a:ext cx="4492833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ko-KR"/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/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ko-KR"/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/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cs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ko-KR"/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/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8DADF5-88E8-4C96-990D-8D99A36CA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114" y="1433862"/>
                <a:ext cx="4492833" cy="289310"/>
              </a:xfrm>
              <a:prstGeom prst="rect">
                <a:avLst/>
              </a:prstGeom>
              <a:blipFill>
                <a:blip r:embed="rId5"/>
                <a:stretch>
                  <a:fillRect l="-1764" t="-22917" r="-271" b="-47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79FDE06-86D6-4A57-B53F-CEA35B879994}"/>
              </a:ext>
            </a:extLst>
          </p:cNvPr>
          <p:cNvSpPr txBox="1"/>
          <p:nvPr/>
        </p:nvSpPr>
        <p:spPr>
          <a:xfrm>
            <a:off x="3104936" y="1871524"/>
            <a:ext cx="548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“To capture the non-local similarities, the entire image is </a:t>
            </a:r>
          </a:p>
          <a:p>
            <a:pPr algn="ctr"/>
            <a:r>
              <a:rPr lang="en-US" altLang="ko-KR" dirty="0"/>
              <a:t>enforced to share the </a:t>
            </a:r>
            <a:r>
              <a:rPr lang="en-US" altLang="ko-KR" b="1" dirty="0"/>
              <a:t>same set of color bases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9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86D5-DB4C-4145-B75C-1599869F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NL-MAT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E3024-7BF0-42D9-B990-38F9EE5B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19" y="1768386"/>
            <a:ext cx="7501028" cy="393082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1134C0-E820-4FBF-A120-E5421847885A}"/>
              </a:ext>
            </a:extLst>
          </p:cNvPr>
          <p:cNvSpPr/>
          <p:nvPr/>
        </p:nvSpPr>
        <p:spPr>
          <a:xfrm>
            <a:off x="2133600" y="4079549"/>
            <a:ext cx="2607734" cy="56444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BB023-97E2-4DAF-B7FB-F3AB5712E4F9}"/>
              </a:ext>
            </a:extLst>
          </p:cNvPr>
          <p:cNvSpPr txBox="1"/>
          <p:nvPr/>
        </p:nvSpPr>
        <p:spPr>
          <a:xfrm>
            <a:off x="2092726" y="4130938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Decoupling of non-local representations </a:t>
            </a:r>
          </a:p>
          <a:p>
            <a:pPr algn="ctr"/>
            <a:r>
              <a:rPr lang="en-US" altLang="ko-KR" sz="1200" dirty="0"/>
              <a:t>and color information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4CF768F-3E3F-4C6F-A167-1A5482C3D219}"/>
              </a:ext>
            </a:extLst>
          </p:cNvPr>
          <p:cNvSpPr/>
          <p:nvPr/>
        </p:nvSpPr>
        <p:spPr>
          <a:xfrm>
            <a:off x="3194755" y="1237809"/>
            <a:ext cx="2607734" cy="73977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8DF38-A6A2-4D8A-8B5B-C3ABACA1AEB9}"/>
              </a:ext>
            </a:extLst>
          </p:cNvPr>
          <p:cNvSpPr txBox="1"/>
          <p:nvPr/>
        </p:nvSpPr>
        <p:spPr>
          <a:xfrm>
            <a:off x="3138310" y="1284530"/>
            <a:ext cx="2747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Enforcing the correspondence of context-</a:t>
            </a:r>
          </a:p>
          <a:p>
            <a:pPr algn="ctr"/>
            <a:r>
              <a:rPr lang="en-US" altLang="ko-KR" sz="1200" dirty="0"/>
              <a:t>Sensitive representations </a:t>
            </a:r>
          </a:p>
          <a:p>
            <a:pPr algn="ctr"/>
            <a:r>
              <a:rPr lang="en-US" altLang="ko-KR" sz="1200" dirty="0"/>
              <a:t>with statistical matching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9F22C4-53B1-4554-95E6-F99D25557C11}"/>
              </a:ext>
            </a:extLst>
          </p:cNvPr>
          <p:cNvSpPr/>
          <p:nvPr/>
        </p:nvSpPr>
        <p:spPr>
          <a:xfrm>
            <a:off x="8664484" y="3479606"/>
            <a:ext cx="2607734" cy="50838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7DF7D-E5E4-4855-9C4A-0589FD5DD0A6}"/>
              </a:ext>
            </a:extLst>
          </p:cNvPr>
          <p:cNvSpPr txBox="1"/>
          <p:nvPr/>
        </p:nvSpPr>
        <p:spPr>
          <a:xfrm>
            <a:off x="8590414" y="3502966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Executing local style transfer in a global</a:t>
            </a:r>
          </a:p>
          <a:p>
            <a:pPr algn="ctr"/>
            <a:r>
              <a:rPr lang="en-US" altLang="ko-KR" sz="1200" dirty="0"/>
              <a:t>Consistent fashion with sparse entropy </a:t>
            </a:r>
            <a:r>
              <a:rPr lang="en-US" altLang="ko-KR" sz="1200" dirty="0" err="1"/>
              <a:t>ftn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99AAA-DCE4-4E1B-B232-474E155D88D9}"/>
              </a:ext>
            </a:extLst>
          </p:cNvPr>
          <p:cNvSpPr txBox="1"/>
          <p:nvPr/>
        </p:nvSpPr>
        <p:spPr>
          <a:xfrm>
            <a:off x="1858393" y="4643992"/>
            <a:ext cx="3280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“Since the arrangement of adjacent pixels are untouched, </a:t>
            </a:r>
          </a:p>
          <a:p>
            <a:pPr algn="ctr"/>
            <a:r>
              <a:rPr lang="en-US" altLang="ko-KR" sz="1050" dirty="0"/>
              <a:t>decoupling mechanism preserves spatial distribution.”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1638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D2A64-AA24-475D-842F-AEB8008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stylization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F399D-ACF0-4C43-962E-B50B0232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72" y="876300"/>
            <a:ext cx="8112252" cy="53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4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185</Words>
  <Application>Microsoft Office PowerPoint</Application>
  <PresentationFormat>와이드스크린</PresentationFormat>
  <Paragraphs>41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Apple SD Gothic Neo</vt:lpstr>
      <vt:lpstr>맑은 고딕</vt:lpstr>
      <vt:lpstr>Arial</vt:lpstr>
      <vt:lpstr>Cambria Math</vt:lpstr>
      <vt:lpstr>Times New Roman</vt:lpstr>
      <vt:lpstr>Office 테마</vt:lpstr>
      <vt:lpstr>Style transfer Photorealistic style transfer &amp;Video stylization </vt:lpstr>
      <vt:lpstr>PowerPoint 프레젠테이션</vt:lpstr>
      <vt:lpstr>PowerPoint 프레젠테이션</vt:lpstr>
      <vt:lpstr>PowerPoint 프레젠테이션</vt:lpstr>
      <vt:lpstr>WCT2</vt:lpstr>
      <vt:lpstr>NL-MAT</vt:lpstr>
      <vt:lpstr>NL-MAT</vt:lpstr>
      <vt:lpstr>Video stylization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Deep Learning Week 01-2</dc:title>
  <dc:creator>Jaejun</dc:creator>
  <cp:lastModifiedBy>(학생) 김하연 (컴퓨터공학과)</cp:lastModifiedBy>
  <cp:revision>117</cp:revision>
  <dcterms:created xsi:type="dcterms:W3CDTF">2021-08-30T04:21:51Z</dcterms:created>
  <dcterms:modified xsi:type="dcterms:W3CDTF">2022-03-09T03:51:31Z</dcterms:modified>
</cp:coreProperties>
</file>