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1"/>
  </p:notesMasterIdLst>
  <p:sldIdLst>
    <p:sldId id="662" r:id="rId2"/>
    <p:sldId id="779" r:id="rId3"/>
    <p:sldId id="777" r:id="rId4"/>
    <p:sldId id="796" r:id="rId5"/>
    <p:sldId id="797" r:id="rId6"/>
    <p:sldId id="798" r:id="rId7"/>
    <p:sldId id="799" r:id="rId8"/>
    <p:sldId id="801" r:id="rId9"/>
    <p:sldId id="800" r:id="rId10"/>
    <p:sldId id="757" r:id="rId11"/>
    <p:sldId id="756" r:id="rId12"/>
    <p:sldId id="769" r:id="rId13"/>
    <p:sldId id="790" r:id="rId14"/>
    <p:sldId id="791" r:id="rId15"/>
    <p:sldId id="792" r:id="rId16"/>
    <p:sldId id="793" r:id="rId17"/>
    <p:sldId id="767" r:id="rId18"/>
    <p:sldId id="795" r:id="rId19"/>
    <p:sldId id="79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81120B"/>
    <a:srgbClr val="FFFFFF"/>
    <a:srgbClr val="275317"/>
    <a:srgbClr val="630E0D"/>
    <a:srgbClr val="0000FF"/>
    <a:srgbClr val="4CAF85"/>
    <a:srgbClr val="F2F2F2"/>
    <a:srgbClr val="002161"/>
    <a:srgbClr val="464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090" autoAdjust="0"/>
  </p:normalViewPr>
  <p:slideViewPr>
    <p:cSldViewPr snapToGrid="0">
      <p:cViewPr varScale="1">
        <p:scale>
          <a:sx n="83" d="100"/>
          <a:sy n="83" d="100"/>
        </p:scale>
        <p:origin x="523" y="7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EE8D8-C820-459C-8D67-AF2F06C8AD7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B259E-C654-441E-BBE4-DFAF35F0B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7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1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7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6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9CB3-8234-9579-6479-18067555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3F6F3-37A4-8731-9443-B8217110E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619DE-3056-A754-7B14-79DFF710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948C5-2817-2D89-74F2-49CD91D4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AB578-E7B3-2477-B403-63D3AB26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A36A-422D-C7C9-32BD-73F1F2D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B36F5-D43D-6191-A1B9-E8B93E95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BCA94-1F41-0D86-E8F9-1912DF2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10AC4-2BBC-B74A-C19B-35D91D2D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9BF9F-7482-7F15-46E4-872AAA8B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76275C-EBE2-62D8-A24E-54E09FF18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73F74-087D-E37E-A3B2-D887611D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BF639-7711-59ED-4A10-501A8660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AC58F-F30C-107D-58BE-856B1A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9AE0C-EAA9-468A-F7FB-C114CE5D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E38B8-5E49-8215-5651-BC8EBD0A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1FF3-063B-5B9D-166A-ED51BF5B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2262B-3EF0-F3DC-BA5D-A68D4FB4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5BD67-82EC-04E3-EA1B-127DFAEA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D6027-54D1-4B6C-EC8D-5C5156D9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A8230-A95F-A427-AF83-DFF0D052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9E3BE-335C-4309-D28C-17AA1274C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68B04-0327-65CC-6BFA-47200687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87D8D-7905-FF27-FE0A-DC5ABCFA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862D5-3576-7F87-7826-20A9C2AB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1AD4-7509-3965-D212-83988F7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B507D-BBBF-72A7-6C0F-9E739BAF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9FE6E-67CE-EC54-F249-9D6B21BC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7931B-8171-3808-FAC0-1B12B93F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09B2A-3902-9BC9-1F79-89CF9368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B90BD-FCDD-404A-BA59-D44F9034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0843-AA65-943F-2DE9-CBF1F450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62A2A-514C-2724-34C3-92912EBF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7B01E-3B21-61B8-CCCE-0593F41C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CC8E88-1C6B-A08D-CF57-C387B4D4E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72E1D6-3AEE-BA6E-4A06-D1246424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60998-9730-6050-2B12-1CC6C45F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1A333-31D6-0676-AF2B-73977612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569BE7-4C05-75A5-C8B5-BABBDE96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6028D-A2B2-EE52-1DA8-4E33819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0418AD-9459-9796-62E2-FAE75ABA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B55-A64D-AF65-717A-B5CFDFC2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EC498-EC83-2AFA-C9B2-76DA6645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5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12573D-3279-C0D5-E53F-264D7AF8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EBAB05-0AB0-D855-F05B-3465FC52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129C3-8979-A024-B703-7BD2F543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819EF-DA85-121A-8401-68EB935F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F748D-3530-627D-7EDE-57BEE7BA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E053D-0BFA-C3C1-6CCC-A8C37E10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141B8-9600-A480-D63A-CCE727F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171D6-8A5A-F329-6D89-85E660F0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90F5E-DDC9-92F0-0980-25AA76D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29093-67D7-9A1B-341C-6412F611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47F612-2F31-332C-EFE7-DFF75818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3AEB1-9308-CB6F-ABFF-1A974F65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3F8EE-D5DD-5239-67F0-23A5A26F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A700D-CDBF-7C86-54BE-285042F9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31CEA-EF2B-2BAE-D527-6288C65F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DD6DB0-E8B3-B34E-4BBE-8F2CDDAA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FAA34-707B-A85D-DBA7-F34AF8E38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B0F09-1A2E-15AF-9425-06768EE3F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AB4FF-8E15-4640-AC65-9D20C05738F7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3BC5-61AB-E239-25F8-BD4CD53A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3256-225A-6D18-19C1-0A12A3EDE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56A5BD-D11F-FAE0-4D66-34A47D0ABB63}"/>
              </a:ext>
            </a:extLst>
          </p:cNvPr>
          <p:cNvSpPr txBox="1"/>
          <p:nvPr/>
        </p:nvSpPr>
        <p:spPr>
          <a:xfrm>
            <a:off x="1245086" y="2473897"/>
            <a:ext cx="9701828" cy="156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81120B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CS224n  Review - 2023</a:t>
            </a: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Lecture 9~16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2161E-5396-C3B6-D5AD-F80D72A21622}"/>
              </a:ext>
            </a:extLst>
          </p:cNvPr>
          <p:cNvSpPr txBox="1"/>
          <p:nvPr/>
        </p:nvSpPr>
        <p:spPr>
          <a:xfrm>
            <a:off x="10231121" y="5724261"/>
            <a:ext cx="1868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 spc="70" dirty="0">
                <a:latin typeface="프리젠테이션 8 ExtraBold" pitchFamily="2" charset="-127"/>
                <a:ea typeface="프리젠테이션 8 ExtraBold" pitchFamily="2" charset="-127"/>
              </a:rPr>
              <a:t>2024.08.09</a:t>
            </a:r>
          </a:p>
          <a:p>
            <a:pPr algn="r">
              <a:defRPr/>
            </a:pPr>
            <a:r>
              <a:rPr lang="ko-KR" altLang="en-US" sz="2400" spc="70" dirty="0">
                <a:latin typeface="프리젠테이션 8 ExtraBold" pitchFamily="2" charset="-127"/>
                <a:ea typeface="프리젠테이션 8 ExtraBold" pitchFamily="2" charset="-127"/>
              </a:rPr>
              <a:t>유하영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81453-75A0-81D2-0243-F6893E39026F}"/>
              </a:ext>
            </a:extLst>
          </p:cNvPr>
          <p:cNvSpPr/>
          <p:nvPr/>
        </p:nvSpPr>
        <p:spPr>
          <a:xfrm>
            <a:off x="1" y="6667018"/>
            <a:ext cx="12191999" cy="190982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9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27EBF6-ACDC-24AA-25E2-2E312C90F992}"/>
              </a:ext>
            </a:extLst>
          </p:cNvPr>
          <p:cNvSpPr/>
          <p:nvPr/>
        </p:nvSpPr>
        <p:spPr>
          <a:xfrm>
            <a:off x="1" y="2558005"/>
            <a:ext cx="12191999" cy="15047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773F1-48BF-3C32-A256-A199A4D79A3A}"/>
              </a:ext>
            </a:extLst>
          </p:cNvPr>
          <p:cNvSpPr txBox="1"/>
          <p:nvPr/>
        </p:nvSpPr>
        <p:spPr>
          <a:xfrm>
            <a:off x="9001" y="2649031"/>
            <a:ext cx="121919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1-2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주차 내용</a:t>
            </a:r>
            <a:endParaRPr lang="en-US" altLang="ko-KR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발전시키기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119BD2D-FD42-9B79-6B26-529716A1D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012825"/>
            <a:ext cx="8128000" cy="48323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063F0-1D78-C694-7005-2BB74753428E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407D21-37C0-BEFC-E566-D39924ECDB7F}"/>
              </a:ext>
            </a:extLst>
          </p:cNvPr>
          <p:cNvSpPr/>
          <p:nvPr/>
        </p:nvSpPr>
        <p:spPr>
          <a:xfrm>
            <a:off x="2854036" y="3262745"/>
            <a:ext cx="7010400" cy="1848139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C01060-0F2A-88A5-88EC-F3588C608056}"/>
              </a:ext>
            </a:extLst>
          </p:cNvPr>
          <p:cNvSpPr/>
          <p:nvPr/>
        </p:nvSpPr>
        <p:spPr>
          <a:xfrm>
            <a:off x="2854036" y="2849420"/>
            <a:ext cx="5532582" cy="332509"/>
          </a:xfrm>
          <a:prstGeom prst="rect">
            <a:avLst/>
          </a:prstGeom>
          <a:solidFill>
            <a:schemeClr val="accent6"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8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코드 모듈화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– dataset.py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27C02B93-203B-5C51-27B2-548EE6C6C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56643"/>
            <a:ext cx="5695558" cy="437593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6A8E2E-FC6B-56B4-A58A-87CD645508F9}"/>
              </a:ext>
            </a:extLst>
          </p:cNvPr>
          <p:cNvSpPr/>
          <p:nvPr/>
        </p:nvSpPr>
        <p:spPr>
          <a:xfrm>
            <a:off x="9001" y="1156643"/>
            <a:ext cx="5107944" cy="976957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68F032F-B9B6-DE7D-E0B7-B1103BD1E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26" y="1032854"/>
            <a:ext cx="7071973" cy="53649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96A240-6B18-BC8D-12C7-FD1734BCE3E2}"/>
              </a:ext>
            </a:extLst>
          </p:cNvPr>
          <p:cNvSpPr/>
          <p:nvPr/>
        </p:nvSpPr>
        <p:spPr>
          <a:xfrm>
            <a:off x="5145290" y="1761625"/>
            <a:ext cx="5679294" cy="2505575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DBFAC1-58F6-4E5F-38AD-E069B61EB9AB}"/>
              </a:ext>
            </a:extLst>
          </p:cNvPr>
          <p:cNvSpPr/>
          <p:nvPr/>
        </p:nvSpPr>
        <p:spPr>
          <a:xfrm>
            <a:off x="28345" y="2176212"/>
            <a:ext cx="5088599" cy="1730769"/>
          </a:xfrm>
          <a:prstGeom prst="rect">
            <a:avLst/>
          </a:prstGeom>
          <a:solidFill>
            <a:schemeClr val="accent6"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7CFA18-C102-D054-FDC0-30E53116B509}"/>
              </a:ext>
            </a:extLst>
          </p:cNvPr>
          <p:cNvSpPr/>
          <p:nvPr/>
        </p:nvSpPr>
        <p:spPr>
          <a:xfrm>
            <a:off x="5316163" y="4406795"/>
            <a:ext cx="6801946" cy="1991004"/>
          </a:xfrm>
          <a:prstGeom prst="rect">
            <a:avLst/>
          </a:prstGeom>
          <a:solidFill>
            <a:schemeClr val="accent6"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2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코드 모듈화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– model.py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6E8A72C-1EF0-574E-BDB7-785AF748E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52" y="1377266"/>
            <a:ext cx="4614902" cy="3458449"/>
          </a:xfrm>
          <a:prstGeom prst="rect">
            <a:avLst/>
          </a:prstGeom>
        </p:spPr>
      </p:pic>
      <p:pic>
        <p:nvPicPr>
          <p:cNvPr id="7" name="그림 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8FE0160D-80B7-9C71-936B-74E9A71F5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56643"/>
            <a:ext cx="5695558" cy="43759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B7BFD7-C772-7683-4287-D311B69DAA8B}"/>
              </a:ext>
            </a:extLst>
          </p:cNvPr>
          <p:cNvSpPr/>
          <p:nvPr/>
        </p:nvSpPr>
        <p:spPr>
          <a:xfrm>
            <a:off x="9001" y="3946026"/>
            <a:ext cx="5107944" cy="690630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B0BEFB-959C-3D00-839A-5CC67F1499B3}"/>
              </a:ext>
            </a:extLst>
          </p:cNvPr>
          <p:cNvCxnSpPr/>
          <p:nvPr/>
        </p:nvCxnSpPr>
        <p:spPr>
          <a:xfrm flipV="1">
            <a:off x="5116945" y="3106490"/>
            <a:ext cx="1505528" cy="1280783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47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코드 모듈화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– train.py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6A8E2E-FC6B-56B4-A58A-87CD645508F9}"/>
              </a:ext>
            </a:extLst>
          </p:cNvPr>
          <p:cNvSpPr/>
          <p:nvPr/>
        </p:nvSpPr>
        <p:spPr>
          <a:xfrm>
            <a:off x="9001" y="1156643"/>
            <a:ext cx="5107944" cy="976957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DBFAC1-58F6-4E5F-38AD-E069B61EB9AB}"/>
              </a:ext>
            </a:extLst>
          </p:cNvPr>
          <p:cNvSpPr/>
          <p:nvPr/>
        </p:nvSpPr>
        <p:spPr>
          <a:xfrm>
            <a:off x="28345" y="2176212"/>
            <a:ext cx="5088599" cy="1730769"/>
          </a:xfrm>
          <a:prstGeom prst="rect">
            <a:avLst/>
          </a:prstGeom>
          <a:solidFill>
            <a:schemeClr val="accent6"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15B5384-101A-B03D-ABE7-32318E774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261" y="1156643"/>
            <a:ext cx="6984341" cy="4969096"/>
          </a:xfrm>
          <a:prstGeom prst="rect">
            <a:avLst/>
          </a:prstGeom>
        </p:spPr>
      </p:pic>
      <p:pic>
        <p:nvPicPr>
          <p:cNvPr id="9" name="그림 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1505CB5-2BCE-FC30-4D16-8D34CC2A2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36" y="1449577"/>
            <a:ext cx="7374662" cy="51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9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코드 모듈화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– train(</a:t>
            </a:r>
            <a:r>
              <a:rPr lang="en-US" altLang="ko-KR" sz="4000" dirty="0" err="1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val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).py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39317EE-E2C9-3787-5210-E64222CBB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"/>
          <a:stretch/>
        </p:blipFill>
        <p:spPr>
          <a:xfrm>
            <a:off x="9000" y="927334"/>
            <a:ext cx="6549911" cy="3184256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1FC8017-51EC-AAF4-756B-48F03A2D0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590"/>
            <a:ext cx="6225309" cy="2690108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E017B78-0EBC-9B29-38CE-1B45C6376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82" y="3968816"/>
            <a:ext cx="4296736" cy="2889184"/>
          </a:xfrm>
          <a:prstGeom prst="rect">
            <a:avLst/>
          </a:prstGeom>
        </p:spPr>
      </p:pic>
      <p:pic>
        <p:nvPicPr>
          <p:cNvPr id="10" name="그림 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F5C4CD3-C827-890A-25C6-F08D3C961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0" y="1019187"/>
            <a:ext cx="5900620" cy="29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1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코드 모듈화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– main.py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3" name="그림 2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E14FD2EB-997E-5793-6FFF-84D9F5DD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575"/>
            <a:ext cx="5695558" cy="43759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086F73-1273-8BC3-5FC1-B48D65C3C3A8}"/>
              </a:ext>
            </a:extLst>
          </p:cNvPr>
          <p:cNvSpPr/>
          <p:nvPr/>
        </p:nvSpPr>
        <p:spPr>
          <a:xfrm>
            <a:off x="9001" y="4564862"/>
            <a:ext cx="5107944" cy="973652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F34B15C-6234-1A18-F530-5E2E52523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851842"/>
            <a:ext cx="6469907" cy="4985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F64E03-3B0E-55F6-B36F-1C8CC6C04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" y="5812370"/>
            <a:ext cx="9670618" cy="64775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6E795A-3FC5-A55B-8F38-122D6E584223}"/>
              </a:ext>
            </a:extLst>
          </p:cNvPr>
          <p:cNvSpPr/>
          <p:nvPr/>
        </p:nvSpPr>
        <p:spPr>
          <a:xfrm>
            <a:off x="0" y="5695425"/>
            <a:ext cx="5107944" cy="973652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A60735-47A6-7E11-A663-663DF9F56DD3}"/>
              </a:ext>
            </a:extLst>
          </p:cNvPr>
          <p:cNvSpPr/>
          <p:nvPr/>
        </p:nvSpPr>
        <p:spPr>
          <a:xfrm>
            <a:off x="5283200" y="1539953"/>
            <a:ext cx="2992582" cy="501283"/>
          </a:xfrm>
          <a:prstGeom prst="rect">
            <a:avLst/>
          </a:prstGeom>
          <a:solidFill>
            <a:schemeClr val="accent1">
              <a:lumMod val="40000"/>
              <a:lumOff val="6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A0492D-A8AB-6E74-E0E4-3BCFC6FBF814}"/>
              </a:ext>
            </a:extLst>
          </p:cNvPr>
          <p:cNvSpPr/>
          <p:nvPr/>
        </p:nvSpPr>
        <p:spPr>
          <a:xfrm>
            <a:off x="5283199" y="2125521"/>
            <a:ext cx="6469907" cy="3711860"/>
          </a:xfrm>
          <a:prstGeom prst="rect">
            <a:avLst/>
          </a:prstGeom>
          <a:solidFill>
            <a:srgbClr val="A02B9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4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다양한 기법 적용</a:t>
            </a:r>
          </a:p>
        </p:txBody>
      </p:sp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B353AA6D-54C9-4BB5-F8DE-FCE9960BD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" y="1139735"/>
            <a:ext cx="6086999" cy="995247"/>
          </a:xfrm>
          <a:prstGeom prst="rect">
            <a:avLst/>
          </a:prstGeom>
        </p:spPr>
      </p:pic>
      <p:pic>
        <p:nvPicPr>
          <p:cNvPr id="9" name="그림 8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B1343F7F-5860-AF86-EE32-BAEDC1E64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89" y="1139735"/>
            <a:ext cx="4946093" cy="682824"/>
          </a:xfrm>
          <a:prstGeom prst="rect">
            <a:avLst/>
          </a:prstGeom>
        </p:spPr>
      </p:pic>
      <p:pic>
        <p:nvPicPr>
          <p:cNvPr id="16" name="그림 1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CD448A4-A844-C1D5-C9D3-EDE04B874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042" y="4287800"/>
            <a:ext cx="3154953" cy="1242168"/>
          </a:xfrm>
          <a:prstGeom prst="rect">
            <a:avLst/>
          </a:prstGeom>
        </p:spPr>
      </p:pic>
      <p:pic>
        <p:nvPicPr>
          <p:cNvPr id="18" name="그림 1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40943BC-ED19-F6C9-8407-BECFA8D90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20" y="2165672"/>
            <a:ext cx="3385198" cy="2064794"/>
          </a:xfrm>
          <a:prstGeom prst="rect">
            <a:avLst/>
          </a:prstGeom>
        </p:spPr>
      </p:pic>
      <p:pic>
        <p:nvPicPr>
          <p:cNvPr id="20" name="그림 19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5F669F3-7282-DA48-16D3-8887E3B2F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" y="2411009"/>
            <a:ext cx="6551600" cy="26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다양한 기법 적용</a:t>
            </a:r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1BBD46F-EC9B-2960-2BF0-CF7BBB0D7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9" y="1337530"/>
            <a:ext cx="5601185" cy="30025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A09231-A0C0-B087-BBC7-B3328017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1" y="4813892"/>
            <a:ext cx="5859900" cy="432363"/>
          </a:xfrm>
          <a:prstGeom prst="rect">
            <a:avLst/>
          </a:prstGeom>
        </p:spPr>
      </p:pic>
      <p:pic>
        <p:nvPicPr>
          <p:cNvPr id="8" name="그림 7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BA948E8-7FA0-8F29-2F04-2E7AF1C24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83" y="1803105"/>
            <a:ext cx="5471634" cy="14784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B0B48C-69E9-F60E-6354-7B0473575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95" y="1201323"/>
            <a:ext cx="2207322" cy="4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성능 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6997B-F433-7BC8-522E-A93CA523E2A1}"/>
              </a:ext>
            </a:extLst>
          </p:cNvPr>
          <p:cNvSpPr txBox="1"/>
          <p:nvPr/>
        </p:nvSpPr>
        <p:spPr>
          <a:xfrm>
            <a:off x="2291722" y="3776958"/>
            <a:ext cx="3471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Test Accuracy: </a:t>
            </a:r>
            <a:r>
              <a:rPr lang="en-US" altLang="ko-KR" sz="2000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82.58%</a:t>
            </a:r>
            <a:endParaRPr lang="en-US" altLang="ko-KR" sz="2000" dirty="0">
              <a:solidFill>
                <a:schemeClr val="accent5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14" name="그림 13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8129B043-CD85-F199-7F9D-DE3FB4D55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8" y="1066401"/>
            <a:ext cx="10384124" cy="1819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22B92B4-6FAD-8B66-BCF7-589223936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9" y="4248123"/>
            <a:ext cx="6570008" cy="2431007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F60F259-4DA1-CF69-502F-5BC36A997E27}"/>
              </a:ext>
            </a:extLst>
          </p:cNvPr>
          <p:cNvSpPr/>
          <p:nvPr/>
        </p:nvSpPr>
        <p:spPr>
          <a:xfrm>
            <a:off x="5763490" y="3093857"/>
            <a:ext cx="665019" cy="515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7EE61BE-27F2-BD7E-0470-80AF052F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18" y="2851308"/>
            <a:ext cx="4262591" cy="408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7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27EBF6-ACDC-24AA-25E2-2E312C90F992}"/>
              </a:ext>
            </a:extLst>
          </p:cNvPr>
          <p:cNvSpPr/>
          <p:nvPr/>
        </p:nvSpPr>
        <p:spPr>
          <a:xfrm>
            <a:off x="1" y="676008"/>
            <a:ext cx="12191999" cy="1504709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773F1-48BF-3C32-A256-A199A4D79A3A}"/>
              </a:ext>
            </a:extLst>
          </p:cNvPr>
          <p:cNvSpPr txBox="1"/>
          <p:nvPr/>
        </p:nvSpPr>
        <p:spPr>
          <a:xfrm>
            <a:off x="9001" y="107441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Content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C4CC1-4A4C-9622-8B82-F5B939976660}"/>
              </a:ext>
            </a:extLst>
          </p:cNvPr>
          <p:cNvSpPr txBox="1"/>
          <p:nvPr/>
        </p:nvSpPr>
        <p:spPr>
          <a:xfrm>
            <a:off x="2557037" y="3292289"/>
            <a:ext cx="70959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81120B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BERT</a:t>
            </a:r>
          </a:p>
          <a:p>
            <a:pPr algn="ctr"/>
            <a:r>
              <a:rPr lang="en-US" altLang="ko-KR" sz="2800" dirty="0">
                <a:solidFill>
                  <a:srgbClr val="81120B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Fine tuning</a:t>
            </a:r>
          </a:p>
          <a:p>
            <a:pPr algn="ctr"/>
            <a:r>
              <a:rPr lang="en-US" altLang="ko-KR" sz="2800" dirty="0">
                <a:solidFill>
                  <a:srgbClr val="81120B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QA task</a:t>
            </a:r>
            <a:endParaRPr lang="ko-KR" altLang="en-US" sz="2800" dirty="0">
              <a:solidFill>
                <a:srgbClr val="81120B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75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Encoder - BERT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E4D06-6649-D057-236D-499654CB60EA}"/>
              </a:ext>
            </a:extLst>
          </p:cNvPr>
          <p:cNvSpPr/>
          <p:nvPr/>
        </p:nvSpPr>
        <p:spPr>
          <a:xfrm>
            <a:off x="6039605" y="2479040"/>
            <a:ext cx="2342395" cy="284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9A1113C5-1E97-3557-28EE-70BBE0748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" y="927334"/>
            <a:ext cx="6120029" cy="4570209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E11F01B-CDD9-6C48-A66E-F3FDD79D5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06" y="927334"/>
            <a:ext cx="5845047" cy="2552921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E9988B6-2F0E-5FB5-5B0A-41B2E39F5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968" y="3524579"/>
            <a:ext cx="5323978" cy="328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Extensions of BERT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E4D06-6649-D057-236D-499654CB60EA}"/>
              </a:ext>
            </a:extLst>
          </p:cNvPr>
          <p:cNvSpPr/>
          <p:nvPr/>
        </p:nvSpPr>
        <p:spPr>
          <a:xfrm>
            <a:off x="6039605" y="2479040"/>
            <a:ext cx="2342395" cy="284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2B6FC61-09A5-CB58-CF9D-BFE2ACC49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41" y="2053470"/>
            <a:ext cx="5570779" cy="3137365"/>
          </a:xfrm>
          <a:prstGeom prst="rect">
            <a:avLst/>
          </a:prstGeom>
        </p:spPr>
      </p:pic>
      <p:pic>
        <p:nvPicPr>
          <p:cNvPr id="13" name="그림 1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6F96F17-5CAD-7A4D-2899-D45357458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165"/>
            <a:ext cx="6256439" cy="37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6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Fine tuning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E4D06-6649-D057-236D-499654CB60EA}"/>
              </a:ext>
            </a:extLst>
          </p:cNvPr>
          <p:cNvSpPr/>
          <p:nvPr/>
        </p:nvSpPr>
        <p:spPr>
          <a:xfrm>
            <a:off x="6039605" y="2479040"/>
            <a:ext cx="2342395" cy="284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3D151ED-7920-5C70-0583-0E02C5148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37" y="4417983"/>
            <a:ext cx="5288738" cy="1493649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69C98F6-814B-40F3-DAFF-98607AF36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8" y="977842"/>
            <a:ext cx="5306189" cy="1164773"/>
          </a:xfrm>
          <a:prstGeom prst="rect">
            <a:avLst/>
          </a:prstGeom>
        </p:spPr>
      </p:pic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66D3EF9-5947-A474-D082-0F73FEC41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8" y="2339801"/>
            <a:ext cx="5448772" cy="3802710"/>
          </a:xfrm>
          <a:prstGeom prst="rect">
            <a:avLst/>
          </a:prstGeom>
        </p:spPr>
      </p:pic>
      <p:pic>
        <p:nvPicPr>
          <p:cNvPr id="12" name="그림 11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07FBFD57-200F-2E6B-EC05-0395B6652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69" y="2339800"/>
            <a:ext cx="5608806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1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QA task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E4D06-6649-D057-236D-499654CB60EA}"/>
              </a:ext>
            </a:extLst>
          </p:cNvPr>
          <p:cNvSpPr/>
          <p:nvPr/>
        </p:nvSpPr>
        <p:spPr>
          <a:xfrm>
            <a:off x="6039605" y="2479040"/>
            <a:ext cx="2342395" cy="284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93616E3-595D-A1B6-D765-8F248C44A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39" y="1753066"/>
            <a:ext cx="7517208" cy="36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QA task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E4D06-6649-D057-236D-499654CB60EA}"/>
              </a:ext>
            </a:extLst>
          </p:cNvPr>
          <p:cNvSpPr/>
          <p:nvPr/>
        </p:nvSpPr>
        <p:spPr>
          <a:xfrm>
            <a:off x="6039605" y="2479040"/>
            <a:ext cx="2342395" cy="284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C659536B-7DF7-C0EA-034B-73246364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6" y="1055985"/>
            <a:ext cx="5099698" cy="4458124"/>
          </a:xfrm>
          <a:prstGeom prst="rect">
            <a:avLst/>
          </a:prstGeom>
        </p:spPr>
      </p:pic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A2D564F-9010-E0E4-6676-9337FD9B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775" y="1055985"/>
            <a:ext cx="6279369" cy="559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6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QA task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E4D06-6649-D057-236D-499654CB60EA}"/>
              </a:ext>
            </a:extLst>
          </p:cNvPr>
          <p:cNvSpPr/>
          <p:nvPr/>
        </p:nvSpPr>
        <p:spPr>
          <a:xfrm>
            <a:off x="6039605" y="2479040"/>
            <a:ext cx="2342395" cy="284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B290DE0-5E69-3BE5-1F3B-2B1D024AB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57" y="1055985"/>
            <a:ext cx="5715495" cy="5182049"/>
          </a:xfrm>
          <a:prstGeom prst="rect">
            <a:avLst/>
          </a:prstGeom>
        </p:spPr>
      </p:pic>
      <p:pic>
        <p:nvPicPr>
          <p:cNvPr id="11" name="그림 10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CFD8BBFF-BCCE-3A9A-321A-F8E305F39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8" y="5378660"/>
            <a:ext cx="5349704" cy="1287892"/>
          </a:xfrm>
          <a:prstGeom prst="rect">
            <a:avLst/>
          </a:prstGeom>
        </p:spPr>
      </p:pic>
      <p:pic>
        <p:nvPicPr>
          <p:cNvPr id="4" name="그림 3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8965DB7A-610F-5745-CD5C-457ABD044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6" y="1055985"/>
            <a:ext cx="4724809" cy="4130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E9954-FB4D-21CE-8722-9C48E8F9091D}"/>
              </a:ext>
            </a:extLst>
          </p:cNvPr>
          <p:cNvSpPr txBox="1"/>
          <p:nvPr/>
        </p:nvSpPr>
        <p:spPr>
          <a:xfrm>
            <a:off x="7456055" y="4909384"/>
            <a:ext cx="4629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컨텍스트 단어의 중요성을 측정하기 위해 </a:t>
            </a:r>
            <a:r>
              <a:rPr lang="en-US" altLang="ko-KR" sz="1200" dirty="0" err="1"/>
              <a:t>softmax</a:t>
            </a:r>
            <a:r>
              <a:rPr lang="en-US" altLang="ko-KR" sz="1200" dirty="0"/>
              <a:t> </a:t>
            </a:r>
            <a:r>
              <a:rPr lang="ko-KR" altLang="en-US" sz="1200" dirty="0"/>
              <a:t>안에서 </a:t>
            </a:r>
            <a:r>
              <a:rPr lang="en-US" altLang="ko-KR" sz="1200" dirty="0"/>
              <a:t>max</a:t>
            </a:r>
            <a:r>
              <a:rPr lang="ko-KR" altLang="en-US" sz="1200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38411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QA task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E4D06-6649-D057-236D-499654CB60EA}"/>
              </a:ext>
            </a:extLst>
          </p:cNvPr>
          <p:cNvSpPr/>
          <p:nvPr/>
        </p:nvSpPr>
        <p:spPr>
          <a:xfrm>
            <a:off x="6039605" y="2479040"/>
            <a:ext cx="2342395" cy="284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, 도표, 스크린샷이(가) 표시된 사진&#10;&#10;자동 생성된 설명">
            <a:extLst>
              <a:ext uri="{FF2B5EF4-FFF2-40B4-BE49-F238E27FC236}">
                <a16:creationId xmlns:a16="http://schemas.microsoft.com/office/drawing/2014/main" id="{ED549DA0-FD5A-E27D-399A-3608A09D5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6"/>
          <a:stretch/>
        </p:blipFill>
        <p:spPr>
          <a:xfrm>
            <a:off x="6299200" y="1337087"/>
            <a:ext cx="4922982" cy="4419300"/>
          </a:xfrm>
          <a:prstGeom prst="rect">
            <a:avLst/>
          </a:prstGeom>
        </p:spPr>
      </p:pic>
      <p:pic>
        <p:nvPicPr>
          <p:cNvPr id="14" name="그림 13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978BB5E9-CFA6-6742-7CDF-DCBE2E109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8" y="2754257"/>
            <a:ext cx="5524979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4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63110</TotalTime>
  <Words>243</Words>
  <Application>Microsoft Office PowerPoint</Application>
  <PresentationFormat>와이드스크린</PresentationFormat>
  <Paragraphs>46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KoPub돋움체_Pro Bold</vt:lpstr>
      <vt:lpstr>KoPub바탕체 Medium</vt:lpstr>
      <vt:lpstr>프리젠테이션 8 ExtraBold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O365</dc:creator>
  <cp:lastModifiedBy>O365</cp:lastModifiedBy>
  <cp:revision>813</cp:revision>
  <cp:lastPrinted>2023-08-03T14:04:52Z</cp:lastPrinted>
  <dcterms:created xsi:type="dcterms:W3CDTF">2023-01-25T10:41:21Z</dcterms:created>
  <dcterms:modified xsi:type="dcterms:W3CDTF">2024-08-09T03:55:20Z</dcterms:modified>
  <cp:version>1000.0000.01</cp:version>
</cp:coreProperties>
</file>