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4" r:id="rId19"/>
    <p:sldId id="513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41" r:id="rId34"/>
    <p:sldId id="529" r:id="rId35"/>
    <p:sldId id="539" r:id="rId36"/>
    <p:sldId id="531" r:id="rId37"/>
    <p:sldId id="532" r:id="rId38"/>
    <p:sldId id="533" r:id="rId39"/>
    <p:sldId id="534" r:id="rId40"/>
    <p:sldId id="535" r:id="rId41"/>
    <p:sldId id="540" r:id="rId42"/>
    <p:sldId id="537" r:id="rId4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3046" autoAdjust="0"/>
  </p:normalViewPr>
  <p:slideViewPr>
    <p:cSldViewPr>
      <p:cViewPr varScale="1">
        <p:scale>
          <a:sx n="60" d="100"/>
          <a:sy n="60" d="100"/>
        </p:scale>
        <p:origin x="-112" y="-1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4" Type="http://schemas.openxmlformats.org/officeDocument/2006/relationships/hyperlink" Target="http://www.rubydoc.info/stdlib" TargetMode="External"/><Relationship Id="rId5" Type="http://schemas.openxmlformats.org/officeDocument/2006/relationships/hyperlink" Target="https://www.rubygems.org/" TargetMode="External"/><Relationship Id="rId6" Type="http://schemas.openxmlformats.org/officeDocument/2006/relationships/hyperlink" Target="https://www.ruby-toolbox.com/categories/e_mai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632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e_mail</a:t>
            </a:r>
            <a:endParaRPr lang="en-US" sz="38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87247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/>
            <a:r>
              <a:rPr sz="2400" spc="-5" dirty="0">
                <a:latin typeface="Courier"/>
                <a:cs typeface="Courier"/>
              </a:rPr>
              <a:t>chef_ge</a:t>
            </a:r>
            <a:r>
              <a:rPr sz="2400" dirty="0">
                <a:latin typeface="Courier"/>
                <a:cs typeface="Courier"/>
              </a:rPr>
              <a:t>m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"pony"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190500"/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actio</a:t>
            </a:r>
            <a:r>
              <a:rPr sz="2400" dirty="0" smtClean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2400" dirty="0">
              <a:latin typeface="Courier"/>
              <a:cs typeface="Courier"/>
            </a:endParaRPr>
          </a:p>
          <a:p>
            <a:pPr marL="190500"/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  <a:p>
            <a:pPr>
              <a:spcBef>
                <a:spcPts val="15"/>
              </a:spcBef>
            </a:pPr>
            <a:endParaRPr sz="2400" dirty="0">
              <a:latin typeface="Courier"/>
              <a:cs typeface="Courier"/>
            </a:endParaRPr>
          </a:p>
          <a:p>
            <a:pPr marL="190500"/>
            <a:r>
              <a:rPr sz="2400" spc="-5" dirty="0">
                <a:latin typeface="Courier"/>
                <a:cs typeface="Courier"/>
              </a:rPr>
              <a:t>include_recip</a:t>
            </a:r>
            <a:r>
              <a:rPr sz="2400" dirty="0">
                <a:latin typeface="Courier"/>
                <a:cs typeface="Courier"/>
              </a:rPr>
              <a:t>e</a:t>
            </a:r>
            <a:r>
              <a:rPr sz="2400" spc="5" dirty="0">
                <a:latin typeface="Courier"/>
                <a:cs typeface="Courier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"chef_handler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/>
            <a:endParaRPr lang="en-US" sz="2400" dirty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CONTINUES ON NEXT SLIDE ...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90500"/>
            <a:r>
              <a:rPr lang="en-US" sz="2400" spc="-5" dirty="0" err="1" smtClean="0">
                <a:latin typeface="Courier"/>
                <a:cs typeface="Courier"/>
              </a:rPr>
              <a:t>chef_ge</a:t>
            </a:r>
            <a:r>
              <a:rPr lang="en-US" sz="2400" dirty="0" err="1" smtClean="0">
                <a:latin typeface="Courier"/>
                <a:cs typeface="Courier"/>
              </a:rPr>
              <a:t>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"pony"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 smtClean="0">
              <a:latin typeface="Courier"/>
              <a:cs typeface="Courier"/>
            </a:endParaRPr>
          </a:p>
          <a:p>
            <a:pPr marL="190500"/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actio</a:t>
            </a:r>
            <a:r>
              <a:rPr lang="en-US" sz="2400" dirty="0" smtClean="0">
                <a:latin typeface="Courier"/>
                <a:cs typeface="Courier"/>
              </a:rPr>
              <a:t>n 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lang="en-US" sz="2400" dirty="0">
              <a:latin typeface="Courier"/>
              <a:cs typeface="Courier"/>
            </a:endParaRPr>
          </a:p>
          <a:p>
            <a:pPr marL="190500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15"/>
              </a:spcBef>
            </a:pPr>
            <a:endParaRPr lang="en-US" sz="2400" dirty="0">
              <a:latin typeface="Courier"/>
              <a:cs typeface="Courier"/>
            </a:endParaRPr>
          </a:p>
          <a:p>
            <a:pPr marL="190500"/>
            <a:r>
              <a:rPr lang="en-US" sz="2400" spc="-5" dirty="0" err="1">
                <a:latin typeface="Courier"/>
                <a:cs typeface="Courier"/>
              </a:rPr>
              <a:t>include_recip</a:t>
            </a:r>
            <a:r>
              <a:rPr lang="en-US" sz="2400" dirty="0" err="1">
                <a:latin typeface="Courier"/>
                <a:cs typeface="Courier"/>
              </a:rPr>
              <a:t>e</a:t>
            </a:r>
            <a:r>
              <a:rPr lang="en-US" sz="2400" spc="5" dirty="0"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CONTINUES ON NEXT SLIDE ...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495800"/>
            <a:ext cx="14592300" cy="22860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397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dirty="0" err="1" smtClean="0">
                <a:latin typeface="Courier"/>
                <a:cs typeface="Courier"/>
              </a:rPr>
              <a:t>EDITOR:</a:t>
            </a:r>
            <a:r>
              <a:rPr sz="3100" dirty="0" err="1" smtClean="0">
                <a:latin typeface="Courier"/>
                <a:cs typeface="Courier"/>
              </a:rPr>
              <a:t>cookbooks</a:t>
            </a:r>
            <a:r>
              <a:rPr sz="3100" dirty="0" smtClean="0">
                <a:latin typeface="Courier"/>
                <a:cs typeface="Courier"/>
              </a:rPr>
              <a:t>/</a:t>
            </a:r>
            <a:r>
              <a:rPr sz="3100" dirty="0" err="1" smtClean="0">
                <a:latin typeface="Courier"/>
                <a:cs typeface="Courier"/>
              </a:rPr>
              <a:t>email_handler</a:t>
            </a:r>
            <a:r>
              <a:rPr sz="3100" dirty="0" smtClean="0">
                <a:latin typeface="Courier"/>
                <a:cs typeface="Courier"/>
              </a:rPr>
              <a:t>/recipes/default.rb</a:t>
            </a:r>
            <a:endParaRPr sz="3100" dirty="0">
              <a:latin typeface="Courier"/>
              <a:cs typeface="Courier"/>
            </a:endParaRPr>
          </a:p>
          <a:p>
            <a:pPr marL="190500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19050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 CONTINUES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"/>
                <a:cs typeface="Courier"/>
              </a:rPr>
              <a:t>chef_handle</a:t>
            </a:r>
            <a:r>
              <a:rPr sz="2400" dirty="0">
                <a:latin typeface="Courier"/>
                <a:cs typeface="Courier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sourc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/email_handler.rb" </a:t>
            </a:r>
            <a:r>
              <a:rPr sz="2400" spc="-5" dirty="0">
                <a:latin typeface="Courier"/>
                <a:cs typeface="Courier"/>
              </a:rPr>
              <a:t>argument</a:t>
            </a:r>
            <a:r>
              <a:rPr sz="2400" dirty="0">
                <a:latin typeface="Courier"/>
                <a:cs typeface="Courier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]]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:enable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92333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 </a:t>
            </a: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418601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'pony'</a:t>
            </a:r>
            <a:endParaRPr sz="3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MyCompany</a:t>
            </a:r>
            <a:endParaRPr sz="3800" dirty="0">
              <a:latin typeface="Courier"/>
              <a:cs typeface="Courier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"/>
                <a:cs typeface="Courier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Chef</a:t>
            </a:r>
            <a:r>
              <a:rPr sz="3800" dirty="0">
                <a:latin typeface="Courier"/>
                <a:cs typeface="Courier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3800" dirty="0" smtClean="0">
                <a:solidFill>
                  <a:srgbClr val="22288F"/>
                </a:solidFill>
                <a:latin typeface="Courier"/>
                <a:cs typeface="Courier"/>
              </a:rPr>
              <a:t>Handler</a:t>
            </a:r>
            <a:endParaRPr lang="en-US" sz="3800" dirty="0" smtClean="0">
              <a:solidFill>
                <a:srgbClr val="22288F"/>
              </a:solidFill>
              <a:latin typeface="Courier"/>
              <a:cs typeface="Courier"/>
            </a:endParaRPr>
          </a:p>
          <a:p>
            <a:pPr marL="769620">
              <a:spcBef>
                <a:spcPts val="4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CONTINUES ON NEXT SLIDE ...</a:t>
            </a:r>
            <a:endParaRPr lang="en-US" sz="4000" dirty="0">
              <a:latin typeface="Courier"/>
              <a:cs typeface="Courier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endParaRPr sz="3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6705600"/>
            <a:ext cx="15275560" cy="211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770537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8F00"/>
                </a:solidFill>
                <a:latin typeface="Courier"/>
                <a:cs typeface="Courier"/>
              </a:rPr>
              <a:t>module </a:t>
            </a:r>
            <a:r>
              <a:rPr lang="en-US" sz="4000" b="1" dirty="0" err="1" smtClean="0">
                <a:solidFill>
                  <a:srgbClr val="0433FF"/>
                </a:solidFill>
                <a:latin typeface="Courier"/>
                <a:cs typeface="Courier"/>
              </a:rPr>
              <a:t>MyCompany</a:t>
            </a:r>
            <a:endParaRPr lang="en-US" sz="39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  <a:cs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#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 CONTINUES ON NEXT SLIDE ..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7088190"/>
            <a:ext cx="14622780" cy="182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 CONTINUES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endParaRPr lang="en-US" sz="2800" dirty="0" smtClean="0"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8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report</a:t>
            </a:r>
          </a:p>
          <a:p>
            <a:r>
              <a:rPr lang="en-US" sz="2800" dirty="0">
                <a:solidFill>
                  <a:srgbClr val="0433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status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"Failed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8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success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  status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"Successful"</a:t>
            </a:r>
          </a:p>
          <a:p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 end</a:t>
            </a:r>
            <a:endParaRPr lang="en-US" sz="2800" b="1" dirty="0">
              <a:solidFill>
                <a:srgbClr val="1081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1081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subject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  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 CONTINUES ON NEXT SLIDE ...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  <a:p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4717604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 # ... CONTINUES FROM PREVIOUS SLIDE ...</a:t>
            </a: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	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""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if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!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	  # get some info about all the changed resources!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each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|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	    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"The resource 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  #{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cookbook_name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at 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source_line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b="1" dirty="0" smtClean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else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 smtClean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   # ... CONTINUES ON NEXT SLIDE ...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469900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34390" y="7054199"/>
            <a:ext cx="14532610" cy="170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2800" b="1" dirty="0">
                <a:latin typeface="Courier New"/>
                <a:cs typeface="Courier New"/>
              </a:rPr>
              <a:t>updated_resources</a:t>
            </a:r>
            <a:r>
              <a:rPr sz="2800" b="1" spc="-1225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records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orma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abou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all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resources changed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during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che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-clien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2800" dirty="0" smtClean="0">
                <a:latin typeface="Arial"/>
                <a:cs typeface="Arial"/>
              </a:rPr>
              <a:t>read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hrough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his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hash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wi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b="1" dirty="0" smtClean="0">
                <a:latin typeface="Courier New"/>
                <a:cs typeface="Courier New"/>
              </a:rPr>
              <a:t>.each</a:t>
            </a:r>
            <a:r>
              <a:rPr sz="2800" spc="-5" dirty="0" smtClean="0">
                <a:latin typeface="Arial"/>
                <a:cs typeface="Arial"/>
              </a:rPr>
              <a:t>, </a:t>
            </a:r>
            <a:r>
              <a:rPr sz="2800" dirty="0" smtClean="0">
                <a:latin typeface="Arial"/>
                <a:cs typeface="Arial"/>
              </a:rPr>
              <a:t>pull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in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ere</a:t>
            </a:r>
            <a:r>
              <a:rPr sz="2800" spc="-5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ing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in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orma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ion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ou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abou</a:t>
            </a:r>
            <a:r>
              <a:rPr lang="en-US" sz="2800" spc="-5" dirty="0">
                <a:latin typeface="Arial"/>
                <a:cs typeface="Arial"/>
              </a:rPr>
              <a:t>t </a:t>
            </a:r>
            <a:r>
              <a:rPr lang="en-US" sz="2800" dirty="0">
                <a:latin typeface="Arial"/>
                <a:cs typeface="Arial"/>
              </a:rPr>
              <a:t>each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resource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240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SAV</a:t>
            </a:r>
            <a:r>
              <a:rPr sz="2800" b="1" dirty="0">
                <a:latin typeface="Courier New"/>
                <a:cs typeface="Courier New"/>
              </a:rPr>
              <a:t>E FILE!</a:t>
            </a:r>
            <a:endParaRPr sz="28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Use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dirty="0">
                <a:latin typeface="Courier New"/>
                <a:cs typeface="Courier New"/>
              </a:rPr>
              <a:t>Pony.mail</a:t>
            </a:r>
            <a:r>
              <a:rPr sz="2800" b="1" spc="-15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message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aining in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changed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sz="2400" dirty="0">
                <a:latin typeface="Courier"/>
                <a:cs typeface="Courier"/>
              </a:rPr>
              <a:t>	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  <a:cs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    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  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61555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/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</a:t>
            </a:r>
            <a:r>
              <a:rPr sz="4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4000" dirty="0" smtClean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[3.6.2]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000" dirty="0">
              <a:latin typeface="Courier"/>
              <a:cs typeface="Courier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actio</a:t>
            </a:r>
            <a:r>
              <a:rPr sz="4000" dirty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0574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12800" y="3429000"/>
            <a:ext cx="14655800" cy="51816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1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t</a:t>
            </a:r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sp>
        <p:nvSpPr>
          <p:cNvPr id="26" name="object 54"/>
          <p:cNvSpPr txBox="1"/>
          <p:nvPr/>
        </p:nvSpPr>
        <p:spPr>
          <a:xfrm>
            <a:off x="838200" y="2387600"/>
            <a:ext cx="14630400" cy="4924425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4000" spc="-5" dirty="0" err="1">
                <a:latin typeface="Courier"/>
                <a:cs typeface="Courier"/>
              </a:rPr>
              <a:t>chef_gem</a:t>
            </a:r>
            <a:r>
              <a:rPr lang="en-US" sz="4000" spc="-5" dirty="0">
                <a:latin typeface="Courier"/>
                <a:cs typeface="Courier"/>
              </a:rPr>
              <a:t> "pony" do</a:t>
            </a: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 action :install</a:t>
            </a: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end</a:t>
            </a:r>
          </a:p>
          <a:p>
            <a:pPr marL="190500">
              <a:lnSpc>
                <a:spcPct val="100000"/>
              </a:lnSpc>
            </a:pPr>
            <a:endParaRPr lang="en-US" sz="4000" spc="-5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 err="1">
                <a:latin typeface="Courier"/>
                <a:cs typeface="Courier"/>
              </a:rPr>
              <a:t>include_recipe</a:t>
            </a:r>
            <a:r>
              <a:rPr lang="en-US" sz="4000" spc="-5" dirty="0">
                <a:latin typeface="Courier"/>
                <a:cs typeface="Courier"/>
              </a:rPr>
              <a:t> "</a:t>
            </a:r>
            <a:r>
              <a:rPr lang="en-US" sz="4000" spc="-5" dirty="0" err="1">
                <a:latin typeface="Courier"/>
                <a:cs typeface="Courier"/>
              </a:rPr>
              <a:t>chef_handler</a:t>
            </a:r>
            <a:r>
              <a:rPr lang="en-US" sz="4000" spc="-5" dirty="0">
                <a:latin typeface="Courier"/>
                <a:cs typeface="Courier"/>
              </a:rPr>
              <a:t>"</a:t>
            </a:r>
          </a:p>
          <a:p>
            <a:pPr marL="190500">
              <a:lnSpc>
                <a:spcPct val="100000"/>
              </a:lnSpc>
            </a:pPr>
            <a:r>
              <a:rPr lang="en-US" sz="4000" spc="-5" dirty="0" err="1">
                <a:latin typeface="Courier"/>
                <a:cs typeface="Courier"/>
              </a:rPr>
              <a:t>include_recipe</a:t>
            </a:r>
            <a:r>
              <a:rPr lang="en-US" sz="4000" spc="-5" dirty="0">
                <a:latin typeface="Courier"/>
                <a:cs typeface="Courier"/>
              </a:rPr>
              <a:t> "postfix"</a:t>
            </a:r>
          </a:p>
          <a:p>
            <a:pPr marL="190500">
              <a:lnSpc>
                <a:spcPct val="100000"/>
              </a:lnSpc>
            </a:pPr>
            <a:r>
              <a:rPr lang="en-US" sz="4000" spc="-5" dirty="0" err="1">
                <a:latin typeface="Courier"/>
                <a:cs typeface="Courier"/>
              </a:rPr>
              <a:t>include_recipe</a:t>
            </a:r>
            <a:r>
              <a:rPr lang="en-US" sz="4000" spc="-5" dirty="0">
                <a:latin typeface="Courier"/>
                <a:cs typeface="Courier"/>
              </a:rPr>
              <a:t> "</a:t>
            </a:r>
            <a:r>
              <a:rPr lang="en-US" sz="4000" spc="-5" dirty="0" err="1">
                <a:latin typeface="Courier"/>
                <a:cs typeface="Courier"/>
              </a:rPr>
              <a:t>mailx</a:t>
            </a:r>
            <a:r>
              <a:rPr lang="en-US" sz="4000" spc="-5" dirty="0" smtClean="0">
                <a:latin typeface="Courier"/>
                <a:cs typeface="Courier"/>
              </a:rPr>
              <a:t>"</a:t>
            </a:r>
          </a:p>
          <a:p>
            <a:pPr marL="190500">
              <a:lnSpc>
                <a:spcPct val="100000"/>
              </a:lnSpc>
            </a:pPr>
            <a:endParaRPr lang="en-US" sz="4000" spc="-5" dirty="0">
              <a:latin typeface="Courier"/>
              <a:cs typeface="Courier"/>
            </a:endParaRPr>
          </a:p>
        </p:txBody>
      </p:sp>
      <p:sp>
        <p:nvSpPr>
          <p:cNvPr id="29" name="object 66"/>
          <p:cNvSpPr/>
          <p:nvPr/>
        </p:nvSpPr>
        <p:spPr>
          <a:xfrm>
            <a:off x="869950" y="5486400"/>
            <a:ext cx="14592300" cy="12954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7391400"/>
            <a:ext cx="144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Include the postfix cookbook default recipe and </a:t>
            </a:r>
            <a:r>
              <a:rPr lang="en-US" sz="2800" dirty="0" err="1" smtClean="0"/>
              <a:t>mailx</a:t>
            </a:r>
            <a:r>
              <a:rPr lang="en-US" sz="2800" dirty="0"/>
              <a:t> </a:t>
            </a:r>
            <a:r>
              <a:rPr lang="en-US" sz="2800" dirty="0" smtClean="0"/>
              <a:t>cookbook default recipe to the </a:t>
            </a:r>
            <a:r>
              <a:rPr lang="en-US" sz="2800" dirty="0" err="1" smtClean="0"/>
              <a:t>email_handler's</a:t>
            </a:r>
            <a:r>
              <a:rPr lang="en-US" sz="2800" dirty="0" smtClean="0"/>
              <a:t> default recipe.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4510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"email_handler"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 run"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email_handler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2249</Words>
  <Application>Microsoft Macintosh PowerPoint</Application>
  <PresentationFormat>Custom</PresentationFormat>
  <Paragraphs>389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Exercise: Setup the Handler</vt:lpstr>
      <vt:lpstr>The chef_handler Resource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Upload the email_handler Cookbook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108</cp:revision>
  <dcterms:created xsi:type="dcterms:W3CDTF">2015-06-04T12:17:04Z</dcterms:created>
  <dcterms:modified xsi:type="dcterms:W3CDTF">2015-10-21T21:57:39Z</dcterms:modified>
</cp:coreProperties>
</file>