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82" r:id="rId14"/>
    <p:sldId id="269" r:id="rId15"/>
    <p:sldId id="270" r:id="rId16"/>
    <p:sldId id="271" r:id="rId17"/>
    <p:sldId id="283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9"/>
    <a:srgbClr val="7D8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68678" autoAdjust="0"/>
  </p:normalViewPr>
  <p:slideViewPr>
    <p:cSldViewPr>
      <p:cViewPr varScale="1">
        <p:scale>
          <a:sx n="30" d="100"/>
          <a:sy n="30" d="100"/>
        </p:scale>
        <p:origin x="72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https://github.com/nedward/chef-workstation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9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dirty="0" smtClean="0"/>
              <a:t>Agenda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40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828800"/>
            <a:ext cx="9914255" cy="677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 smtClean="0">
                <a:latin typeface="Arial"/>
                <a:cs typeface="Arial"/>
              </a:rPr>
              <a:t>Cookbook</a:t>
            </a:r>
            <a:r>
              <a:rPr lang="en-US" sz="4300" spc="10" dirty="0" smtClean="0">
                <a:latin typeface="Arial"/>
                <a:cs typeface="Arial"/>
              </a:rPr>
              <a:t> Style and Correctness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lang="en-US" sz="4300" spc="10" dirty="0" smtClean="0">
                <a:latin typeface="Arial"/>
                <a:cs typeface="Arial"/>
              </a:rPr>
              <a:t>Foodcritic and Rubocop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925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767864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</a:t>
            </a:r>
            <a:r>
              <a:rPr lang="en-US" sz="4600" dirty="0" smtClean="0"/>
              <a:t>R</a:t>
            </a:r>
            <a:r>
              <a:rPr sz="4600" spc="-5" dirty="0" smtClean="0"/>
              <a:t>u</a:t>
            </a:r>
            <a:r>
              <a:rPr sz="4600" dirty="0" smtClean="0"/>
              <a:t>n </a:t>
            </a:r>
            <a:r>
              <a:rPr lang="en-US" sz="4600" dirty="0"/>
              <a:t>T</a:t>
            </a:r>
            <a:r>
              <a:rPr sz="4600" spc="-5" dirty="0" smtClean="0"/>
              <a:t>h</a:t>
            </a:r>
            <a:r>
              <a:rPr sz="4600" spc="5" dirty="0" smtClean="0"/>
              <a:t>a</a:t>
            </a:r>
            <a:r>
              <a:rPr sz="4600" dirty="0" smtClean="0"/>
              <a:t>t </a:t>
            </a:r>
            <a:r>
              <a:rPr lang="en-US" sz="4600" spc="5" dirty="0"/>
              <a:t>C</a:t>
            </a:r>
            <a:r>
              <a:rPr sz="4600" spc="-5" dirty="0" smtClean="0"/>
              <a:t>o</a:t>
            </a:r>
            <a:r>
              <a:rPr sz="4600" spc="5" dirty="0" smtClean="0"/>
              <a:t>mma</a:t>
            </a:r>
            <a:r>
              <a:rPr sz="4600" spc="-5" dirty="0" smtClean="0"/>
              <a:t>n</a:t>
            </a:r>
            <a:r>
              <a:rPr sz="4600" dirty="0" smtClean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lang="en-US" sz="4600" spc="5" dirty="0"/>
              <a:t>M</a:t>
            </a:r>
            <a:r>
              <a:rPr sz="4600" spc="5" dirty="0" smtClean="0"/>
              <a:t>y</a:t>
            </a:r>
            <a:r>
              <a:rPr sz="4600" dirty="0" smtClean="0"/>
              <a:t>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rkstat</a:t>
            </a:r>
            <a:r>
              <a:rPr sz="4600" spc="-5" dirty="0" smtClean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196683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" pitchFamily="49" charset="0"/>
                <a:cs typeface="Courier New"/>
              </a:rPr>
              <a:t>~/hello_world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1233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" pitchFamily="49" charset="0"/>
                <a:cs typeface="Courier New"/>
              </a:rPr>
              <a:t>Hi!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 pitchFamily="49" charset="0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" pitchFamily="49" charset="0"/>
                <a:cs typeface="Courier New"/>
              </a:rPr>
              <a:t>I </a:t>
            </a:r>
            <a:r>
              <a:rPr sz="2400" spc="-5" dirty="0">
                <a:latin typeface="Courier" pitchFamily="49" charset="0"/>
                <a:cs typeface="Courier New"/>
              </a:rPr>
              <a:t>a</a:t>
            </a:r>
            <a:r>
              <a:rPr sz="2400" dirty="0">
                <a:latin typeface="Courier" pitchFamily="49" charset="0"/>
                <a:cs typeface="Courier New"/>
              </a:rPr>
              <a:t>m a </a:t>
            </a:r>
            <a:r>
              <a:rPr sz="2400" spc="-5" dirty="0">
                <a:latin typeface="Courier" pitchFamily="49" charset="0"/>
                <a:cs typeface="Courier New"/>
              </a:rPr>
              <a:t>friendl</a:t>
            </a:r>
            <a:r>
              <a:rPr sz="2400" dirty="0">
                <a:latin typeface="Courier" pitchFamily="49" charset="0"/>
                <a:cs typeface="Courier New"/>
              </a:rPr>
              <a:t>y </a:t>
            </a:r>
            <a:r>
              <a:rPr sz="2400" spc="-5" dirty="0">
                <a:latin typeface="Courier" pitchFamily="49" charset="0"/>
                <a:cs typeface="Courier New"/>
              </a:rPr>
              <a:t>file.</a:t>
            </a:r>
            <a:endParaRPr sz="2400" dirty="0">
              <a:latin typeface="Courier" pitchFamily="49" charset="0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49817"/>
          </a:xfrm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lang="en-US" sz="4450" spc="5" dirty="0" smtClean="0"/>
              <a:t>E</a:t>
            </a:r>
            <a:r>
              <a:rPr sz="4450" dirty="0" smtClean="0"/>
              <a:t>d</a:t>
            </a:r>
            <a:r>
              <a:rPr sz="4450" spc="-5" dirty="0" smtClean="0"/>
              <a:t>i</a:t>
            </a:r>
            <a:r>
              <a:rPr sz="4450" dirty="0" smtClean="0"/>
              <a:t>tin</a:t>
            </a:r>
            <a:r>
              <a:rPr sz="4450" spc="5" dirty="0" smtClean="0"/>
              <a:t>g</a:t>
            </a:r>
            <a:r>
              <a:rPr sz="4450" dirty="0" smtClean="0"/>
              <a:t> </a:t>
            </a:r>
            <a:r>
              <a:rPr sz="4450" spc="5" dirty="0"/>
              <a:t>a</a:t>
            </a:r>
            <a:r>
              <a:rPr sz="4450" dirty="0"/>
              <a:t> </a:t>
            </a:r>
            <a:r>
              <a:rPr lang="en-US" sz="4450" dirty="0" smtClean="0"/>
              <a:t>F</a:t>
            </a:r>
            <a:r>
              <a:rPr sz="4450" spc="-5" dirty="0" smtClean="0"/>
              <a:t>il</a:t>
            </a:r>
            <a:r>
              <a:rPr sz="4450" spc="5" dirty="0" smtClean="0"/>
              <a:t>e</a:t>
            </a:r>
            <a:r>
              <a:rPr sz="4450" dirty="0" smtClean="0"/>
              <a:t> </a:t>
            </a:r>
            <a:r>
              <a:rPr sz="4450" dirty="0"/>
              <a:t>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lang="en-US" sz="4450" spc="5" dirty="0"/>
              <a:t>Y</a:t>
            </a:r>
            <a:r>
              <a:rPr sz="4450" dirty="0" smtClean="0"/>
              <a:t>ou</a:t>
            </a:r>
            <a:r>
              <a:rPr sz="4450" spc="5" dirty="0" smtClean="0"/>
              <a:t>r</a:t>
            </a:r>
            <a:r>
              <a:rPr sz="4450" dirty="0" smtClean="0"/>
              <a:t> </a:t>
            </a:r>
            <a:r>
              <a:rPr lang="en-US" sz="4450" dirty="0"/>
              <a:t>W</a:t>
            </a:r>
            <a:r>
              <a:rPr sz="4450" dirty="0" smtClean="0"/>
              <a:t>o</a:t>
            </a:r>
            <a:r>
              <a:rPr sz="4450" spc="5" dirty="0" smtClean="0"/>
              <a:t>rksta</a:t>
            </a:r>
            <a:r>
              <a:rPr sz="4450" dirty="0" smtClean="0"/>
              <a:t>tio</a:t>
            </a:r>
            <a:r>
              <a:rPr sz="4450" spc="5" dirty="0" smtClean="0"/>
              <a:t>n</a:t>
            </a:r>
            <a:endParaRPr sz="4450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84201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405" dirty="0">
                <a:solidFill>
                  <a:srgbClr val="FFFFFF"/>
                </a:solidFill>
              </a:rPr>
              <a:t>Lab </a:t>
            </a:r>
            <a:r>
              <a:rPr lang="en-US" spc="-5" dirty="0">
                <a:solidFill>
                  <a:srgbClr val="FFFFFF"/>
                </a:solidFill>
              </a:rPr>
              <a:t>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v</a:t>
            </a:r>
            <a:r>
              <a:rPr lang="en-US" spc="-10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spc="-10" dirty="0">
                <a:solidFill>
                  <a:srgbClr val="FFFFFF"/>
                </a:solidFill>
              </a:rPr>
              <a:t>on</a:t>
            </a:r>
            <a:r>
              <a:rPr lang="en-US" dirty="0">
                <a:solidFill>
                  <a:srgbClr val="FFFFFF"/>
                </a:solidFill>
              </a:rPr>
              <a:t>me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3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dirty="0" smtClean="0"/>
              <a:t>In</a:t>
            </a:r>
            <a:r>
              <a:rPr lang="en-US" kern="0" dirty="0" smtClean="0"/>
              <a:t>tr</a:t>
            </a:r>
            <a:r>
              <a:rPr lang="en-US" kern="0" spc="-10" dirty="0" smtClean="0"/>
              <a:t>odu</a:t>
            </a:r>
            <a:r>
              <a:rPr lang="en-US" kern="0" dirty="0" smtClean="0"/>
              <a:t>c</a:t>
            </a:r>
            <a:r>
              <a:rPr lang="en-US" kern="0" spc="-5" dirty="0" smtClean="0"/>
              <a:t>t</a:t>
            </a:r>
            <a:r>
              <a:rPr lang="en-US" kern="0" spc="-10" dirty="0" smtClean="0"/>
              <a:t>ion</a:t>
            </a:r>
            <a:r>
              <a:rPr lang="en-US" kern="0" dirty="0" smtClean="0"/>
              <a:t>s</a:t>
            </a:r>
            <a:endParaRPr lang="en-US" kern="0" dirty="0"/>
          </a:p>
        </p:txBody>
      </p:sp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7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3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 smtClean="0">
                <a:latin typeface="Arial"/>
                <a:cs typeface="Arial"/>
              </a:rPr>
              <a:t>Con</a:t>
            </a:r>
            <a:r>
              <a:rPr sz="4050" dirty="0" smtClean="0">
                <a:latin typeface="Arial"/>
                <a:cs typeface="Arial"/>
              </a:rPr>
              <a:t>f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gure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lang="en-US" spc="-10" dirty="0"/>
              <a:t>L</a:t>
            </a:r>
            <a:r>
              <a:rPr dirty="0" smtClean="0"/>
              <a:t>ear</a:t>
            </a:r>
            <a:r>
              <a:rPr spc="-5" dirty="0" smtClean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 smtClean="0"/>
              <a:t>R</a:t>
            </a:r>
            <a:r>
              <a:rPr dirty="0" smtClean="0"/>
              <a:t>ea</a:t>
            </a:r>
            <a:r>
              <a:rPr spc="-10" dirty="0" smtClean="0"/>
              <a:t>ll</a:t>
            </a:r>
            <a:r>
              <a:rPr dirty="0" smtClean="0"/>
              <a:t>y </a:t>
            </a:r>
            <a:r>
              <a:rPr dirty="0"/>
              <a:t>a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sc</a:t>
            </a:r>
            <a:r>
              <a:rPr spc="-10" dirty="0" smtClean="0"/>
              <a:t>u</a:t>
            </a:r>
            <a:r>
              <a:rPr dirty="0" smtClean="0"/>
              <a:t>ss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 smtClean="0"/>
              <a:t>R</a:t>
            </a:r>
            <a:r>
              <a:rPr dirty="0" smtClean="0"/>
              <a:t>ea</a:t>
            </a:r>
            <a:r>
              <a:rPr spc="-10" dirty="0" smtClean="0"/>
              <a:t>ll</a:t>
            </a:r>
            <a:r>
              <a:rPr dirty="0" smtClean="0"/>
              <a:t>y </a:t>
            </a:r>
            <a:r>
              <a:rPr dirty="0"/>
              <a:t>a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sc</a:t>
            </a:r>
            <a:r>
              <a:rPr spc="-10" dirty="0" smtClean="0"/>
              <a:t>u</a:t>
            </a:r>
            <a:r>
              <a:rPr dirty="0" smtClean="0"/>
              <a:t>ss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683</Words>
  <Application>Microsoft Office PowerPoint</Application>
  <PresentationFormat>Custom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Lab Environment 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41</cp:revision>
  <dcterms:created xsi:type="dcterms:W3CDTF">2015-06-04T12:17:04Z</dcterms:created>
  <dcterms:modified xsi:type="dcterms:W3CDTF">2015-07-15T16:18:16Z</dcterms:modified>
</cp:coreProperties>
</file>