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42" d="100"/>
          <a:sy n="42" d="100"/>
        </p:scale>
        <p:origin x="10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7/7/2015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505825"/>
            <a:ext cx="3657600" cy="485775"/>
          </a:xfrm>
        </p:spPr>
        <p:txBody>
          <a:bodyPr/>
          <a:lstStyle>
            <a:lvl1pPr algn="ctr">
              <a:defRPr sz="1600">
                <a:latin typeface="Gill Sans MT" panose="020B0502020104020203" pitchFamily="34" charset="0"/>
              </a:defRPr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bject 41"/>
          <p:cNvSpPr txBox="1">
            <a:spLocks/>
          </p:cNvSpPr>
          <p:nvPr userDrawn="1"/>
        </p:nvSpPr>
        <p:spPr>
          <a:xfrm>
            <a:off x="7864144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1" y="7391400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299200" y="8485496"/>
            <a:ext cx="3657600" cy="485775"/>
          </a:xfrm>
        </p:spPr>
        <p:txBody>
          <a:bodyPr/>
          <a:lstStyle/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50496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critic.io/#FC0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9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1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32" name="object 41"/>
          <p:cNvSpPr txBox="1">
            <a:spLocks/>
          </p:cNvSpPr>
          <p:nvPr/>
        </p:nvSpPr>
        <p:spPr>
          <a:xfrm>
            <a:off x="7865736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3189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object 43"/>
          <p:cNvSpPr txBox="1"/>
          <p:nvPr/>
        </p:nvSpPr>
        <p:spPr>
          <a:xfrm>
            <a:off x="1041399" y="4119033"/>
            <a:ext cx="13846064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160043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lang="en-US" sz="2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lang="en-US" sz="2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019800"/>
            <a:ext cx="13844269" cy="26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Edit your cookbook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ix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</a:t>
            </a:r>
            <a:r>
              <a:rPr sz="4400" b="1" spc="-10" dirty="0">
                <a:latin typeface="Arial"/>
                <a:cs typeface="Arial"/>
              </a:rPr>
              <a:t>FC00</a:t>
            </a:r>
            <a:r>
              <a:rPr sz="4400" b="1" spc="-5" dirty="0">
                <a:latin typeface="Arial"/>
                <a:cs typeface="Arial"/>
              </a:rPr>
              <a:t>8 </a:t>
            </a:r>
            <a:r>
              <a:rPr sz="4400" spc="-1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FC01</a:t>
            </a:r>
            <a:r>
              <a:rPr sz="4400" b="1" spc="-5" dirty="0">
                <a:latin typeface="Arial"/>
                <a:cs typeface="Arial"/>
              </a:rPr>
              <a:t>6 </a:t>
            </a:r>
            <a:r>
              <a:rPr sz="4400" spc="-5" dirty="0">
                <a:latin typeface="Arial"/>
                <a:cs typeface="Arial"/>
              </a:rPr>
              <a:t>errors,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hen rerun your </a:t>
            </a:r>
            <a:r>
              <a:rPr sz="4400" spc="-1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ic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spc="-5" dirty="0">
                <a:latin typeface="Arial"/>
                <a:cs typeface="Arial"/>
              </a:rPr>
              <a:t>Re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er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u="heavy" spc="-5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spc="-5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4400" u="heavy" spc="-220" dirty="0">
                <a:latin typeface="Arial"/>
                <a:cs typeface="Arial"/>
                <a:hlinkClick r:id="rId2"/>
              </a:rPr>
              <a:t>w</a:t>
            </a:r>
            <a:r>
              <a:rPr sz="4400" u="heavy" spc="-10" dirty="0">
                <a:latin typeface="Arial"/>
                <a:cs typeface="Arial"/>
                <a:hlinkClick r:id="rId2"/>
              </a:rPr>
              <a:t>.f</a:t>
            </a:r>
            <a:r>
              <a:rPr sz="44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spc="-5" dirty="0">
                <a:latin typeface="Arial"/>
                <a:cs typeface="Arial"/>
                <a:hlinkClick r:id="rId2"/>
              </a:rPr>
              <a:t>ic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spc="-5" dirty="0">
                <a:latin typeface="Arial"/>
                <a:cs typeface="Arial"/>
                <a:hlinkClick r:id="rId2"/>
              </a:rPr>
              <a:t>i</a:t>
            </a:r>
            <a:r>
              <a:rPr sz="4400" u="heavy" spc="-10" dirty="0">
                <a:latin typeface="Arial"/>
                <a:cs typeface="Arial"/>
                <a:hlinkClick r:id="rId2"/>
              </a:rPr>
              <a:t>o</a:t>
            </a:r>
            <a:r>
              <a:rPr sz="4400" spc="-5" dirty="0">
                <a:latin typeface="Arial"/>
                <a:cs typeface="Arial"/>
                <a:hlinkClick r:id="rId2"/>
              </a:rPr>
              <a:t>/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o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ind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he errors</a:t>
            </a:r>
            <a:endParaRPr sz="4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4400" u="heavy" spc="-10" dirty="0">
                <a:latin typeface="Arial"/>
                <a:cs typeface="Arial"/>
              </a:rPr>
              <a:t>N</a:t>
            </a:r>
            <a:r>
              <a:rPr sz="4400" u="heavy" spc="-5" dirty="0">
                <a:latin typeface="Arial"/>
                <a:cs typeface="Arial"/>
              </a:rPr>
              <a:t>o ou</a:t>
            </a:r>
            <a:r>
              <a:rPr sz="4400" u="heavy" spc="-10" dirty="0">
                <a:latin typeface="Arial"/>
                <a:cs typeface="Arial"/>
              </a:rPr>
              <a:t>t</a:t>
            </a:r>
            <a:r>
              <a:rPr sz="4400" u="heavy" spc="-5" dirty="0">
                <a:latin typeface="Arial"/>
                <a:cs typeface="Arial"/>
              </a:rPr>
              <a:t>put</a:t>
            </a:r>
            <a:r>
              <a:rPr sz="4400" u="heavy" spc="-10" dirty="0">
                <a:latin typeface="Arial"/>
                <a:cs typeface="Arial"/>
              </a:rPr>
              <a:t> me</a:t>
            </a:r>
            <a:r>
              <a:rPr sz="4400" u="heavy" spc="-5" dirty="0">
                <a:latin typeface="Arial"/>
                <a:cs typeface="Arial"/>
              </a:rPr>
              <a:t>ans</a:t>
            </a:r>
            <a:r>
              <a:rPr sz="4400" u="heavy" spc="-10" dirty="0">
                <a:latin typeface="Arial"/>
                <a:cs typeface="Arial"/>
              </a:rPr>
              <a:t> </a:t>
            </a:r>
            <a:r>
              <a:rPr sz="4400" u="heavy" spc="-5" dirty="0">
                <a:latin typeface="Arial"/>
                <a:cs typeface="Arial"/>
              </a:rPr>
              <a:t>no errors!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egories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6781800"/>
            <a:ext cx="62344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Exclude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4676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327605" y="8305799"/>
            <a:ext cx="6135190" cy="781427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hlinkClick r:id="rId3"/>
              </a:rPr>
              <a:t>http://www.foodcritic.io/#</a:t>
            </a:r>
            <a:r>
              <a:rPr lang="en-US" b="1" dirty="0" smtClean="0">
                <a:solidFill>
                  <a:srgbClr val="3333FF"/>
                </a:solidFill>
                <a:hlinkClick r:id="rId3"/>
              </a:rPr>
              <a:t>FC003</a:t>
            </a:r>
            <a:endParaRPr lang="en-US" b="1" dirty="0" smtClean="0">
              <a:solidFill>
                <a:srgbClr val="3333FF"/>
              </a:solidFill>
            </a:endParaRPr>
          </a:p>
          <a:p>
            <a:endParaRPr lang="en-US" dirty="0"/>
          </a:p>
        </p:txBody>
      </p:sp>
      <p:sp>
        <p:nvSpPr>
          <p:cNvPr id="7" name="object 42"/>
          <p:cNvSpPr txBox="1"/>
          <p:nvPr/>
        </p:nvSpPr>
        <p:spPr>
          <a:xfrm>
            <a:off x="1168400" y="5943600"/>
            <a:ext cx="13844269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4400" b="1" spc="-5" dirty="0" smtClean="0">
                <a:latin typeface="Arial"/>
                <a:cs typeface="Arial"/>
              </a:rPr>
              <a:t>.foodcritic</a:t>
            </a:r>
            <a:endParaRPr sz="44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809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Always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check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corre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code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Food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spc="-5" dirty="0">
                <a:latin typeface="Arial"/>
                <a:cs typeface="Arial"/>
              </a:rPr>
              <a:t>t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build </a:t>
            </a:r>
            <a:r>
              <a:rPr sz="4400" b="1" spc="-10" dirty="0">
                <a:latin typeface="Arial"/>
                <a:cs typeface="Arial"/>
              </a:rPr>
              <a:t>pipelin</a:t>
            </a:r>
            <a:r>
              <a:rPr sz="4400" b="1" spc="-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 </a:t>
            </a:r>
            <a:r>
              <a:rPr sz="4400" dirty="0">
                <a:latin typeface="Arial"/>
                <a:cs typeface="Arial"/>
              </a:rPr>
              <a:t>commi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hooks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ensive documen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build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Jenkins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ravis-C</a:t>
            </a:r>
            <a:r>
              <a:rPr sz="4400" spc="-5" dirty="0">
                <a:latin typeface="Arial"/>
                <a:cs typeface="Arial"/>
              </a:rPr>
              <a:t>I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" name="object 41"/>
          <p:cNvSpPr txBox="1">
            <a:spLocks/>
          </p:cNvSpPr>
          <p:nvPr/>
        </p:nvSpPr>
        <p:spPr>
          <a:xfrm>
            <a:off x="7850496" y="854711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8-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50+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c;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cookbooks 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good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reason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if they do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rules</a:t>
            </a:r>
            <a:r>
              <a:rPr lang="en-US" sz="4400" dirty="0" smtClean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Ex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y-con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rule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Arial"/>
                <a:cs typeface="Arial"/>
                <a:hlinkClick r:id="rId2"/>
              </a:rPr>
              <a:t>h</a:t>
            </a:r>
            <a:r>
              <a:rPr sz="4400" spc="-10" dirty="0">
                <a:latin typeface="Arial"/>
                <a:cs typeface="Arial"/>
                <a:hlinkClick r:id="rId2"/>
              </a:rPr>
              <a:t>tt</a:t>
            </a:r>
            <a:r>
              <a:rPr sz="4400" dirty="0">
                <a:latin typeface="Arial"/>
                <a:cs typeface="Arial"/>
                <a:hlinkClick r:id="rId2"/>
              </a:rPr>
              <a:t>p</a:t>
            </a:r>
            <a:r>
              <a:rPr sz="4400" spc="-10" dirty="0">
                <a:latin typeface="Arial"/>
                <a:cs typeface="Arial"/>
                <a:hlinkClick r:id="rId2"/>
              </a:rPr>
              <a:t>://</a:t>
            </a:r>
            <a:r>
              <a:rPr sz="4400" dirty="0">
                <a:latin typeface="Arial"/>
                <a:cs typeface="Arial"/>
                <a:hlinkClick r:id="rId2"/>
              </a:rPr>
              <a:t>ww</a:t>
            </a:r>
            <a:r>
              <a:rPr sz="4400" spc="-265" dirty="0">
                <a:latin typeface="Arial"/>
                <a:cs typeface="Arial"/>
                <a:hlinkClick r:id="rId2"/>
              </a:rPr>
              <a:t>w</a:t>
            </a:r>
            <a:r>
              <a:rPr sz="4400" spc="-10" dirty="0">
                <a:latin typeface="Arial"/>
                <a:cs typeface="Arial"/>
                <a:hlinkClick r:id="rId2"/>
              </a:rPr>
              <a:t>.f</a:t>
            </a:r>
            <a:r>
              <a:rPr sz="4400" dirty="0">
                <a:latin typeface="Arial"/>
                <a:cs typeface="Arial"/>
                <a:hlinkClick r:id="rId2"/>
              </a:rPr>
              <a:t>oodcri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i</a:t>
            </a:r>
            <a:r>
              <a:rPr sz="4400" spc="-5" dirty="0">
                <a:latin typeface="Arial"/>
                <a:cs typeface="Arial"/>
                <a:hlinkClick r:id="rId2"/>
              </a:rPr>
              <a:t>c</a:t>
            </a:r>
            <a:r>
              <a:rPr sz="4400" spc="-10" dirty="0">
                <a:latin typeface="Arial"/>
                <a:cs typeface="Arial"/>
                <a:hlinkClick r:id="rId2"/>
              </a:rPr>
              <a:t>.</a:t>
            </a:r>
            <a:r>
              <a:rPr sz="4400" dirty="0">
                <a:latin typeface="Arial"/>
                <a:cs typeface="Arial"/>
                <a:hlinkClick r:id="rId2"/>
              </a:rPr>
              <a:t>io</a:t>
            </a:r>
            <a:r>
              <a:rPr sz="4400" spc="-10" dirty="0">
                <a:latin typeface="Arial"/>
                <a:cs typeface="Arial"/>
                <a:hlinkClick r:id="rId2"/>
              </a:rPr>
              <a:t>/</a:t>
            </a:r>
            <a:r>
              <a:rPr sz="4400" spc="-5" dirty="0">
                <a:latin typeface="Arial"/>
                <a:cs typeface="Arial"/>
                <a:hlinkClick r:id="rId2"/>
              </a:rPr>
              <a:t>#</a:t>
            </a:r>
            <a:r>
              <a:rPr sz="4400" dirty="0">
                <a:latin typeface="Arial"/>
                <a:cs typeface="Arial"/>
                <a:hlinkClick r:id="rId2"/>
              </a:rPr>
              <a:t>e</a:t>
            </a:r>
            <a:r>
              <a:rPr sz="4400" spc="-5" dirty="0">
                <a:latin typeface="Arial"/>
                <a:cs typeface="Arial"/>
                <a:hlinkClick r:id="rId2"/>
              </a:rPr>
              <a:t>x</a:t>
            </a:r>
            <a:r>
              <a:rPr sz="4400" spc="-10" dirty="0">
                <a:latin typeface="Arial"/>
                <a:cs typeface="Arial"/>
                <a:hlinkClick r:id="rId2"/>
              </a:rPr>
              <a:t>t</a:t>
            </a:r>
            <a:r>
              <a:rPr sz="4400" dirty="0">
                <a:latin typeface="Arial"/>
                <a:cs typeface="Arial"/>
                <a:hlinkClick r:id="rId2"/>
              </a:rPr>
              <a:t>ra-rules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55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pra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 smtClean="0">
                <a:latin typeface="Arial"/>
                <a:cs typeface="Arial"/>
              </a:rPr>
              <a:t>code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oodcri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 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</a:t>
            </a:r>
            <a:r>
              <a:rPr lang="en-US" sz="4400" dirty="0">
                <a:latin typeface="Arial"/>
                <a:cs typeface="Arial"/>
              </a:rPr>
              <a:t>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225568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./recipes/default.rb:43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FC003: Check whether you are running with chef server before using </a:t>
            </a:r>
            <a:r>
              <a:rPr lang="en-US" sz="2200" dirty="0" smtClean="0">
                <a:solidFill>
                  <a:srgbClr val="FFFFFF"/>
                </a:solidFill>
                <a:latin typeface="Courier"/>
              </a:rPr>
              <a:t>server-specific features</a:t>
            </a:r>
            <a:r>
              <a:rPr lang="en-US" sz="2200" dirty="0">
                <a:solidFill>
                  <a:srgbClr val="FFFFFF"/>
                </a:solidFill>
                <a:latin typeface="Courier"/>
              </a:rPr>
              <a:t>: ./recipes/iplogger.rb:1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./metadata.rb:2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FC008: Generated cookbook metadata needs updating: ./metadata.rb:3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FC009: Resource attribute not recognised: ./recipes/default.rb:27</a:t>
            </a:r>
          </a:p>
          <a:p>
            <a:r>
              <a:rPr lang="en-US" sz="2200" dirty="0">
                <a:solidFill>
                  <a:srgbClr val="FFFFFF"/>
                </a:solidFill>
                <a:latin typeface="Courier"/>
              </a:rPr>
              <a:t>FC016: LWRP does not declare a default action: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590</Words>
  <Application>Microsoft Office PowerPoint</Application>
  <PresentationFormat>Custom</PresentationFormat>
  <Paragraphs>98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Gill Sans MT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56</cp:revision>
  <dcterms:created xsi:type="dcterms:W3CDTF">2015-06-04T12:17:04Z</dcterms:created>
  <dcterms:modified xsi:type="dcterms:W3CDTF">2015-07-07T15:05:05Z</dcterms:modified>
</cp:coreProperties>
</file>