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82" r:id="rId14"/>
    <p:sldId id="269" r:id="rId15"/>
    <p:sldId id="270" r:id="rId16"/>
    <p:sldId id="271" r:id="rId17"/>
    <p:sldId id="283" r:id="rId18"/>
    <p:sldId id="273" r:id="rId19"/>
    <p:sldId id="276" r:id="rId20"/>
    <p:sldId id="277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689"/>
    <a:srgbClr val="7D8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68678" autoAdjust="0"/>
  </p:normalViewPr>
  <p:slideViewPr>
    <p:cSldViewPr>
      <p:cViewPr varScale="1">
        <p:scale>
          <a:sx n="32" d="100"/>
          <a:sy n="32" d="100"/>
        </p:scale>
        <p:origin x="182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A96F-F95B-C442-84B6-2055E5465A06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90C-3877-6541-AC4A-56EE38F5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 Client 11.12.2 or better is needed on the nodes for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Ohai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 lessons.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Tested with version 0.6.2 of Chef Development Kit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Installed all workstation pre-requisites, including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Foodcritic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RuboCop</a:t>
            </a:r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ChefSpec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https://github.com/nedward/chef-workstation</a:t>
            </a:r>
          </a:p>
          <a:p>
            <a:endParaRPr lang="en-US" dirty="0" smtClean="0"/>
          </a:p>
          <a:p>
            <a:r>
              <a:rPr lang="en-US" dirty="0" smtClean="0"/>
              <a:t>chef-client -z -r "recipe[workstation-deploy]"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5290C-3877-6541-AC4A-56EE38F50D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9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chef.io/chef-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6397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64" y="329"/>
                </a:lnTo>
                <a:lnTo>
                  <a:pt x="21573" y="16959"/>
                </a:lnTo>
                <a:lnTo>
                  <a:pt x="1479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12" y="116871"/>
                </a:lnTo>
                <a:lnTo>
                  <a:pt x="64947" y="130270"/>
                </a:lnTo>
                <a:lnTo>
                  <a:pt x="195059" y="130270"/>
                </a:lnTo>
                <a:lnTo>
                  <a:pt x="238446" y="113303"/>
                </a:lnTo>
                <a:lnTo>
                  <a:pt x="258539" y="76785"/>
                </a:lnTo>
                <a:lnTo>
                  <a:pt x="260019" y="61450"/>
                </a:lnTo>
                <a:lnTo>
                  <a:pt x="257641" y="47256"/>
                </a:lnTo>
                <a:lnTo>
                  <a:pt x="234596" y="13395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4427" y="266387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876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362876" y="130270"/>
                </a:lnTo>
                <a:lnTo>
                  <a:pt x="406245" y="113310"/>
                </a:lnTo>
                <a:lnTo>
                  <a:pt x="426344" y="76794"/>
                </a:lnTo>
                <a:lnTo>
                  <a:pt x="427824" y="61460"/>
                </a:lnTo>
                <a:lnTo>
                  <a:pt x="425448" y="47264"/>
                </a:lnTo>
                <a:lnTo>
                  <a:pt x="402406" y="13398"/>
                </a:lnTo>
                <a:lnTo>
                  <a:pt x="362876" y="0"/>
                </a:lnTo>
                <a:close/>
              </a:path>
              <a:path w="1024255" h="130810">
                <a:moveTo>
                  <a:pt x="958735" y="0"/>
                </a:moveTo>
                <a:lnTo>
                  <a:pt x="654224" y="329"/>
                </a:lnTo>
                <a:lnTo>
                  <a:pt x="617436" y="16959"/>
                </a:lnTo>
                <a:lnTo>
                  <a:pt x="597337" y="53474"/>
                </a:lnTo>
                <a:lnTo>
                  <a:pt x="595858" y="68809"/>
                </a:lnTo>
                <a:lnTo>
                  <a:pt x="598233" y="83005"/>
                </a:lnTo>
                <a:lnTo>
                  <a:pt x="621275" y="116871"/>
                </a:lnTo>
                <a:lnTo>
                  <a:pt x="660805" y="130270"/>
                </a:lnTo>
                <a:lnTo>
                  <a:pt x="958735" y="130270"/>
                </a:lnTo>
                <a:lnTo>
                  <a:pt x="1002139" y="113295"/>
                </a:lnTo>
                <a:lnTo>
                  <a:pt x="1022228" y="76776"/>
                </a:lnTo>
                <a:lnTo>
                  <a:pt x="1023707" y="61440"/>
                </a:lnTo>
                <a:lnTo>
                  <a:pt x="1021327" y="47248"/>
                </a:lnTo>
                <a:lnTo>
                  <a:pt x="998279" y="13393"/>
                </a:lnTo>
                <a:lnTo>
                  <a:pt x="95873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76156" y="26638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148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1" y="0"/>
                </a:moveTo>
                <a:lnTo>
                  <a:pt x="58365" y="329"/>
                </a:lnTo>
                <a:lnTo>
                  <a:pt x="21572" y="16956"/>
                </a:lnTo>
                <a:lnTo>
                  <a:pt x="1479" y="53471"/>
                </a:lnTo>
                <a:lnTo>
                  <a:pt x="0" y="68806"/>
                </a:lnTo>
                <a:lnTo>
                  <a:pt x="2373" y="83002"/>
                </a:lnTo>
                <a:lnTo>
                  <a:pt x="25407" y="116870"/>
                </a:lnTo>
                <a:lnTo>
                  <a:pt x="64944" y="130270"/>
                </a:lnTo>
                <a:lnTo>
                  <a:pt x="195051" y="130270"/>
                </a:lnTo>
                <a:lnTo>
                  <a:pt x="238441" y="113302"/>
                </a:lnTo>
                <a:lnTo>
                  <a:pt x="258533" y="76785"/>
                </a:lnTo>
                <a:lnTo>
                  <a:pt x="260012" y="61449"/>
                </a:lnTo>
                <a:lnTo>
                  <a:pt x="257635" y="47255"/>
                </a:lnTo>
                <a:lnTo>
                  <a:pt x="234591" y="13395"/>
                </a:lnTo>
                <a:lnTo>
                  <a:pt x="1950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13171" y="2943895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4" h="130810">
                <a:moveTo>
                  <a:pt x="362884" y="0"/>
                </a:moveTo>
                <a:lnTo>
                  <a:pt x="58358" y="331"/>
                </a:lnTo>
                <a:lnTo>
                  <a:pt x="21571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1" y="116874"/>
                </a:lnTo>
                <a:lnTo>
                  <a:pt x="64959" y="130270"/>
                </a:lnTo>
                <a:lnTo>
                  <a:pt x="362884" y="130270"/>
                </a:lnTo>
                <a:lnTo>
                  <a:pt x="406249" y="113312"/>
                </a:lnTo>
                <a:lnTo>
                  <a:pt x="426348" y="76797"/>
                </a:lnTo>
                <a:lnTo>
                  <a:pt x="427828" y="61463"/>
                </a:lnTo>
                <a:lnTo>
                  <a:pt x="425453" y="47266"/>
                </a:lnTo>
                <a:lnTo>
                  <a:pt x="402413" y="13399"/>
                </a:lnTo>
                <a:lnTo>
                  <a:pt x="362884" y="0"/>
                </a:lnTo>
                <a:close/>
              </a:path>
              <a:path w="1024254" h="130810">
                <a:moveTo>
                  <a:pt x="958732" y="0"/>
                </a:moveTo>
                <a:lnTo>
                  <a:pt x="654232" y="329"/>
                </a:lnTo>
                <a:lnTo>
                  <a:pt x="617443" y="16956"/>
                </a:lnTo>
                <a:lnTo>
                  <a:pt x="597344" y="53471"/>
                </a:lnTo>
                <a:lnTo>
                  <a:pt x="595864" y="68806"/>
                </a:lnTo>
                <a:lnTo>
                  <a:pt x="598239" y="83002"/>
                </a:lnTo>
                <a:lnTo>
                  <a:pt x="621279" y="116870"/>
                </a:lnTo>
                <a:lnTo>
                  <a:pt x="660808" y="130270"/>
                </a:lnTo>
                <a:lnTo>
                  <a:pt x="958732" y="130270"/>
                </a:lnTo>
                <a:lnTo>
                  <a:pt x="1002142" y="113293"/>
                </a:lnTo>
                <a:lnTo>
                  <a:pt x="1022229" y="76774"/>
                </a:lnTo>
                <a:lnTo>
                  <a:pt x="1023708" y="61437"/>
                </a:lnTo>
                <a:lnTo>
                  <a:pt x="1021328" y="47246"/>
                </a:lnTo>
                <a:lnTo>
                  <a:pt x="998278" y="13392"/>
                </a:lnTo>
                <a:lnTo>
                  <a:pt x="958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4902" y="294389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8" y="113303"/>
                </a:lnTo>
                <a:lnTo>
                  <a:pt x="258552" y="76785"/>
                </a:lnTo>
                <a:lnTo>
                  <a:pt x="260031" y="61450"/>
                </a:lnTo>
                <a:lnTo>
                  <a:pt x="257653" y="47256"/>
                </a:lnTo>
                <a:lnTo>
                  <a:pt x="234608" y="1339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56801" y="2943904"/>
            <a:ext cx="499745" cy="130810"/>
          </a:xfrm>
          <a:custGeom>
            <a:avLst/>
            <a:gdLst/>
            <a:ahLst/>
            <a:cxnLst/>
            <a:rect l="l" t="t" r="r" b="b"/>
            <a:pathLst>
              <a:path w="499744" h="130810">
                <a:moveTo>
                  <a:pt x="477024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477024" y="130252"/>
                </a:lnTo>
                <a:lnTo>
                  <a:pt x="483612" y="129922"/>
                </a:lnTo>
                <a:lnTo>
                  <a:pt x="497192" y="127036"/>
                </a:lnTo>
                <a:lnTo>
                  <a:pt x="499199" y="126123"/>
                </a:lnTo>
                <a:lnTo>
                  <a:pt x="499199" y="4275"/>
                </a:lnTo>
                <a:lnTo>
                  <a:pt x="491451" y="1605"/>
                </a:lnTo>
                <a:lnTo>
                  <a:pt x="47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60985" y="3826887"/>
            <a:ext cx="1449070" cy="130810"/>
          </a:xfrm>
          <a:custGeom>
            <a:avLst/>
            <a:gdLst/>
            <a:ahLst/>
            <a:cxnLst/>
            <a:rect l="l" t="t" r="r" b="b"/>
            <a:pathLst>
              <a:path w="1449069" h="130810">
                <a:moveTo>
                  <a:pt x="1383765" y="0"/>
                </a:moveTo>
                <a:lnTo>
                  <a:pt x="58377" y="330"/>
                </a:lnTo>
                <a:lnTo>
                  <a:pt x="21573" y="16959"/>
                </a:lnTo>
                <a:lnTo>
                  <a:pt x="1478" y="53464"/>
                </a:lnTo>
                <a:lnTo>
                  <a:pt x="0" y="68792"/>
                </a:lnTo>
                <a:lnTo>
                  <a:pt x="2378" y="82980"/>
                </a:lnTo>
                <a:lnTo>
                  <a:pt x="25422" y="116836"/>
                </a:lnTo>
                <a:lnTo>
                  <a:pt x="64972" y="130234"/>
                </a:lnTo>
                <a:lnTo>
                  <a:pt x="1383765" y="130234"/>
                </a:lnTo>
                <a:lnTo>
                  <a:pt x="1427147" y="113274"/>
                </a:lnTo>
                <a:lnTo>
                  <a:pt x="1447246" y="76770"/>
                </a:lnTo>
                <a:lnTo>
                  <a:pt x="1448726" y="61446"/>
                </a:lnTo>
                <a:lnTo>
                  <a:pt x="1446354" y="47258"/>
                </a:lnTo>
                <a:lnTo>
                  <a:pt x="1423317" y="13400"/>
                </a:lnTo>
                <a:lnTo>
                  <a:pt x="13837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1960" y="2943904"/>
            <a:ext cx="385445" cy="130810"/>
          </a:xfrm>
          <a:custGeom>
            <a:avLst/>
            <a:gdLst/>
            <a:ahLst/>
            <a:cxnLst/>
            <a:rect l="l" t="t" r="r" b="b"/>
            <a:pathLst>
              <a:path w="385444" h="130810">
                <a:moveTo>
                  <a:pt x="320179" y="0"/>
                </a:moveTo>
                <a:lnTo>
                  <a:pt x="58374" y="330"/>
                </a:lnTo>
                <a:lnTo>
                  <a:pt x="21583" y="16960"/>
                </a:lnTo>
                <a:lnTo>
                  <a:pt x="1480" y="53471"/>
                </a:lnTo>
                <a:lnTo>
                  <a:pt x="0" y="68803"/>
                </a:lnTo>
                <a:lnTo>
                  <a:pt x="2376" y="82994"/>
                </a:lnTo>
                <a:lnTo>
                  <a:pt x="25424" y="116854"/>
                </a:lnTo>
                <a:lnTo>
                  <a:pt x="64960" y="130252"/>
                </a:lnTo>
                <a:lnTo>
                  <a:pt x="320179" y="130252"/>
                </a:lnTo>
                <a:lnTo>
                  <a:pt x="363561" y="113292"/>
                </a:lnTo>
                <a:lnTo>
                  <a:pt x="383660" y="76782"/>
                </a:lnTo>
                <a:lnTo>
                  <a:pt x="385139" y="61450"/>
                </a:lnTo>
                <a:lnTo>
                  <a:pt x="382762" y="47256"/>
                </a:lnTo>
                <a:lnTo>
                  <a:pt x="359717" y="13395"/>
                </a:lnTo>
                <a:lnTo>
                  <a:pt x="3201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88238" y="2943904"/>
            <a:ext cx="1919605" cy="130810"/>
          </a:xfrm>
          <a:custGeom>
            <a:avLst/>
            <a:gdLst/>
            <a:ahLst/>
            <a:cxnLst/>
            <a:rect l="l" t="t" r="r" b="b"/>
            <a:pathLst>
              <a:path w="1919605" h="130810">
                <a:moveTo>
                  <a:pt x="1854111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854111" y="130252"/>
                </a:lnTo>
                <a:lnTo>
                  <a:pt x="1897475" y="113300"/>
                </a:lnTo>
                <a:lnTo>
                  <a:pt x="1917578" y="76791"/>
                </a:lnTo>
                <a:lnTo>
                  <a:pt x="1919058" y="61460"/>
                </a:lnTo>
                <a:lnTo>
                  <a:pt x="1916683" y="47264"/>
                </a:lnTo>
                <a:lnTo>
                  <a:pt x="1893641" y="13398"/>
                </a:lnTo>
                <a:lnTo>
                  <a:pt x="18541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30753" y="2664084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60" y="122"/>
                </a:lnTo>
                <a:lnTo>
                  <a:pt x="21578" y="16757"/>
                </a:lnTo>
                <a:lnTo>
                  <a:pt x="1479" y="53274"/>
                </a:lnTo>
                <a:lnTo>
                  <a:pt x="0" y="68610"/>
                </a:lnTo>
                <a:lnTo>
                  <a:pt x="2378" y="82804"/>
                </a:lnTo>
                <a:lnTo>
                  <a:pt x="25428" y="116665"/>
                </a:lnTo>
                <a:lnTo>
                  <a:pt x="64959" y="130061"/>
                </a:lnTo>
                <a:lnTo>
                  <a:pt x="325246" y="130061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91892" y="2367188"/>
            <a:ext cx="650875" cy="130810"/>
          </a:xfrm>
          <a:custGeom>
            <a:avLst/>
            <a:gdLst/>
            <a:ahLst/>
            <a:cxnLst/>
            <a:rect l="l" t="t" r="r" b="b"/>
            <a:pathLst>
              <a:path w="650875" h="130810">
                <a:moveTo>
                  <a:pt x="585395" y="0"/>
                </a:moveTo>
                <a:lnTo>
                  <a:pt x="58384" y="327"/>
                </a:lnTo>
                <a:lnTo>
                  <a:pt x="21584" y="16945"/>
                </a:lnTo>
                <a:lnTo>
                  <a:pt x="1480" y="53453"/>
                </a:lnTo>
                <a:lnTo>
                  <a:pt x="0" y="68783"/>
                </a:lnTo>
                <a:lnTo>
                  <a:pt x="2370" y="82978"/>
                </a:lnTo>
                <a:lnTo>
                  <a:pt x="25402" y="116849"/>
                </a:lnTo>
                <a:lnTo>
                  <a:pt x="64936" y="130252"/>
                </a:lnTo>
                <a:lnTo>
                  <a:pt x="585395" y="130252"/>
                </a:lnTo>
                <a:lnTo>
                  <a:pt x="628776" y="113292"/>
                </a:lnTo>
                <a:lnTo>
                  <a:pt x="648875" y="76782"/>
                </a:lnTo>
                <a:lnTo>
                  <a:pt x="650354" y="61450"/>
                </a:lnTo>
                <a:lnTo>
                  <a:pt x="647977" y="47256"/>
                </a:lnTo>
                <a:lnTo>
                  <a:pt x="624932" y="13395"/>
                </a:lnTo>
                <a:lnTo>
                  <a:pt x="58539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29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52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9"/>
                </a:lnTo>
                <a:lnTo>
                  <a:pt x="0" y="68790"/>
                </a:lnTo>
                <a:lnTo>
                  <a:pt x="2372" y="82984"/>
                </a:lnTo>
                <a:lnTo>
                  <a:pt x="25411" y="116851"/>
                </a:lnTo>
                <a:lnTo>
                  <a:pt x="64944" y="130252"/>
                </a:lnTo>
                <a:lnTo>
                  <a:pt x="195052" y="130252"/>
                </a:lnTo>
                <a:lnTo>
                  <a:pt x="238453" y="113282"/>
                </a:lnTo>
                <a:lnTo>
                  <a:pt x="258550" y="76769"/>
                </a:lnTo>
                <a:lnTo>
                  <a:pt x="260029" y="61436"/>
                </a:lnTo>
                <a:lnTo>
                  <a:pt x="257648" y="47245"/>
                </a:lnTo>
                <a:lnTo>
                  <a:pt x="234593" y="13392"/>
                </a:lnTo>
                <a:lnTo>
                  <a:pt x="19505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623159" y="550843"/>
            <a:ext cx="850265" cy="130810"/>
          </a:xfrm>
          <a:custGeom>
            <a:avLst/>
            <a:gdLst/>
            <a:ahLst/>
            <a:cxnLst/>
            <a:rect l="l" t="t" r="r" b="b"/>
            <a:pathLst>
              <a:path w="850265" h="130809">
                <a:moveTo>
                  <a:pt x="305063" y="0"/>
                </a:moveTo>
                <a:lnTo>
                  <a:pt x="58378" y="328"/>
                </a:lnTo>
                <a:lnTo>
                  <a:pt x="21577" y="16950"/>
                </a:lnTo>
                <a:lnTo>
                  <a:pt x="1479" y="53459"/>
                </a:lnTo>
                <a:lnTo>
                  <a:pt x="0" y="68790"/>
                </a:lnTo>
                <a:lnTo>
                  <a:pt x="2371" y="82984"/>
                </a:lnTo>
                <a:lnTo>
                  <a:pt x="25403" y="116851"/>
                </a:lnTo>
                <a:lnTo>
                  <a:pt x="64944" y="130252"/>
                </a:lnTo>
                <a:lnTo>
                  <a:pt x="305063" y="130252"/>
                </a:lnTo>
                <a:lnTo>
                  <a:pt x="348423" y="113302"/>
                </a:lnTo>
                <a:lnTo>
                  <a:pt x="368527" y="76793"/>
                </a:lnTo>
                <a:lnTo>
                  <a:pt x="370007" y="61463"/>
                </a:lnTo>
                <a:lnTo>
                  <a:pt x="367632" y="47266"/>
                </a:lnTo>
                <a:lnTo>
                  <a:pt x="344593" y="13399"/>
                </a:lnTo>
                <a:lnTo>
                  <a:pt x="305063" y="0"/>
                </a:lnTo>
                <a:close/>
              </a:path>
              <a:path w="850265" h="130809">
                <a:moveTo>
                  <a:pt x="785250" y="0"/>
                </a:moveTo>
                <a:lnTo>
                  <a:pt x="538580" y="330"/>
                </a:lnTo>
                <a:lnTo>
                  <a:pt x="501795" y="16961"/>
                </a:lnTo>
                <a:lnTo>
                  <a:pt x="481685" y="53472"/>
                </a:lnTo>
                <a:lnTo>
                  <a:pt x="480204" y="68804"/>
                </a:lnTo>
                <a:lnTo>
                  <a:pt x="482582" y="82995"/>
                </a:lnTo>
                <a:lnTo>
                  <a:pt x="505637" y="116854"/>
                </a:lnTo>
                <a:lnTo>
                  <a:pt x="545166" y="130252"/>
                </a:lnTo>
                <a:lnTo>
                  <a:pt x="785250" y="130252"/>
                </a:lnTo>
                <a:lnTo>
                  <a:pt x="828619" y="113292"/>
                </a:lnTo>
                <a:lnTo>
                  <a:pt x="848729" y="76782"/>
                </a:lnTo>
                <a:lnTo>
                  <a:pt x="850210" y="61450"/>
                </a:lnTo>
                <a:lnTo>
                  <a:pt x="847830" y="47256"/>
                </a:lnTo>
                <a:lnTo>
                  <a:pt x="824774" y="13395"/>
                </a:lnTo>
                <a:lnTo>
                  <a:pt x="78525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83548" y="55084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4" y="0"/>
                </a:moveTo>
                <a:lnTo>
                  <a:pt x="58376" y="330"/>
                </a:lnTo>
                <a:lnTo>
                  <a:pt x="21590" y="16961"/>
                </a:lnTo>
                <a:lnTo>
                  <a:pt x="1481" y="53472"/>
                </a:lnTo>
                <a:lnTo>
                  <a:pt x="0" y="68804"/>
                </a:lnTo>
                <a:lnTo>
                  <a:pt x="2377" y="82995"/>
                </a:lnTo>
                <a:lnTo>
                  <a:pt x="25432" y="116854"/>
                </a:lnTo>
                <a:lnTo>
                  <a:pt x="64961" y="130252"/>
                </a:lnTo>
                <a:lnTo>
                  <a:pt x="195064" y="130252"/>
                </a:lnTo>
                <a:lnTo>
                  <a:pt x="238453" y="113285"/>
                </a:lnTo>
                <a:lnTo>
                  <a:pt x="258556" y="76773"/>
                </a:lnTo>
                <a:lnTo>
                  <a:pt x="260036" y="61440"/>
                </a:lnTo>
                <a:lnTo>
                  <a:pt x="257655" y="47248"/>
                </a:lnTo>
                <a:lnTo>
                  <a:pt x="234597" y="13393"/>
                </a:lnTo>
                <a:lnTo>
                  <a:pt x="1950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796" y="550843"/>
            <a:ext cx="900430" cy="130810"/>
          </a:xfrm>
          <a:custGeom>
            <a:avLst/>
            <a:gdLst/>
            <a:ahLst/>
            <a:cxnLst/>
            <a:rect l="l" t="t" r="r" b="b"/>
            <a:pathLst>
              <a:path w="900430" h="130809">
                <a:moveTo>
                  <a:pt x="834898" y="0"/>
                </a:moveTo>
                <a:lnTo>
                  <a:pt x="58383" y="328"/>
                </a:lnTo>
                <a:lnTo>
                  <a:pt x="21594" y="16952"/>
                </a:lnTo>
                <a:lnTo>
                  <a:pt x="1481" y="53462"/>
                </a:lnTo>
                <a:lnTo>
                  <a:pt x="0" y="68793"/>
                </a:lnTo>
                <a:lnTo>
                  <a:pt x="2375" y="82986"/>
                </a:lnTo>
                <a:lnTo>
                  <a:pt x="25424" y="116852"/>
                </a:lnTo>
                <a:lnTo>
                  <a:pt x="64948" y="130252"/>
                </a:lnTo>
                <a:lnTo>
                  <a:pt x="834898" y="130252"/>
                </a:lnTo>
                <a:lnTo>
                  <a:pt x="878222" y="113314"/>
                </a:lnTo>
                <a:lnTo>
                  <a:pt x="898339" y="76809"/>
                </a:lnTo>
                <a:lnTo>
                  <a:pt x="899821" y="61480"/>
                </a:lnTo>
                <a:lnTo>
                  <a:pt x="897448" y="47280"/>
                </a:lnTo>
                <a:lnTo>
                  <a:pt x="874409" y="13403"/>
                </a:lnTo>
                <a:lnTo>
                  <a:pt x="8348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27755" y="2367262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028243" y="0"/>
                </a:moveTo>
                <a:lnTo>
                  <a:pt x="58375" y="254"/>
                </a:lnTo>
                <a:lnTo>
                  <a:pt x="21574" y="16878"/>
                </a:lnTo>
                <a:lnTo>
                  <a:pt x="1479" y="53388"/>
                </a:lnTo>
                <a:lnTo>
                  <a:pt x="0" y="68719"/>
                </a:lnTo>
                <a:lnTo>
                  <a:pt x="2371" y="82912"/>
                </a:lnTo>
                <a:lnTo>
                  <a:pt x="25402" y="116777"/>
                </a:lnTo>
                <a:lnTo>
                  <a:pt x="64948" y="130178"/>
                </a:lnTo>
                <a:lnTo>
                  <a:pt x="1028243" y="130178"/>
                </a:lnTo>
                <a:lnTo>
                  <a:pt x="10282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35796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8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58" y="130252"/>
                </a:lnTo>
                <a:lnTo>
                  <a:pt x="238440" y="113291"/>
                </a:lnTo>
                <a:lnTo>
                  <a:pt x="258539" y="76780"/>
                </a:lnTo>
                <a:lnTo>
                  <a:pt x="260019" y="61448"/>
                </a:lnTo>
                <a:lnTo>
                  <a:pt x="257644" y="47257"/>
                </a:lnTo>
                <a:lnTo>
                  <a:pt x="234600" y="13398"/>
                </a:lnTo>
                <a:lnTo>
                  <a:pt x="1950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07642" y="2063262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34" y="0"/>
                </a:moveTo>
                <a:lnTo>
                  <a:pt x="58379" y="328"/>
                </a:lnTo>
                <a:lnTo>
                  <a:pt x="21583" y="16952"/>
                </a:lnTo>
                <a:lnTo>
                  <a:pt x="1480" y="53461"/>
                </a:lnTo>
                <a:lnTo>
                  <a:pt x="0" y="68791"/>
                </a:lnTo>
                <a:lnTo>
                  <a:pt x="2375" y="82987"/>
                </a:lnTo>
                <a:lnTo>
                  <a:pt x="25417" y="116853"/>
                </a:lnTo>
                <a:lnTo>
                  <a:pt x="64947" y="130252"/>
                </a:lnTo>
                <a:lnTo>
                  <a:pt x="1726234" y="130252"/>
                </a:lnTo>
                <a:lnTo>
                  <a:pt x="1769599" y="113299"/>
                </a:lnTo>
                <a:lnTo>
                  <a:pt x="1789702" y="76789"/>
                </a:lnTo>
                <a:lnTo>
                  <a:pt x="1791183" y="61458"/>
                </a:lnTo>
                <a:lnTo>
                  <a:pt x="1788809" y="47265"/>
                </a:lnTo>
                <a:lnTo>
                  <a:pt x="1765769" y="13400"/>
                </a:lnTo>
                <a:lnTo>
                  <a:pt x="17262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5162" y="1766575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10">
                <a:moveTo>
                  <a:pt x="886294" y="0"/>
                </a:moveTo>
                <a:lnTo>
                  <a:pt x="58362" y="329"/>
                </a:lnTo>
                <a:lnTo>
                  <a:pt x="21568" y="16959"/>
                </a:lnTo>
                <a:lnTo>
                  <a:pt x="1478" y="53474"/>
                </a:lnTo>
                <a:lnTo>
                  <a:pt x="0" y="68809"/>
                </a:lnTo>
                <a:lnTo>
                  <a:pt x="2374" y="83005"/>
                </a:lnTo>
                <a:lnTo>
                  <a:pt x="25406" y="116871"/>
                </a:lnTo>
                <a:lnTo>
                  <a:pt x="64947" y="130270"/>
                </a:lnTo>
                <a:lnTo>
                  <a:pt x="886294" y="130270"/>
                </a:lnTo>
                <a:lnTo>
                  <a:pt x="929681" y="113303"/>
                </a:lnTo>
                <a:lnTo>
                  <a:pt x="949775" y="76785"/>
                </a:lnTo>
                <a:lnTo>
                  <a:pt x="951254" y="61450"/>
                </a:lnTo>
                <a:lnTo>
                  <a:pt x="948877" y="47256"/>
                </a:lnTo>
                <a:lnTo>
                  <a:pt x="925832" y="13395"/>
                </a:lnTo>
                <a:lnTo>
                  <a:pt x="88629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1388" y="1766575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49" y="333"/>
                </a:lnTo>
                <a:lnTo>
                  <a:pt x="21562" y="16973"/>
                </a:lnTo>
                <a:lnTo>
                  <a:pt x="1477" y="53492"/>
                </a:lnTo>
                <a:lnTo>
                  <a:pt x="0" y="68829"/>
                </a:lnTo>
                <a:lnTo>
                  <a:pt x="2378" y="83021"/>
                </a:lnTo>
                <a:lnTo>
                  <a:pt x="25422" y="116876"/>
                </a:lnTo>
                <a:lnTo>
                  <a:pt x="64972" y="130270"/>
                </a:lnTo>
                <a:lnTo>
                  <a:pt x="269861" y="130270"/>
                </a:lnTo>
                <a:lnTo>
                  <a:pt x="313223" y="113318"/>
                </a:lnTo>
                <a:lnTo>
                  <a:pt x="333317" y="76804"/>
                </a:lnTo>
                <a:lnTo>
                  <a:pt x="334796" y="61470"/>
                </a:lnTo>
                <a:lnTo>
                  <a:pt x="332424" y="47272"/>
                </a:lnTo>
                <a:lnTo>
                  <a:pt x="309395" y="13400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01214" y="1766575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71" y="328"/>
                </a:lnTo>
                <a:lnTo>
                  <a:pt x="21578" y="16951"/>
                </a:lnTo>
                <a:lnTo>
                  <a:pt x="1479" y="53465"/>
                </a:lnTo>
                <a:lnTo>
                  <a:pt x="0" y="68799"/>
                </a:lnTo>
                <a:lnTo>
                  <a:pt x="2373" y="82997"/>
                </a:lnTo>
                <a:lnTo>
                  <a:pt x="25406" y="116869"/>
                </a:lnTo>
                <a:lnTo>
                  <a:pt x="64935" y="130270"/>
                </a:lnTo>
                <a:lnTo>
                  <a:pt x="195047" y="130270"/>
                </a:lnTo>
                <a:lnTo>
                  <a:pt x="238434" y="113303"/>
                </a:lnTo>
                <a:lnTo>
                  <a:pt x="258527" y="76785"/>
                </a:lnTo>
                <a:lnTo>
                  <a:pt x="260006" y="61450"/>
                </a:lnTo>
                <a:lnTo>
                  <a:pt x="257629" y="47256"/>
                </a:lnTo>
                <a:lnTo>
                  <a:pt x="234584" y="13395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41640" y="176657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10">
                <a:moveTo>
                  <a:pt x="780122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780122" y="130270"/>
                </a:lnTo>
                <a:lnTo>
                  <a:pt x="823479" y="113318"/>
                </a:lnTo>
                <a:lnTo>
                  <a:pt x="843577" y="76804"/>
                </a:lnTo>
                <a:lnTo>
                  <a:pt x="845057" y="61470"/>
                </a:lnTo>
                <a:lnTo>
                  <a:pt x="842684" y="47272"/>
                </a:lnTo>
                <a:lnTo>
                  <a:pt x="819651" y="13400"/>
                </a:lnTo>
                <a:lnTo>
                  <a:pt x="7801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74111" y="1766656"/>
            <a:ext cx="281940" cy="130810"/>
          </a:xfrm>
          <a:custGeom>
            <a:avLst/>
            <a:gdLst/>
            <a:ahLst/>
            <a:cxnLst/>
            <a:rect l="l" t="t" r="r" b="b"/>
            <a:pathLst>
              <a:path w="281940" h="130810">
                <a:moveTo>
                  <a:pt x="281887" y="0"/>
                </a:moveTo>
                <a:lnTo>
                  <a:pt x="58351" y="252"/>
                </a:lnTo>
                <a:lnTo>
                  <a:pt x="21567" y="16892"/>
                </a:lnTo>
                <a:lnTo>
                  <a:pt x="1478" y="53411"/>
                </a:lnTo>
                <a:lnTo>
                  <a:pt x="0" y="68748"/>
                </a:lnTo>
                <a:lnTo>
                  <a:pt x="2379" y="82940"/>
                </a:lnTo>
                <a:lnTo>
                  <a:pt x="25427" y="116795"/>
                </a:lnTo>
                <a:lnTo>
                  <a:pt x="64971" y="130189"/>
                </a:lnTo>
                <a:lnTo>
                  <a:pt x="281887" y="130189"/>
                </a:lnTo>
                <a:lnTo>
                  <a:pt x="28188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76156" y="1448144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34125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69" y="0"/>
                </a:moveTo>
                <a:lnTo>
                  <a:pt x="58381" y="328"/>
                </a:lnTo>
                <a:lnTo>
                  <a:pt x="21584" y="16950"/>
                </a:lnTo>
                <a:lnTo>
                  <a:pt x="1480" y="53458"/>
                </a:lnTo>
                <a:lnTo>
                  <a:pt x="0" y="68788"/>
                </a:lnTo>
                <a:lnTo>
                  <a:pt x="2374" y="82985"/>
                </a:lnTo>
                <a:lnTo>
                  <a:pt x="25414" y="116853"/>
                </a:lnTo>
                <a:lnTo>
                  <a:pt x="64944" y="130252"/>
                </a:lnTo>
                <a:lnTo>
                  <a:pt x="195069" y="130252"/>
                </a:lnTo>
                <a:lnTo>
                  <a:pt x="238445" y="113292"/>
                </a:lnTo>
                <a:lnTo>
                  <a:pt x="258549" y="76780"/>
                </a:lnTo>
                <a:lnTo>
                  <a:pt x="260030" y="61448"/>
                </a:lnTo>
                <a:lnTo>
                  <a:pt x="257653" y="47257"/>
                </a:lnTo>
                <a:lnTo>
                  <a:pt x="234605" y="13397"/>
                </a:lnTo>
                <a:lnTo>
                  <a:pt x="1950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76268" y="84752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09">
                <a:moveTo>
                  <a:pt x="269856" y="0"/>
                </a:moveTo>
                <a:lnTo>
                  <a:pt x="58372" y="329"/>
                </a:lnTo>
                <a:lnTo>
                  <a:pt x="21573" y="16956"/>
                </a:lnTo>
                <a:lnTo>
                  <a:pt x="1479" y="53466"/>
                </a:lnTo>
                <a:lnTo>
                  <a:pt x="0" y="68797"/>
                </a:lnTo>
                <a:lnTo>
                  <a:pt x="2375" y="82992"/>
                </a:lnTo>
                <a:lnTo>
                  <a:pt x="25412" y="116855"/>
                </a:lnTo>
                <a:lnTo>
                  <a:pt x="64955" y="130252"/>
                </a:lnTo>
                <a:lnTo>
                  <a:pt x="269856" y="130252"/>
                </a:lnTo>
                <a:lnTo>
                  <a:pt x="313243" y="113292"/>
                </a:lnTo>
                <a:lnTo>
                  <a:pt x="333338" y="76780"/>
                </a:lnTo>
                <a:lnTo>
                  <a:pt x="334817" y="61448"/>
                </a:lnTo>
                <a:lnTo>
                  <a:pt x="332443" y="47257"/>
                </a:lnTo>
                <a:lnTo>
                  <a:pt x="309403" y="13397"/>
                </a:lnTo>
                <a:lnTo>
                  <a:pt x="2698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86092" y="84752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09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2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85711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9" y="0"/>
                </a:moveTo>
                <a:lnTo>
                  <a:pt x="58384" y="326"/>
                </a:lnTo>
                <a:lnTo>
                  <a:pt x="21584" y="16944"/>
                </a:lnTo>
                <a:lnTo>
                  <a:pt x="1480" y="53452"/>
                </a:lnTo>
                <a:lnTo>
                  <a:pt x="0" y="68781"/>
                </a:lnTo>
                <a:lnTo>
                  <a:pt x="2373" y="82979"/>
                </a:lnTo>
                <a:lnTo>
                  <a:pt x="25406" y="116851"/>
                </a:lnTo>
                <a:lnTo>
                  <a:pt x="64935" y="130252"/>
                </a:lnTo>
                <a:lnTo>
                  <a:pt x="195059" y="130252"/>
                </a:lnTo>
                <a:lnTo>
                  <a:pt x="238436" y="113291"/>
                </a:lnTo>
                <a:lnTo>
                  <a:pt x="258539" y="76780"/>
                </a:lnTo>
                <a:lnTo>
                  <a:pt x="260020" y="61448"/>
                </a:lnTo>
                <a:lnTo>
                  <a:pt x="257644" y="47257"/>
                </a:lnTo>
                <a:lnTo>
                  <a:pt x="234596" y="13398"/>
                </a:lnTo>
                <a:lnTo>
                  <a:pt x="1950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20726" y="2063262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61" y="0"/>
                </a:moveTo>
                <a:lnTo>
                  <a:pt x="58368" y="330"/>
                </a:lnTo>
                <a:lnTo>
                  <a:pt x="21568" y="16959"/>
                </a:lnTo>
                <a:lnTo>
                  <a:pt x="1478" y="53470"/>
                </a:lnTo>
                <a:lnTo>
                  <a:pt x="0" y="68801"/>
                </a:lnTo>
                <a:lnTo>
                  <a:pt x="2375" y="82995"/>
                </a:lnTo>
                <a:lnTo>
                  <a:pt x="25411" y="116856"/>
                </a:lnTo>
                <a:lnTo>
                  <a:pt x="64959" y="130252"/>
                </a:lnTo>
                <a:lnTo>
                  <a:pt x="269861" y="130252"/>
                </a:lnTo>
                <a:lnTo>
                  <a:pt x="313243" y="113291"/>
                </a:lnTo>
                <a:lnTo>
                  <a:pt x="333342" y="76780"/>
                </a:lnTo>
                <a:lnTo>
                  <a:pt x="334822" y="61448"/>
                </a:lnTo>
                <a:lnTo>
                  <a:pt x="332447" y="47257"/>
                </a:lnTo>
                <a:lnTo>
                  <a:pt x="309403" y="13398"/>
                </a:lnTo>
                <a:lnTo>
                  <a:pt x="2698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30543" y="206326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2" y="330"/>
                </a:lnTo>
                <a:lnTo>
                  <a:pt x="21578" y="16959"/>
                </a:lnTo>
                <a:lnTo>
                  <a:pt x="1479" y="53470"/>
                </a:lnTo>
                <a:lnTo>
                  <a:pt x="0" y="68801"/>
                </a:lnTo>
                <a:lnTo>
                  <a:pt x="2377" y="82995"/>
                </a:lnTo>
                <a:lnTo>
                  <a:pt x="25422" y="116856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53" y="113291"/>
                </a:lnTo>
                <a:lnTo>
                  <a:pt x="258552" y="76780"/>
                </a:lnTo>
                <a:lnTo>
                  <a:pt x="260031" y="61448"/>
                </a:lnTo>
                <a:lnTo>
                  <a:pt x="257656" y="47257"/>
                </a:lnTo>
                <a:lnTo>
                  <a:pt x="234613" y="13398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0824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47" y="0"/>
                </a:moveTo>
                <a:lnTo>
                  <a:pt x="58391" y="327"/>
                </a:lnTo>
                <a:lnTo>
                  <a:pt x="21589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3" y="82974"/>
                </a:lnTo>
                <a:lnTo>
                  <a:pt x="25413" y="116839"/>
                </a:lnTo>
                <a:lnTo>
                  <a:pt x="64948" y="130234"/>
                </a:lnTo>
                <a:lnTo>
                  <a:pt x="195047" y="130234"/>
                </a:lnTo>
                <a:lnTo>
                  <a:pt x="238428" y="113286"/>
                </a:lnTo>
                <a:lnTo>
                  <a:pt x="258528" y="76781"/>
                </a:lnTo>
                <a:lnTo>
                  <a:pt x="260007" y="61448"/>
                </a:lnTo>
                <a:lnTo>
                  <a:pt x="257633" y="47257"/>
                </a:lnTo>
                <a:lnTo>
                  <a:pt x="234594" y="13398"/>
                </a:lnTo>
                <a:lnTo>
                  <a:pt x="1950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266073" y="3521753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87" y="0"/>
                </a:moveTo>
                <a:lnTo>
                  <a:pt x="58396" y="325"/>
                </a:lnTo>
                <a:lnTo>
                  <a:pt x="21589" y="16939"/>
                </a:lnTo>
                <a:lnTo>
                  <a:pt x="1480" y="53441"/>
                </a:lnTo>
                <a:lnTo>
                  <a:pt x="0" y="68767"/>
                </a:lnTo>
                <a:lnTo>
                  <a:pt x="2370" y="82966"/>
                </a:lnTo>
                <a:lnTo>
                  <a:pt x="25403" y="116836"/>
                </a:lnTo>
                <a:lnTo>
                  <a:pt x="64936" y="130234"/>
                </a:lnTo>
                <a:lnTo>
                  <a:pt x="280087" y="130234"/>
                </a:lnTo>
                <a:lnTo>
                  <a:pt x="323463" y="113286"/>
                </a:lnTo>
                <a:lnTo>
                  <a:pt x="343567" y="76781"/>
                </a:lnTo>
                <a:lnTo>
                  <a:pt x="345047" y="61448"/>
                </a:lnTo>
                <a:lnTo>
                  <a:pt x="342672" y="47257"/>
                </a:lnTo>
                <a:lnTo>
                  <a:pt x="319629" y="13398"/>
                </a:lnTo>
                <a:lnTo>
                  <a:pt x="280087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61" y="329"/>
                </a:lnTo>
                <a:lnTo>
                  <a:pt x="451860" y="16954"/>
                </a:lnTo>
                <a:lnTo>
                  <a:pt x="431757" y="53459"/>
                </a:lnTo>
                <a:lnTo>
                  <a:pt x="430277" y="68787"/>
                </a:lnTo>
                <a:lnTo>
                  <a:pt x="432652" y="82982"/>
                </a:lnTo>
                <a:lnTo>
                  <a:pt x="455696" y="116841"/>
                </a:lnTo>
                <a:lnTo>
                  <a:pt x="495237" y="130234"/>
                </a:lnTo>
                <a:lnTo>
                  <a:pt x="710337" y="130234"/>
                </a:lnTo>
                <a:lnTo>
                  <a:pt x="753731" y="113279"/>
                </a:lnTo>
                <a:lnTo>
                  <a:pt x="773830" y="76772"/>
                </a:lnTo>
                <a:lnTo>
                  <a:pt x="775310" y="61438"/>
                </a:lnTo>
                <a:lnTo>
                  <a:pt x="772933" y="47249"/>
                </a:lnTo>
                <a:lnTo>
                  <a:pt x="749886" y="13395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6613" y="352175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3" y="0"/>
                </a:moveTo>
                <a:lnTo>
                  <a:pt x="58398" y="325"/>
                </a:lnTo>
                <a:lnTo>
                  <a:pt x="21594" y="16939"/>
                </a:lnTo>
                <a:lnTo>
                  <a:pt x="1481" y="53441"/>
                </a:lnTo>
                <a:lnTo>
                  <a:pt x="0" y="68767"/>
                </a:lnTo>
                <a:lnTo>
                  <a:pt x="2371" y="82966"/>
                </a:lnTo>
                <a:lnTo>
                  <a:pt x="25408" y="116836"/>
                </a:lnTo>
                <a:lnTo>
                  <a:pt x="64936" y="130234"/>
                </a:lnTo>
                <a:lnTo>
                  <a:pt x="195073" y="130234"/>
                </a:lnTo>
                <a:lnTo>
                  <a:pt x="238439" y="113286"/>
                </a:lnTo>
                <a:lnTo>
                  <a:pt x="258552" y="76781"/>
                </a:lnTo>
                <a:lnTo>
                  <a:pt x="260033" y="61448"/>
                </a:lnTo>
                <a:lnTo>
                  <a:pt x="257656" y="47257"/>
                </a:lnTo>
                <a:lnTo>
                  <a:pt x="234604" y="13398"/>
                </a:lnTo>
                <a:lnTo>
                  <a:pt x="19507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91737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53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53" y="130218"/>
                </a:lnTo>
                <a:lnTo>
                  <a:pt x="238426" y="113276"/>
                </a:lnTo>
                <a:lnTo>
                  <a:pt x="258534" y="76776"/>
                </a:lnTo>
                <a:lnTo>
                  <a:pt x="260015" y="61446"/>
                </a:lnTo>
                <a:lnTo>
                  <a:pt x="257642" y="47258"/>
                </a:lnTo>
                <a:lnTo>
                  <a:pt x="234600" y="13400"/>
                </a:lnTo>
                <a:lnTo>
                  <a:pt x="1950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36982" y="4368699"/>
            <a:ext cx="775335" cy="130810"/>
          </a:xfrm>
          <a:custGeom>
            <a:avLst/>
            <a:gdLst/>
            <a:ahLst/>
            <a:cxnLst/>
            <a:rect l="l" t="t" r="r" b="b"/>
            <a:pathLst>
              <a:path w="775334" h="130810">
                <a:moveTo>
                  <a:pt x="280092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280092" y="130218"/>
                </a:lnTo>
                <a:lnTo>
                  <a:pt x="323467" y="113275"/>
                </a:lnTo>
                <a:lnTo>
                  <a:pt x="343574" y="76775"/>
                </a:lnTo>
                <a:lnTo>
                  <a:pt x="345055" y="61445"/>
                </a:lnTo>
                <a:lnTo>
                  <a:pt x="342682" y="47257"/>
                </a:lnTo>
                <a:lnTo>
                  <a:pt x="319640" y="13399"/>
                </a:lnTo>
                <a:lnTo>
                  <a:pt x="280092" y="0"/>
                </a:lnTo>
                <a:close/>
              </a:path>
              <a:path w="775334" h="130810">
                <a:moveTo>
                  <a:pt x="710337" y="0"/>
                </a:moveTo>
                <a:lnTo>
                  <a:pt x="488676" y="327"/>
                </a:lnTo>
                <a:lnTo>
                  <a:pt x="451868" y="16947"/>
                </a:lnTo>
                <a:lnTo>
                  <a:pt x="431760" y="53446"/>
                </a:lnTo>
                <a:lnTo>
                  <a:pt x="430280" y="68770"/>
                </a:lnTo>
                <a:lnTo>
                  <a:pt x="432655" y="82966"/>
                </a:lnTo>
                <a:lnTo>
                  <a:pt x="455698" y="116825"/>
                </a:lnTo>
                <a:lnTo>
                  <a:pt x="495241" y="130218"/>
                </a:lnTo>
                <a:lnTo>
                  <a:pt x="710337" y="130218"/>
                </a:lnTo>
                <a:lnTo>
                  <a:pt x="753736" y="113265"/>
                </a:lnTo>
                <a:lnTo>
                  <a:pt x="773837" y="76762"/>
                </a:lnTo>
                <a:lnTo>
                  <a:pt x="775316" y="61431"/>
                </a:lnTo>
                <a:lnTo>
                  <a:pt x="772941" y="47246"/>
                </a:lnTo>
                <a:lnTo>
                  <a:pt x="749894" y="13396"/>
                </a:lnTo>
                <a:lnTo>
                  <a:pt x="7103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497523" y="4368699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405" y="325"/>
                </a:lnTo>
                <a:lnTo>
                  <a:pt x="21594" y="16938"/>
                </a:lnTo>
                <a:lnTo>
                  <a:pt x="1481" y="53435"/>
                </a:lnTo>
                <a:lnTo>
                  <a:pt x="0" y="68757"/>
                </a:lnTo>
                <a:lnTo>
                  <a:pt x="2372" y="82956"/>
                </a:lnTo>
                <a:lnTo>
                  <a:pt x="25411" y="116822"/>
                </a:lnTo>
                <a:lnTo>
                  <a:pt x="64944" y="130218"/>
                </a:lnTo>
                <a:lnTo>
                  <a:pt x="195070" y="130218"/>
                </a:lnTo>
                <a:lnTo>
                  <a:pt x="238440" y="113274"/>
                </a:lnTo>
                <a:lnTo>
                  <a:pt x="258552" y="76774"/>
                </a:lnTo>
                <a:lnTo>
                  <a:pt x="260034" y="61444"/>
                </a:lnTo>
                <a:lnTo>
                  <a:pt x="257660" y="47257"/>
                </a:lnTo>
                <a:lnTo>
                  <a:pt x="234612" y="13399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467062" y="3521753"/>
            <a:ext cx="789305" cy="130810"/>
          </a:xfrm>
          <a:custGeom>
            <a:avLst/>
            <a:gdLst/>
            <a:ahLst/>
            <a:cxnLst/>
            <a:rect l="l" t="t" r="r" b="b"/>
            <a:pathLst>
              <a:path w="789305" h="130810">
                <a:moveTo>
                  <a:pt x="766763" y="0"/>
                </a:moveTo>
                <a:lnTo>
                  <a:pt x="58389" y="327"/>
                </a:lnTo>
                <a:lnTo>
                  <a:pt x="21584" y="16946"/>
                </a:lnTo>
                <a:lnTo>
                  <a:pt x="1480" y="53450"/>
                </a:lnTo>
                <a:lnTo>
                  <a:pt x="0" y="68777"/>
                </a:lnTo>
                <a:lnTo>
                  <a:pt x="2372" y="82974"/>
                </a:lnTo>
                <a:lnTo>
                  <a:pt x="25408" y="116839"/>
                </a:lnTo>
                <a:lnTo>
                  <a:pt x="64948" y="130234"/>
                </a:lnTo>
                <a:lnTo>
                  <a:pt x="766763" y="130234"/>
                </a:lnTo>
                <a:lnTo>
                  <a:pt x="773338" y="129905"/>
                </a:lnTo>
                <a:lnTo>
                  <a:pt x="786921" y="127024"/>
                </a:lnTo>
                <a:lnTo>
                  <a:pt x="788937" y="126106"/>
                </a:lnTo>
                <a:lnTo>
                  <a:pt x="788937" y="4275"/>
                </a:lnTo>
                <a:lnTo>
                  <a:pt x="781191" y="1605"/>
                </a:lnTo>
                <a:lnTo>
                  <a:pt x="76676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297263" y="3232828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2" y="0"/>
                </a:moveTo>
                <a:lnTo>
                  <a:pt x="58387" y="326"/>
                </a:lnTo>
                <a:lnTo>
                  <a:pt x="21589" y="16938"/>
                </a:lnTo>
                <a:lnTo>
                  <a:pt x="1480" y="53446"/>
                </a:lnTo>
                <a:lnTo>
                  <a:pt x="0" y="68779"/>
                </a:lnTo>
                <a:lnTo>
                  <a:pt x="2373" y="82973"/>
                </a:lnTo>
                <a:lnTo>
                  <a:pt x="25412" y="116846"/>
                </a:lnTo>
                <a:lnTo>
                  <a:pt x="64935" y="130252"/>
                </a:lnTo>
                <a:lnTo>
                  <a:pt x="195072" y="130252"/>
                </a:lnTo>
                <a:lnTo>
                  <a:pt x="238429" y="113300"/>
                </a:lnTo>
                <a:lnTo>
                  <a:pt x="258528" y="76792"/>
                </a:lnTo>
                <a:lnTo>
                  <a:pt x="260008" y="61467"/>
                </a:lnTo>
                <a:lnTo>
                  <a:pt x="257639" y="47267"/>
                </a:lnTo>
                <a:lnTo>
                  <a:pt x="234611" y="13397"/>
                </a:lnTo>
                <a:lnTo>
                  <a:pt x="195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632253" y="3232828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80" h="130810">
                <a:moveTo>
                  <a:pt x="269836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269836" y="130252"/>
                </a:lnTo>
                <a:lnTo>
                  <a:pt x="313236" y="113278"/>
                </a:lnTo>
                <a:lnTo>
                  <a:pt x="333329" y="76765"/>
                </a:lnTo>
                <a:lnTo>
                  <a:pt x="334809" y="61437"/>
                </a:lnTo>
                <a:lnTo>
                  <a:pt x="332432" y="47243"/>
                </a:lnTo>
                <a:lnTo>
                  <a:pt x="309384" y="13390"/>
                </a:lnTo>
                <a:lnTo>
                  <a:pt x="2698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42056" y="3232828"/>
            <a:ext cx="213995" cy="130810"/>
          </a:xfrm>
          <a:custGeom>
            <a:avLst/>
            <a:gdLst/>
            <a:ahLst/>
            <a:cxnLst/>
            <a:rect l="l" t="t" r="r" b="b"/>
            <a:pathLst>
              <a:path w="213994" h="130810">
                <a:moveTo>
                  <a:pt x="195071" y="0"/>
                </a:moveTo>
                <a:lnTo>
                  <a:pt x="58373" y="330"/>
                </a:lnTo>
                <a:lnTo>
                  <a:pt x="21578" y="16953"/>
                </a:lnTo>
                <a:lnTo>
                  <a:pt x="1479" y="5346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01661" y="129921"/>
                </a:lnTo>
                <a:lnTo>
                  <a:pt x="213943" y="127310"/>
                </a:lnTo>
                <a:lnTo>
                  <a:pt x="213943" y="3136"/>
                </a:lnTo>
                <a:lnTo>
                  <a:pt x="209499" y="1605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99667" y="3232828"/>
            <a:ext cx="1296670" cy="130810"/>
          </a:xfrm>
          <a:custGeom>
            <a:avLst/>
            <a:gdLst/>
            <a:ahLst/>
            <a:cxnLst/>
            <a:rect l="l" t="t" r="r" b="b"/>
            <a:pathLst>
              <a:path w="1296669" h="130810">
                <a:moveTo>
                  <a:pt x="1231492" y="0"/>
                </a:moveTo>
                <a:lnTo>
                  <a:pt x="58368" y="331"/>
                </a:lnTo>
                <a:lnTo>
                  <a:pt x="21578" y="16960"/>
                </a:lnTo>
                <a:lnTo>
                  <a:pt x="1479" y="53473"/>
                </a:lnTo>
                <a:lnTo>
                  <a:pt x="0" y="68809"/>
                </a:lnTo>
                <a:lnTo>
                  <a:pt x="2380" y="82997"/>
                </a:lnTo>
                <a:lnTo>
                  <a:pt x="25433" y="116853"/>
                </a:lnTo>
                <a:lnTo>
                  <a:pt x="64971" y="130252"/>
                </a:lnTo>
                <a:lnTo>
                  <a:pt x="1231492" y="130252"/>
                </a:lnTo>
                <a:lnTo>
                  <a:pt x="1274874" y="113285"/>
                </a:lnTo>
                <a:lnTo>
                  <a:pt x="1294973" y="76774"/>
                </a:lnTo>
                <a:lnTo>
                  <a:pt x="1296452" y="61447"/>
                </a:lnTo>
                <a:lnTo>
                  <a:pt x="1294077" y="47251"/>
                </a:lnTo>
                <a:lnTo>
                  <a:pt x="1271034" y="13392"/>
                </a:lnTo>
                <a:lnTo>
                  <a:pt x="12314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88743" y="3826887"/>
            <a:ext cx="1667510" cy="130810"/>
          </a:xfrm>
          <a:custGeom>
            <a:avLst/>
            <a:gdLst/>
            <a:ahLst/>
            <a:cxnLst/>
            <a:rect l="l" t="t" r="r" b="b"/>
            <a:pathLst>
              <a:path w="1667509" h="130810">
                <a:moveTo>
                  <a:pt x="1645081" y="0"/>
                </a:moveTo>
                <a:lnTo>
                  <a:pt x="58394" y="327"/>
                </a:lnTo>
                <a:lnTo>
                  <a:pt x="21589" y="16944"/>
                </a:lnTo>
                <a:lnTo>
                  <a:pt x="1480" y="53446"/>
                </a:lnTo>
                <a:lnTo>
                  <a:pt x="0" y="68772"/>
                </a:lnTo>
                <a:lnTo>
                  <a:pt x="2375" y="82964"/>
                </a:lnTo>
                <a:lnTo>
                  <a:pt x="25417" y="116831"/>
                </a:lnTo>
                <a:lnTo>
                  <a:pt x="64947" y="130234"/>
                </a:lnTo>
                <a:lnTo>
                  <a:pt x="1645081" y="130234"/>
                </a:lnTo>
                <a:lnTo>
                  <a:pt x="1651657" y="129905"/>
                </a:lnTo>
                <a:lnTo>
                  <a:pt x="1665240" y="127020"/>
                </a:lnTo>
                <a:lnTo>
                  <a:pt x="1667255" y="126103"/>
                </a:lnTo>
                <a:lnTo>
                  <a:pt x="1667255" y="4275"/>
                </a:lnTo>
                <a:lnTo>
                  <a:pt x="1659511" y="1606"/>
                </a:lnTo>
                <a:lnTo>
                  <a:pt x="164508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16480" y="4105023"/>
            <a:ext cx="939800" cy="130810"/>
          </a:xfrm>
          <a:custGeom>
            <a:avLst/>
            <a:gdLst/>
            <a:ahLst/>
            <a:cxnLst/>
            <a:rect l="l" t="t" r="r" b="b"/>
            <a:pathLst>
              <a:path w="939800" h="130810">
                <a:moveTo>
                  <a:pt x="917345" y="0"/>
                </a:moveTo>
                <a:lnTo>
                  <a:pt x="58369" y="329"/>
                </a:lnTo>
                <a:lnTo>
                  <a:pt x="21579" y="16968"/>
                </a:lnTo>
                <a:lnTo>
                  <a:pt x="1479" y="53480"/>
                </a:lnTo>
                <a:lnTo>
                  <a:pt x="0" y="68802"/>
                </a:lnTo>
                <a:lnTo>
                  <a:pt x="2378" y="82993"/>
                </a:lnTo>
                <a:lnTo>
                  <a:pt x="25420" y="116862"/>
                </a:lnTo>
                <a:lnTo>
                  <a:pt x="64946" y="130268"/>
                </a:lnTo>
                <a:lnTo>
                  <a:pt x="917345" y="130268"/>
                </a:lnTo>
                <a:lnTo>
                  <a:pt x="923944" y="129937"/>
                </a:lnTo>
                <a:lnTo>
                  <a:pt x="937522" y="127047"/>
                </a:lnTo>
                <a:lnTo>
                  <a:pt x="939519" y="126136"/>
                </a:lnTo>
                <a:lnTo>
                  <a:pt x="939519" y="4279"/>
                </a:lnTo>
                <a:lnTo>
                  <a:pt x="931773" y="1607"/>
                </a:lnTo>
                <a:lnTo>
                  <a:pt x="91734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3642" y="4105023"/>
            <a:ext cx="1292225" cy="130810"/>
          </a:xfrm>
          <a:custGeom>
            <a:avLst/>
            <a:gdLst/>
            <a:ahLst/>
            <a:cxnLst/>
            <a:rect l="l" t="t" r="r" b="b"/>
            <a:pathLst>
              <a:path w="1292225" h="130810">
                <a:moveTo>
                  <a:pt x="1227238" y="0"/>
                </a:moveTo>
                <a:lnTo>
                  <a:pt x="58376" y="328"/>
                </a:lnTo>
                <a:lnTo>
                  <a:pt x="21584" y="16961"/>
                </a:lnTo>
                <a:lnTo>
                  <a:pt x="1480" y="53471"/>
                </a:lnTo>
                <a:lnTo>
                  <a:pt x="0" y="68792"/>
                </a:lnTo>
                <a:lnTo>
                  <a:pt x="2376" y="82985"/>
                </a:lnTo>
                <a:lnTo>
                  <a:pt x="25415" y="116860"/>
                </a:lnTo>
                <a:lnTo>
                  <a:pt x="64934" y="130268"/>
                </a:lnTo>
                <a:lnTo>
                  <a:pt x="1227238" y="130268"/>
                </a:lnTo>
                <a:lnTo>
                  <a:pt x="1270624" y="113291"/>
                </a:lnTo>
                <a:lnTo>
                  <a:pt x="1290719" y="76776"/>
                </a:lnTo>
                <a:lnTo>
                  <a:pt x="1292199" y="61452"/>
                </a:lnTo>
                <a:lnTo>
                  <a:pt x="1289824" y="47269"/>
                </a:lnTo>
                <a:lnTo>
                  <a:pt x="1266780" y="13408"/>
                </a:lnTo>
                <a:lnTo>
                  <a:pt x="122723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930753" y="1448352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74" y="122"/>
                </a:lnTo>
                <a:lnTo>
                  <a:pt x="21583" y="16751"/>
                </a:lnTo>
                <a:lnTo>
                  <a:pt x="1480" y="53261"/>
                </a:lnTo>
                <a:lnTo>
                  <a:pt x="0" y="68593"/>
                </a:lnTo>
                <a:lnTo>
                  <a:pt x="2378" y="82787"/>
                </a:lnTo>
                <a:lnTo>
                  <a:pt x="25428" y="116648"/>
                </a:lnTo>
                <a:lnTo>
                  <a:pt x="64959" y="130044"/>
                </a:lnTo>
                <a:lnTo>
                  <a:pt x="325246" y="130044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32750" y="1151448"/>
            <a:ext cx="1471295" cy="130810"/>
          </a:xfrm>
          <a:custGeom>
            <a:avLst/>
            <a:gdLst/>
            <a:ahLst/>
            <a:cxnLst/>
            <a:rect l="l" t="t" r="r" b="b"/>
            <a:pathLst>
              <a:path w="1471294" h="130809">
                <a:moveTo>
                  <a:pt x="1406333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1406333" y="130270"/>
                </a:lnTo>
                <a:lnTo>
                  <a:pt x="1449720" y="113303"/>
                </a:lnTo>
                <a:lnTo>
                  <a:pt x="1469814" y="76786"/>
                </a:lnTo>
                <a:lnTo>
                  <a:pt x="1471293" y="61450"/>
                </a:lnTo>
                <a:lnTo>
                  <a:pt x="1468916" y="47256"/>
                </a:lnTo>
                <a:lnTo>
                  <a:pt x="1445871" y="13395"/>
                </a:lnTo>
                <a:lnTo>
                  <a:pt x="1406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72178" y="1151772"/>
            <a:ext cx="83820" cy="130175"/>
          </a:xfrm>
          <a:custGeom>
            <a:avLst/>
            <a:gdLst/>
            <a:ahLst/>
            <a:cxnLst/>
            <a:rect l="l" t="t" r="r" b="b"/>
            <a:pathLst>
              <a:path w="83819" h="130175">
                <a:moveTo>
                  <a:pt x="83820" y="0"/>
                </a:moveTo>
                <a:lnTo>
                  <a:pt x="44791" y="2885"/>
                </a:lnTo>
                <a:lnTo>
                  <a:pt x="12592" y="26948"/>
                </a:lnTo>
                <a:lnTo>
                  <a:pt x="0" y="68475"/>
                </a:lnTo>
                <a:lnTo>
                  <a:pt x="2372" y="82673"/>
                </a:lnTo>
                <a:lnTo>
                  <a:pt x="25406" y="116545"/>
                </a:lnTo>
                <a:lnTo>
                  <a:pt x="64935" y="129945"/>
                </a:lnTo>
                <a:lnTo>
                  <a:pt x="83820" y="129945"/>
                </a:lnTo>
                <a:lnTo>
                  <a:pt x="838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049058" y="1151448"/>
            <a:ext cx="474980" cy="130810"/>
          </a:xfrm>
          <a:custGeom>
            <a:avLst/>
            <a:gdLst/>
            <a:ahLst/>
            <a:cxnLst/>
            <a:rect l="l" t="t" r="r" b="b"/>
            <a:pathLst>
              <a:path w="474980" h="130809">
                <a:moveTo>
                  <a:pt x="409777" y="0"/>
                </a:moveTo>
                <a:lnTo>
                  <a:pt x="58358" y="331"/>
                </a:lnTo>
                <a:lnTo>
                  <a:pt x="21572" y="16966"/>
                </a:lnTo>
                <a:lnTo>
                  <a:pt x="1479" y="53483"/>
                </a:lnTo>
                <a:lnTo>
                  <a:pt x="0" y="68819"/>
                </a:lnTo>
                <a:lnTo>
                  <a:pt x="2377" y="83013"/>
                </a:lnTo>
                <a:lnTo>
                  <a:pt x="25422" y="116874"/>
                </a:lnTo>
                <a:lnTo>
                  <a:pt x="64959" y="130270"/>
                </a:lnTo>
                <a:lnTo>
                  <a:pt x="409777" y="130270"/>
                </a:lnTo>
                <a:lnTo>
                  <a:pt x="453129" y="113318"/>
                </a:lnTo>
                <a:lnTo>
                  <a:pt x="473232" y="76804"/>
                </a:lnTo>
                <a:lnTo>
                  <a:pt x="474713" y="61470"/>
                </a:lnTo>
                <a:lnTo>
                  <a:pt x="472339" y="47272"/>
                </a:lnTo>
                <a:lnTo>
                  <a:pt x="449300" y="13400"/>
                </a:lnTo>
                <a:lnTo>
                  <a:pt x="409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53209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903" y="0"/>
                </a:moveTo>
                <a:lnTo>
                  <a:pt x="58372" y="330"/>
                </a:lnTo>
                <a:lnTo>
                  <a:pt x="21578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928903" y="130252"/>
                </a:lnTo>
                <a:lnTo>
                  <a:pt x="972285" y="113292"/>
                </a:lnTo>
                <a:lnTo>
                  <a:pt x="992383" y="76782"/>
                </a:lnTo>
                <a:lnTo>
                  <a:pt x="993863" y="61450"/>
                </a:lnTo>
                <a:lnTo>
                  <a:pt x="991485" y="47256"/>
                </a:lnTo>
                <a:lnTo>
                  <a:pt x="968440" y="13395"/>
                </a:lnTo>
                <a:lnTo>
                  <a:pt x="9289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465962" y="8475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65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928865" y="130252"/>
                </a:lnTo>
                <a:lnTo>
                  <a:pt x="972246" y="113292"/>
                </a:lnTo>
                <a:lnTo>
                  <a:pt x="992345" y="76782"/>
                </a:lnTo>
                <a:lnTo>
                  <a:pt x="993825" y="61450"/>
                </a:lnTo>
                <a:lnTo>
                  <a:pt x="991447" y="47256"/>
                </a:lnTo>
                <a:lnTo>
                  <a:pt x="968402" y="13395"/>
                </a:lnTo>
                <a:lnTo>
                  <a:pt x="92886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626726" y="8475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173380" y="130252"/>
                </a:lnTo>
                <a:lnTo>
                  <a:pt x="216762" y="113292"/>
                </a:lnTo>
                <a:lnTo>
                  <a:pt x="236860" y="76782"/>
                </a:lnTo>
                <a:lnTo>
                  <a:pt x="238340" y="61450"/>
                </a:lnTo>
                <a:lnTo>
                  <a:pt x="235963" y="47256"/>
                </a:lnTo>
                <a:lnTo>
                  <a:pt x="212918" y="13395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25990" y="847523"/>
            <a:ext cx="321310" cy="130810"/>
          </a:xfrm>
          <a:custGeom>
            <a:avLst/>
            <a:gdLst/>
            <a:ahLst/>
            <a:cxnLst/>
            <a:rect l="l" t="t" r="r" b="b"/>
            <a:pathLst>
              <a:path w="321309" h="130809">
                <a:moveTo>
                  <a:pt x="255778" y="0"/>
                </a:moveTo>
                <a:lnTo>
                  <a:pt x="58370" y="330"/>
                </a:lnTo>
                <a:lnTo>
                  <a:pt x="21573" y="16960"/>
                </a:lnTo>
                <a:lnTo>
                  <a:pt x="1479" y="53471"/>
                </a:lnTo>
                <a:lnTo>
                  <a:pt x="0" y="68803"/>
                </a:lnTo>
                <a:lnTo>
                  <a:pt x="2374" y="82994"/>
                </a:lnTo>
                <a:lnTo>
                  <a:pt x="25413" y="116854"/>
                </a:lnTo>
                <a:lnTo>
                  <a:pt x="64960" y="130252"/>
                </a:lnTo>
                <a:lnTo>
                  <a:pt x="255778" y="130252"/>
                </a:lnTo>
                <a:lnTo>
                  <a:pt x="299159" y="113292"/>
                </a:lnTo>
                <a:lnTo>
                  <a:pt x="319258" y="76782"/>
                </a:lnTo>
                <a:lnTo>
                  <a:pt x="320738" y="61450"/>
                </a:lnTo>
                <a:lnTo>
                  <a:pt x="318360" y="47256"/>
                </a:lnTo>
                <a:lnTo>
                  <a:pt x="295315" y="13395"/>
                </a:lnTo>
                <a:lnTo>
                  <a:pt x="2557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956386" y="550852"/>
            <a:ext cx="476884" cy="130810"/>
          </a:xfrm>
          <a:custGeom>
            <a:avLst/>
            <a:gdLst/>
            <a:ahLst/>
            <a:cxnLst/>
            <a:rect l="l" t="t" r="r" b="b"/>
            <a:pathLst>
              <a:path w="476884" h="130809">
                <a:moveTo>
                  <a:pt x="411923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23" y="130234"/>
                </a:lnTo>
                <a:lnTo>
                  <a:pt x="455293" y="113287"/>
                </a:lnTo>
                <a:lnTo>
                  <a:pt x="475393" y="76782"/>
                </a:lnTo>
                <a:lnTo>
                  <a:pt x="476873" y="61455"/>
                </a:lnTo>
                <a:lnTo>
                  <a:pt x="474503" y="47260"/>
                </a:lnTo>
                <a:lnTo>
                  <a:pt x="451473" y="13397"/>
                </a:lnTo>
                <a:lnTo>
                  <a:pt x="41192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67344" y="550852"/>
            <a:ext cx="658495" cy="130810"/>
          </a:xfrm>
          <a:custGeom>
            <a:avLst/>
            <a:gdLst/>
            <a:ahLst/>
            <a:cxnLst/>
            <a:rect l="l" t="t" r="r" b="b"/>
            <a:pathLst>
              <a:path w="658494" h="130809">
                <a:moveTo>
                  <a:pt x="592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592936" y="130234"/>
                </a:lnTo>
                <a:lnTo>
                  <a:pt x="636314" y="113280"/>
                </a:lnTo>
                <a:lnTo>
                  <a:pt x="656417" y="76773"/>
                </a:lnTo>
                <a:lnTo>
                  <a:pt x="657898" y="61445"/>
                </a:lnTo>
                <a:lnTo>
                  <a:pt x="655525" y="47252"/>
                </a:lnTo>
                <a:lnTo>
                  <a:pt x="632483" y="13394"/>
                </a:lnTo>
                <a:lnTo>
                  <a:pt x="592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59291" y="550852"/>
            <a:ext cx="477520" cy="130810"/>
          </a:xfrm>
          <a:custGeom>
            <a:avLst/>
            <a:gdLst/>
            <a:ahLst/>
            <a:cxnLst/>
            <a:rect l="l" t="t" r="r" b="b"/>
            <a:pathLst>
              <a:path w="477519" h="130809">
                <a:moveTo>
                  <a:pt x="411936" y="0"/>
                </a:moveTo>
                <a:lnTo>
                  <a:pt x="58385" y="328"/>
                </a:lnTo>
                <a:lnTo>
                  <a:pt x="21583" y="16946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8"/>
                </a:lnTo>
                <a:lnTo>
                  <a:pt x="25422" y="116838"/>
                </a:lnTo>
                <a:lnTo>
                  <a:pt x="64959" y="130234"/>
                </a:lnTo>
                <a:lnTo>
                  <a:pt x="411936" y="130234"/>
                </a:lnTo>
                <a:lnTo>
                  <a:pt x="455314" y="113280"/>
                </a:lnTo>
                <a:lnTo>
                  <a:pt x="475417" y="76773"/>
                </a:lnTo>
                <a:lnTo>
                  <a:pt x="476897" y="61445"/>
                </a:lnTo>
                <a:lnTo>
                  <a:pt x="474525" y="47252"/>
                </a:lnTo>
                <a:lnTo>
                  <a:pt x="451482" y="13394"/>
                </a:lnTo>
                <a:lnTo>
                  <a:pt x="4119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930753" y="551059"/>
            <a:ext cx="325755" cy="130175"/>
          </a:xfrm>
          <a:custGeom>
            <a:avLst/>
            <a:gdLst/>
            <a:ahLst/>
            <a:cxnLst/>
            <a:rect l="l" t="t" r="r" b="b"/>
            <a:pathLst>
              <a:path w="325755" h="130175">
                <a:moveTo>
                  <a:pt x="325246" y="0"/>
                </a:moveTo>
                <a:lnTo>
                  <a:pt x="58387" y="121"/>
                </a:lnTo>
                <a:lnTo>
                  <a:pt x="21588" y="16739"/>
                </a:lnTo>
                <a:lnTo>
                  <a:pt x="1480" y="53244"/>
                </a:lnTo>
                <a:lnTo>
                  <a:pt x="0" y="68576"/>
                </a:lnTo>
                <a:lnTo>
                  <a:pt x="2378" y="82770"/>
                </a:lnTo>
                <a:lnTo>
                  <a:pt x="25427" y="116631"/>
                </a:lnTo>
                <a:lnTo>
                  <a:pt x="64959" y="130027"/>
                </a:lnTo>
                <a:lnTo>
                  <a:pt x="325246" y="130027"/>
                </a:lnTo>
                <a:lnTo>
                  <a:pt x="3252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34744" y="225218"/>
            <a:ext cx="1321435" cy="130810"/>
          </a:xfrm>
          <a:custGeom>
            <a:avLst/>
            <a:gdLst/>
            <a:ahLst/>
            <a:cxnLst/>
            <a:rect l="l" t="t" r="r" b="b"/>
            <a:pathLst>
              <a:path w="1321434" h="130810">
                <a:moveTo>
                  <a:pt x="1321255" y="0"/>
                </a:moveTo>
                <a:lnTo>
                  <a:pt x="58367" y="269"/>
                </a:lnTo>
                <a:lnTo>
                  <a:pt x="21577" y="16905"/>
                </a:lnTo>
                <a:lnTo>
                  <a:pt x="1479" y="53417"/>
                </a:lnTo>
                <a:lnTo>
                  <a:pt x="0" y="68749"/>
                </a:lnTo>
                <a:lnTo>
                  <a:pt x="2380" y="82941"/>
                </a:lnTo>
                <a:lnTo>
                  <a:pt x="25433" y="116796"/>
                </a:lnTo>
                <a:lnTo>
                  <a:pt x="64971" y="130190"/>
                </a:lnTo>
                <a:lnTo>
                  <a:pt x="1321255" y="130190"/>
                </a:lnTo>
                <a:lnTo>
                  <a:pt x="13212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959796" y="4368968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2" y="0"/>
                </a:moveTo>
                <a:lnTo>
                  <a:pt x="58399" y="58"/>
                </a:lnTo>
                <a:lnTo>
                  <a:pt x="21590" y="16678"/>
                </a:lnTo>
                <a:lnTo>
                  <a:pt x="1480" y="53176"/>
                </a:lnTo>
                <a:lnTo>
                  <a:pt x="0" y="68500"/>
                </a:lnTo>
                <a:lnTo>
                  <a:pt x="2372" y="82684"/>
                </a:lnTo>
                <a:lnTo>
                  <a:pt x="25415" y="116543"/>
                </a:lnTo>
                <a:lnTo>
                  <a:pt x="64961" y="129949"/>
                </a:lnTo>
                <a:lnTo>
                  <a:pt x="296202" y="129949"/>
                </a:lnTo>
                <a:lnTo>
                  <a:pt x="2962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68268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8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343358" y="130218"/>
                </a:lnTo>
                <a:lnTo>
                  <a:pt x="386722" y="113272"/>
                </a:lnTo>
                <a:lnTo>
                  <a:pt x="406826" y="76776"/>
                </a:lnTo>
                <a:lnTo>
                  <a:pt x="408306" y="61458"/>
                </a:lnTo>
                <a:lnTo>
                  <a:pt x="405934" y="47265"/>
                </a:lnTo>
                <a:lnTo>
                  <a:pt x="382903" y="13400"/>
                </a:lnTo>
                <a:lnTo>
                  <a:pt x="3433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76764" y="436869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411" y="324"/>
                </a:lnTo>
                <a:lnTo>
                  <a:pt x="21595" y="16932"/>
                </a:lnTo>
                <a:lnTo>
                  <a:pt x="1481" y="53427"/>
                </a:lnTo>
                <a:lnTo>
                  <a:pt x="0" y="68749"/>
                </a:lnTo>
                <a:lnTo>
                  <a:pt x="2368" y="82937"/>
                </a:lnTo>
                <a:lnTo>
                  <a:pt x="25399" y="116807"/>
                </a:lnTo>
                <a:lnTo>
                  <a:pt x="64937" y="130218"/>
                </a:lnTo>
                <a:lnTo>
                  <a:pt x="343333" y="130218"/>
                </a:lnTo>
                <a:lnTo>
                  <a:pt x="386710" y="113264"/>
                </a:lnTo>
                <a:lnTo>
                  <a:pt x="406814" y="76767"/>
                </a:lnTo>
                <a:lnTo>
                  <a:pt x="408294" y="61448"/>
                </a:lnTo>
                <a:lnTo>
                  <a:pt x="405920" y="47257"/>
                </a:lnTo>
                <a:lnTo>
                  <a:pt x="382880" y="13397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62813" y="4368699"/>
            <a:ext cx="2030730" cy="130810"/>
          </a:xfrm>
          <a:custGeom>
            <a:avLst/>
            <a:gdLst/>
            <a:ahLst/>
            <a:cxnLst/>
            <a:rect l="l" t="t" r="r" b="b"/>
            <a:pathLst>
              <a:path w="2030730" h="130810">
                <a:moveTo>
                  <a:pt x="1965732" y="0"/>
                </a:moveTo>
                <a:lnTo>
                  <a:pt x="58399" y="327"/>
                </a:lnTo>
                <a:lnTo>
                  <a:pt x="21590" y="16947"/>
                </a:lnTo>
                <a:lnTo>
                  <a:pt x="1480" y="53445"/>
                </a:lnTo>
                <a:lnTo>
                  <a:pt x="0" y="68769"/>
                </a:lnTo>
                <a:lnTo>
                  <a:pt x="2372" y="82953"/>
                </a:lnTo>
                <a:lnTo>
                  <a:pt x="25415" y="116812"/>
                </a:lnTo>
                <a:lnTo>
                  <a:pt x="64961" y="130218"/>
                </a:lnTo>
                <a:lnTo>
                  <a:pt x="1965732" y="130218"/>
                </a:lnTo>
                <a:lnTo>
                  <a:pt x="2009103" y="113264"/>
                </a:lnTo>
                <a:lnTo>
                  <a:pt x="2029212" y="76767"/>
                </a:lnTo>
                <a:lnTo>
                  <a:pt x="2030692" y="61448"/>
                </a:lnTo>
                <a:lnTo>
                  <a:pt x="2028317" y="47257"/>
                </a:lnTo>
                <a:lnTo>
                  <a:pt x="2005273" y="13397"/>
                </a:lnTo>
                <a:lnTo>
                  <a:pt x="19657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59797" y="4665351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195071" y="130270"/>
                </a:lnTo>
                <a:lnTo>
                  <a:pt x="238457" y="113298"/>
                </a:lnTo>
                <a:lnTo>
                  <a:pt x="258551" y="76783"/>
                </a:lnTo>
                <a:lnTo>
                  <a:pt x="260031" y="61454"/>
                </a:lnTo>
                <a:lnTo>
                  <a:pt x="257653" y="47269"/>
                </a:lnTo>
                <a:lnTo>
                  <a:pt x="234608" y="13406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348183" y="4665369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80" y="330"/>
                </a:lnTo>
                <a:lnTo>
                  <a:pt x="21598" y="16959"/>
                </a:lnTo>
                <a:lnTo>
                  <a:pt x="1481" y="53470"/>
                </a:lnTo>
                <a:lnTo>
                  <a:pt x="0" y="68801"/>
                </a:lnTo>
                <a:lnTo>
                  <a:pt x="2381" y="82995"/>
                </a:lnTo>
                <a:lnTo>
                  <a:pt x="25443" y="116856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3" y="113292"/>
                </a:lnTo>
                <a:lnTo>
                  <a:pt x="406836" y="76780"/>
                </a:lnTo>
                <a:lnTo>
                  <a:pt x="408316" y="61448"/>
                </a:lnTo>
                <a:lnTo>
                  <a:pt x="405940" y="47257"/>
                </a:lnTo>
                <a:lnTo>
                  <a:pt x="382892" y="13397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3113" y="4665351"/>
            <a:ext cx="1207770" cy="130810"/>
          </a:xfrm>
          <a:custGeom>
            <a:avLst/>
            <a:gdLst/>
            <a:ahLst/>
            <a:cxnLst/>
            <a:rect l="l" t="t" r="r" b="b"/>
            <a:pathLst>
              <a:path w="1207769" h="130810">
                <a:moveTo>
                  <a:pt x="1142314" y="0"/>
                </a:moveTo>
                <a:lnTo>
                  <a:pt x="58374" y="329"/>
                </a:lnTo>
                <a:lnTo>
                  <a:pt x="21593" y="16968"/>
                </a:lnTo>
                <a:lnTo>
                  <a:pt x="1481" y="53481"/>
                </a:lnTo>
                <a:lnTo>
                  <a:pt x="0" y="68804"/>
                </a:lnTo>
                <a:lnTo>
                  <a:pt x="2377" y="82997"/>
                </a:lnTo>
                <a:lnTo>
                  <a:pt x="25429" y="116865"/>
                </a:lnTo>
                <a:lnTo>
                  <a:pt x="64943" y="130270"/>
                </a:lnTo>
                <a:lnTo>
                  <a:pt x="1142314" y="130270"/>
                </a:lnTo>
                <a:lnTo>
                  <a:pt x="1185697" y="113291"/>
                </a:lnTo>
                <a:lnTo>
                  <a:pt x="1205805" y="76774"/>
                </a:lnTo>
                <a:lnTo>
                  <a:pt x="1207286" y="61444"/>
                </a:lnTo>
                <a:lnTo>
                  <a:pt x="1204903" y="47261"/>
                </a:lnTo>
                <a:lnTo>
                  <a:pt x="1181836" y="13404"/>
                </a:lnTo>
                <a:lnTo>
                  <a:pt x="11423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976766" y="4665351"/>
            <a:ext cx="899794" cy="130810"/>
          </a:xfrm>
          <a:custGeom>
            <a:avLst/>
            <a:gdLst/>
            <a:ahLst/>
            <a:cxnLst/>
            <a:rect l="l" t="t" r="r" b="b"/>
            <a:pathLst>
              <a:path w="899794" h="130810">
                <a:moveTo>
                  <a:pt x="834859" y="0"/>
                </a:moveTo>
                <a:lnTo>
                  <a:pt x="58367" y="330"/>
                </a:lnTo>
                <a:lnTo>
                  <a:pt x="21578" y="16970"/>
                </a:lnTo>
                <a:lnTo>
                  <a:pt x="1479" y="53484"/>
                </a:lnTo>
                <a:lnTo>
                  <a:pt x="0" y="68807"/>
                </a:lnTo>
                <a:lnTo>
                  <a:pt x="2375" y="82999"/>
                </a:lnTo>
                <a:lnTo>
                  <a:pt x="25417" y="116866"/>
                </a:lnTo>
                <a:lnTo>
                  <a:pt x="64947" y="130270"/>
                </a:lnTo>
                <a:lnTo>
                  <a:pt x="834859" y="130270"/>
                </a:lnTo>
                <a:lnTo>
                  <a:pt x="878238" y="113306"/>
                </a:lnTo>
                <a:lnTo>
                  <a:pt x="898328" y="76792"/>
                </a:lnTo>
                <a:lnTo>
                  <a:pt x="899807" y="61464"/>
                </a:lnTo>
                <a:lnTo>
                  <a:pt x="897433" y="47277"/>
                </a:lnTo>
                <a:lnTo>
                  <a:pt x="874400" y="13408"/>
                </a:lnTo>
                <a:lnTo>
                  <a:pt x="8348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899667" y="4665351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60" y="331"/>
                </a:lnTo>
                <a:lnTo>
                  <a:pt x="21573" y="16978"/>
                </a:lnTo>
                <a:lnTo>
                  <a:pt x="1479" y="53493"/>
                </a:lnTo>
                <a:lnTo>
                  <a:pt x="0" y="68817"/>
                </a:lnTo>
                <a:lnTo>
                  <a:pt x="2377" y="83007"/>
                </a:lnTo>
                <a:lnTo>
                  <a:pt x="25422" y="116868"/>
                </a:lnTo>
                <a:lnTo>
                  <a:pt x="64959" y="130270"/>
                </a:lnTo>
                <a:lnTo>
                  <a:pt x="928877" y="130270"/>
                </a:lnTo>
                <a:lnTo>
                  <a:pt x="972263" y="113298"/>
                </a:lnTo>
                <a:lnTo>
                  <a:pt x="992357" y="76783"/>
                </a:lnTo>
                <a:lnTo>
                  <a:pt x="993837" y="61454"/>
                </a:lnTo>
                <a:lnTo>
                  <a:pt x="991459" y="47269"/>
                </a:lnTo>
                <a:lnTo>
                  <a:pt x="968414" y="13406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23545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1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95071" y="130252"/>
                </a:lnTo>
                <a:lnTo>
                  <a:pt x="238433" y="113285"/>
                </a:lnTo>
                <a:lnTo>
                  <a:pt x="258549" y="76775"/>
                </a:lnTo>
                <a:lnTo>
                  <a:pt x="260031" y="61448"/>
                </a:lnTo>
                <a:lnTo>
                  <a:pt x="257653" y="47257"/>
                </a:lnTo>
                <a:lnTo>
                  <a:pt x="234591" y="13397"/>
                </a:lnTo>
                <a:lnTo>
                  <a:pt x="1950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331818" y="4969302"/>
            <a:ext cx="1024255" cy="130810"/>
          </a:xfrm>
          <a:custGeom>
            <a:avLst/>
            <a:gdLst/>
            <a:ahLst/>
            <a:cxnLst/>
            <a:rect l="l" t="t" r="r" b="b"/>
            <a:pathLst>
              <a:path w="1024255" h="130810">
                <a:moveTo>
                  <a:pt x="362935" y="0"/>
                </a:moveTo>
                <a:lnTo>
                  <a:pt x="58366" y="332"/>
                </a:lnTo>
                <a:lnTo>
                  <a:pt x="21577" y="16969"/>
                </a:lnTo>
                <a:lnTo>
                  <a:pt x="1479" y="53481"/>
                </a:lnTo>
                <a:lnTo>
                  <a:pt x="0" y="68814"/>
                </a:lnTo>
                <a:lnTo>
                  <a:pt x="2380" y="83000"/>
                </a:lnTo>
                <a:lnTo>
                  <a:pt x="25436" y="116854"/>
                </a:lnTo>
                <a:lnTo>
                  <a:pt x="64976" y="130252"/>
                </a:lnTo>
                <a:lnTo>
                  <a:pt x="362935" y="130252"/>
                </a:lnTo>
                <a:lnTo>
                  <a:pt x="406291" y="113292"/>
                </a:lnTo>
                <a:lnTo>
                  <a:pt x="426403" y="76783"/>
                </a:lnTo>
                <a:lnTo>
                  <a:pt x="427884" y="61457"/>
                </a:lnTo>
                <a:lnTo>
                  <a:pt x="425509" y="47264"/>
                </a:lnTo>
                <a:lnTo>
                  <a:pt x="402459" y="13400"/>
                </a:lnTo>
                <a:lnTo>
                  <a:pt x="362935" y="0"/>
                </a:lnTo>
                <a:close/>
              </a:path>
              <a:path w="1024255" h="130810">
                <a:moveTo>
                  <a:pt x="958769" y="0"/>
                </a:moveTo>
                <a:lnTo>
                  <a:pt x="654284" y="326"/>
                </a:lnTo>
                <a:lnTo>
                  <a:pt x="617492" y="16944"/>
                </a:lnTo>
                <a:lnTo>
                  <a:pt x="597374" y="53450"/>
                </a:lnTo>
                <a:lnTo>
                  <a:pt x="595892" y="68779"/>
                </a:lnTo>
                <a:lnTo>
                  <a:pt x="598267" y="82973"/>
                </a:lnTo>
                <a:lnTo>
                  <a:pt x="621315" y="116846"/>
                </a:lnTo>
                <a:lnTo>
                  <a:pt x="660827" y="130252"/>
                </a:lnTo>
                <a:lnTo>
                  <a:pt x="958769" y="130252"/>
                </a:lnTo>
                <a:lnTo>
                  <a:pt x="1002136" y="113286"/>
                </a:lnTo>
                <a:lnTo>
                  <a:pt x="1022248" y="76775"/>
                </a:lnTo>
                <a:lnTo>
                  <a:pt x="1023730" y="61448"/>
                </a:lnTo>
                <a:lnTo>
                  <a:pt x="1021352" y="47257"/>
                </a:lnTo>
                <a:lnTo>
                  <a:pt x="998295" y="13397"/>
                </a:lnTo>
                <a:lnTo>
                  <a:pt x="9587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03778" y="4969302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195070" y="0"/>
                </a:moveTo>
                <a:lnTo>
                  <a:pt x="58372" y="330"/>
                </a:lnTo>
                <a:lnTo>
                  <a:pt x="21577" y="16959"/>
                </a:lnTo>
                <a:lnTo>
                  <a:pt x="1479" y="53469"/>
                </a:lnTo>
                <a:lnTo>
                  <a:pt x="0" y="68800"/>
                </a:lnTo>
                <a:lnTo>
                  <a:pt x="2377" y="82990"/>
                </a:lnTo>
                <a:lnTo>
                  <a:pt x="25421" y="116851"/>
                </a:lnTo>
                <a:lnTo>
                  <a:pt x="64961" y="130252"/>
                </a:lnTo>
                <a:lnTo>
                  <a:pt x="195070" y="130252"/>
                </a:lnTo>
                <a:lnTo>
                  <a:pt x="238452" y="113286"/>
                </a:lnTo>
                <a:lnTo>
                  <a:pt x="258550" y="76775"/>
                </a:lnTo>
                <a:lnTo>
                  <a:pt x="260030" y="61448"/>
                </a:lnTo>
                <a:lnTo>
                  <a:pt x="257655" y="47257"/>
                </a:lnTo>
                <a:lnTo>
                  <a:pt x="234612" y="13397"/>
                </a:lnTo>
                <a:lnTo>
                  <a:pt x="1950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59787" y="4969431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13" y="0"/>
                </a:moveTo>
                <a:lnTo>
                  <a:pt x="58368" y="203"/>
                </a:lnTo>
                <a:lnTo>
                  <a:pt x="21578" y="16838"/>
                </a:lnTo>
                <a:lnTo>
                  <a:pt x="1479" y="53350"/>
                </a:lnTo>
                <a:lnTo>
                  <a:pt x="0" y="68681"/>
                </a:lnTo>
                <a:lnTo>
                  <a:pt x="2380" y="82869"/>
                </a:lnTo>
                <a:lnTo>
                  <a:pt x="25433" y="116725"/>
                </a:lnTo>
                <a:lnTo>
                  <a:pt x="64971" y="130124"/>
                </a:lnTo>
                <a:lnTo>
                  <a:pt x="296213" y="130124"/>
                </a:lnTo>
                <a:lnTo>
                  <a:pt x="2962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68269" y="4969302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56" y="0"/>
                </a:moveTo>
                <a:lnTo>
                  <a:pt x="58373" y="330"/>
                </a:lnTo>
                <a:lnTo>
                  <a:pt x="21578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343356" y="130252"/>
                </a:lnTo>
                <a:lnTo>
                  <a:pt x="386731" y="113293"/>
                </a:lnTo>
                <a:lnTo>
                  <a:pt x="406825" y="76784"/>
                </a:lnTo>
                <a:lnTo>
                  <a:pt x="408305" y="61458"/>
                </a:lnTo>
                <a:lnTo>
                  <a:pt x="405933" y="47265"/>
                </a:lnTo>
                <a:lnTo>
                  <a:pt x="382902" y="13400"/>
                </a:lnTo>
                <a:lnTo>
                  <a:pt x="3433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71928" y="4969302"/>
            <a:ext cx="213360" cy="130810"/>
          </a:xfrm>
          <a:custGeom>
            <a:avLst/>
            <a:gdLst/>
            <a:ahLst/>
            <a:cxnLst/>
            <a:rect l="l" t="t" r="r" b="b"/>
            <a:pathLst>
              <a:path w="213359" h="130810">
                <a:moveTo>
                  <a:pt x="148170" y="0"/>
                </a:moveTo>
                <a:lnTo>
                  <a:pt x="58380" y="328"/>
                </a:lnTo>
                <a:lnTo>
                  <a:pt x="21584" y="16951"/>
                </a:lnTo>
                <a:lnTo>
                  <a:pt x="1480" y="53460"/>
                </a:lnTo>
                <a:lnTo>
                  <a:pt x="0" y="68789"/>
                </a:lnTo>
                <a:lnTo>
                  <a:pt x="2375" y="82981"/>
                </a:lnTo>
                <a:lnTo>
                  <a:pt x="25417" y="116848"/>
                </a:lnTo>
                <a:lnTo>
                  <a:pt x="64947" y="130252"/>
                </a:lnTo>
                <a:lnTo>
                  <a:pt x="148170" y="130252"/>
                </a:lnTo>
                <a:lnTo>
                  <a:pt x="191557" y="113286"/>
                </a:lnTo>
                <a:lnTo>
                  <a:pt x="211652" y="76775"/>
                </a:lnTo>
                <a:lnTo>
                  <a:pt x="213131" y="61448"/>
                </a:lnTo>
                <a:lnTo>
                  <a:pt x="210757" y="47257"/>
                </a:lnTo>
                <a:lnTo>
                  <a:pt x="187717" y="13397"/>
                </a:lnTo>
                <a:lnTo>
                  <a:pt x="1481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899680" y="4969302"/>
            <a:ext cx="1207135" cy="130810"/>
          </a:xfrm>
          <a:custGeom>
            <a:avLst/>
            <a:gdLst/>
            <a:ahLst/>
            <a:cxnLst/>
            <a:rect l="l" t="t" r="r" b="b"/>
            <a:pathLst>
              <a:path w="1207134" h="130810">
                <a:moveTo>
                  <a:pt x="1142034" y="0"/>
                </a:moveTo>
                <a:lnTo>
                  <a:pt x="58371" y="330"/>
                </a:lnTo>
                <a:lnTo>
                  <a:pt x="21573" y="16959"/>
                </a:lnTo>
                <a:lnTo>
                  <a:pt x="1479" y="53469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1142034" y="130252"/>
                </a:lnTo>
                <a:lnTo>
                  <a:pt x="1185416" y="113286"/>
                </a:lnTo>
                <a:lnTo>
                  <a:pt x="1205515" y="76775"/>
                </a:lnTo>
                <a:lnTo>
                  <a:pt x="1206994" y="61448"/>
                </a:lnTo>
                <a:lnTo>
                  <a:pt x="1204619" y="47257"/>
                </a:lnTo>
                <a:lnTo>
                  <a:pt x="1181575" y="13397"/>
                </a:lnTo>
                <a:lnTo>
                  <a:pt x="1142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35428" y="3521768"/>
            <a:ext cx="1791335" cy="130810"/>
          </a:xfrm>
          <a:custGeom>
            <a:avLst/>
            <a:gdLst/>
            <a:ahLst/>
            <a:cxnLst/>
            <a:rect l="l" t="t" r="r" b="b"/>
            <a:pathLst>
              <a:path w="1791334" h="130810">
                <a:moveTo>
                  <a:pt x="1726228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5"/>
                </a:lnTo>
                <a:lnTo>
                  <a:pt x="0" y="68801"/>
                </a:lnTo>
                <a:lnTo>
                  <a:pt x="2375" y="82988"/>
                </a:lnTo>
                <a:lnTo>
                  <a:pt x="25417" y="116849"/>
                </a:lnTo>
                <a:lnTo>
                  <a:pt x="64960" y="130252"/>
                </a:lnTo>
                <a:lnTo>
                  <a:pt x="1726228" y="130252"/>
                </a:lnTo>
                <a:lnTo>
                  <a:pt x="1769589" y="113287"/>
                </a:lnTo>
                <a:lnTo>
                  <a:pt x="1789706" y="76778"/>
                </a:lnTo>
                <a:lnTo>
                  <a:pt x="1791188" y="61452"/>
                </a:lnTo>
                <a:lnTo>
                  <a:pt x="1788807" y="47262"/>
                </a:lnTo>
                <a:lnTo>
                  <a:pt x="1765744" y="13401"/>
                </a:lnTo>
                <a:lnTo>
                  <a:pt x="17262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100875" y="5265973"/>
            <a:ext cx="1124585" cy="130810"/>
          </a:xfrm>
          <a:custGeom>
            <a:avLst/>
            <a:gdLst/>
            <a:ahLst/>
            <a:cxnLst/>
            <a:rect l="l" t="t" r="r" b="b"/>
            <a:pathLst>
              <a:path w="1124584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1059100" y="130252"/>
                </a:lnTo>
                <a:lnTo>
                  <a:pt x="1098643" y="116854"/>
                </a:lnTo>
                <a:lnTo>
                  <a:pt x="1121686" y="82994"/>
                </a:lnTo>
                <a:lnTo>
                  <a:pt x="1124061" y="68803"/>
                </a:lnTo>
                <a:lnTo>
                  <a:pt x="1122581" y="53477"/>
                </a:lnTo>
                <a:lnTo>
                  <a:pt x="1102483" y="16966"/>
                </a:lnTo>
                <a:lnTo>
                  <a:pt x="1065689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99944" y="5265973"/>
            <a:ext cx="335280" cy="130810"/>
          </a:xfrm>
          <a:custGeom>
            <a:avLst/>
            <a:gdLst/>
            <a:ahLst/>
            <a:cxnLst/>
            <a:rect l="l" t="t" r="r" b="b"/>
            <a:pathLst>
              <a:path w="335279" h="130810">
                <a:moveTo>
                  <a:pt x="64960" y="0"/>
                </a:moveTo>
                <a:lnTo>
                  <a:pt x="25436" y="13400"/>
                </a:lnTo>
                <a:lnTo>
                  <a:pt x="2380" y="47261"/>
                </a:lnTo>
                <a:lnTo>
                  <a:pt x="0" y="61451"/>
                </a:lnTo>
                <a:lnTo>
                  <a:pt x="1481" y="76782"/>
                </a:lnTo>
                <a:lnTo>
                  <a:pt x="21590" y="113292"/>
                </a:lnTo>
                <a:lnTo>
                  <a:pt x="58377" y="129922"/>
                </a:lnTo>
                <a:lnTo>
                  <a:pt x="64960" y="130252"/>
                </a:lnTo>
                <a:lnTo>
                  <a:pt x="269861" y="130252"/>
                </a:lnTo>
                <a:lnTo>
                  <a:pt x="309397" y="116854"/>
                </a:lnTo>
                <a:lnTo>
                  <a:pt x="332446" y="82994"/>
                </a:lnTo>
                <a:lnTo>
                  <a:pt x="334822" y="68803"/>
                </a:lnTo>
                <a:lnTo>
                  <a:pt x="333341" y="53477"/>
                </a:lnTo>
                <a:lnTo>
                  <a:pt x="313237" y="16966"/>
                </a:lnTo>
                <a:lnTo>
                  <a:pt x="276447" y="330"/>
                </a:lnTo>
                <a:lnTo>
                  <a:pt x="649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709692" y="5265973"/>
            <a:ext cx="260350" cy="130810"/>
          </a:xfrm>
          <a:custGeom>
            <a:avLst/>
            <a:gdLst/>
            <a:ahLst/>
            <a:cxnLst/>
            <a:rect l="l" t="t" r="r" b="b"/>
            <a:pathLst>
              <a:path w="260350" h="130810">
                <a:moveTo>
                  <a:pt x="64983" y="0"/>
                </a:moveTo>
                <a:lnTo>
                  <a:pt x="25454" y="13396"/>
                </a:lnTo>
                <a:lnTo>
                  <a:pt x="2384" y="47246"/>
                </a:lnTo>
                <a:lnTo>
                  <a:pt x="0" y="61432"/>
                </a:lnTo>
                <a:lnTo>
                  <a:pt x="1480" y="76765"/>
                </a:lnTo>
                <a:lnTo>
                  <a:pt x="21588" y="113278"/>
                </a:lnTo>
                <a:lnTo>
                  <a:pt x="58367" y="129918"/>
                </a:lnTo>
                <a:lnTo>
                  <a:pt x="64983" y="130252"/>
                </a:lnTo>
                <a:lnTo>
                  <a:pt x="195082" y="130252"/>
                </a:lnTo>
                <a:lnTo>
                  <a:pt x="234616" y="116859"/>
                </a:lnTo>
                <a:lnTo>
                  <a:pt x="257685" y="83010"/>
                </a:lnTo>
                <a:lnTo>
                  <a:pt x="260067" y="68823"/>
                </a:lnTo>
                <a:lnTo>
                  <a:pt x="258586" y="53495"/>
                </a:lnTo>
                <a:lnTo>
                  <a:pt x="238479" y="16981"/>
                </a:lnTo>
                <a:lnTo>
                  <a:pt x="201701" y="334"/>
                </a:lnTo>
                <a:lnTo>
                  <a:pt x="649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316491" y="5266057"/>
            <a:ext cx="939800" cy="130175"/>
          </a:xfrm>
          <a:custGeom>
            <a:avLst/>
            <a:gdLst/>
            <a:ahLst/>
            <a:cxnLst/>
            <a:rect l="l" t="t" r="r" b="b"/>
            <a:pathLst>
              <a:path w="939800" h="130175">
                <a:moveTo>
                  <a:pt x="939509" y="0"/>
                </a:moveTo>
                <a:lnTo>
                  <a:pt x="58384" y="243"/>
                </a:lnTo>
                <a:lnTo>
                  <a:pt x="21584" y="16867"/>
                </a:lnTo>
                <a:lnTo>
                  <a:pt x="1480" y="53375"/>
                </a:lnTo>
                <a:lnTo>
                  <a:pt x="0" y="68699"/>
                </a:lnTo>
                <a:lnTo>
                  <a:pt x="2370" y="82894"/>
                </a:lnTo>
                <a:lnTo>
                  <a:pt x="25402" y="116765"/>
                </a:lnTo>
                <a:lnTo>
                  <a:pt x="64936" y="130168"/>
                </a:lnTo>
                <a:lnTo>
                  <a:pt x="939509" y="130168"/>
                </a:lnTo>
                <a:lnTo>
                  <a:pt x="9395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6754" y="5265973"/>
            <a:ext cx="217170" cy="130810"/>
          </a:xfrm>
          <a:custGeom>
            <a:avLst/>
            <a:gdLst/>
            <a:ahLst/>
            <a:cxnLst/>
            <a:rect l="l" t="t" r="r" b="b"/>
            <a:pathLst>
              <a:path w="217169" h="130810">
                <a:moveTo>
                  <a:pt x="151702" y="0"/>
                </a:moveTo>
                <a:lnTo>
                  <a:pt x="58379" y="328"/>
                </a:lnTo>
                <a:lnTo>
                  <a:pt x="21584" y="16959"/>
                </a:lnTo>
                <a:lnTo>
                  <a:pt x="1480" y="53468"/>
                </a:lnTo>
                <a:lnTo>
                  <a:pt x="0" y="68793"/>
                </a:lnTo>
                <a:lnTo>
                  <a:pt x="2373" y="82986"/>
                </a:lnTo>
                <a:lnTo>
                  <a:pt x="25413" y="116851"/>
                </a:lnTo>
                <a:lnTo>
                  <a:pt x="64948" y="130252"/>
                </a:lnTo>
                <a:lnTo>
                  <a:pt x="151702" y="130252"/>
                </a:lnTo>
                <a:lnTo>
                  <a:pt x="195083" y="113293"/>
                </a:lnTo>
                <a:lnTo>
                  <a:pt x="215182" y="76783"/>
                </a:lnTo>
                <a:lnTo>
                  <a:pt x="216662" y="61452"/>
                </a:lnTo>
                <a:lnTo>
                  <a:pt x="214284" y="47262"/>
                </a:lnTo>
                <a:lnTo>
                  <a:pt x="191239" y="13401"/>
                </a:lnTo>
                <a:lnTo>
                  <a:pt x="15170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514106" y="5265973"/>
            <a:ext cx="379730" cy="130810"/>
          </a:xfrm>
          <a:custGeom>
            <a:avLst/>
            <a:gdLst/>
            <a:ahLst/>
            <a:cxnLst/>
            <a:rect l="l" t="t" r="r" b="b"/>
            <a:pathLst>
              <a:path w="379730" h="130810">
                <a:moveTo>
                  <a:pt x="314439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314439" y="130252"/>
                </a:lnTo>
                <a:lnTo>
                  <a:pt x="357820" y="113293"/>
                </a:lnTo>
                <a:lnTo>
                  <a:pt x="377919" y="76783"/>
                </a:lnTo>
                <a:lnTo>
                  <a:pt x="379399" y="61452"/>
                </a:lnTo>
                <a:lnTo>
                  <a:pt x="377021" y="47262"/>
                </a:lnTo>
                <a:lnTo>
                  <a:pt x="353976" y="13401"/>
                </a:lnTo>
                <a:lnTo>
                  <a:pt x="3144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035622" y="5265973"/>
            <a:ext cx="1412875" cy="130810"/>
          </a:xfrm>
          <a:custGeom>
            <a:avLst/>
            <a:gdLst/>
            <a:ahLst/>
            <a:cxnLst/>
            <a:rect l="l" t="t" r="r" b="b"/>
            <a:pathLst>
              <a:path w="1412875" h="130810">
                <a:moveTo>
                  <a:pt x="1347851" y="0"/>
                </a:moveTo>
                <a:lnTo>
                  <a:pt x="58372" y="330"/>
                </a:lnTo>
                <a:lnTo>
                  <a:pt x="21578" y="16966"/>
                </a:lnTo>
                <a:lnTo>
                  <a:pt x="1479" y="53477"/>
                </a:lnTo>
                <a:lnTo>
                  <a:pt x="0" y="68803"/>
                </a:lnTo>
                <a:lnTo>
                  <a:pt x="2375" y="82994"/>
                </a:lnTo>
                <a:lnTo>
                  <a:pt x="25418" y="116854"/>
                </a:lnTo>
                <a:lnTo>
                  <a:pt x="64960" y="130252"/>
                </a:lnTo>
                <a:lnTo>
                  <a:pt x="1347851" y="130252"/>
                </a:lnTo>
                <a:lnTo>
                  <a:pt x="1391232" y="113293"/>
                </a:lnTo>
                <a:lnTo>
                  <a:pt x="1411331" y="76783"/>
                </a:lnTo>
                <a:lnTo>
                  <a:pt x="1412810" y="61452"/>
                </a:lnTo>
                <a:lnTo>
                  <a:pt x="1410433" y="47262"/>
                </a:lnTo>
                <a:lnTo>
                  <a:pt x="1387388" y="13401"/>
                </a:lnTo>
                <a:lnTo>
                  <a:pt x="134785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976766" y="5584437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2" y="0"/>
                </a:moveTo>
                <a:lnTo>
                  <a:pt x="58398" y="325"/>
                </a:lnTo>
                <a:lnTo>
                  <a:pt x="21589" y="16932"/>
                </a:lnTo>
                <a:lnTo>
                  <a:pt x="1480" y="53433"/>
                </a:lnTo>
                <a:lnTo>
                  <a:pt x="0" y="68763"/>
                </a:lnTo>
                <a:lnTo>
                  <a:pt x="2372" y="82957"/>
                </a:lnTo>
                <a:lnTo>
                  <a:pt x="25406" y="116829"/>
                </a:lnTo>
                <a:lnTo>
                  <a:pt x="64935" y="130235"/>
                </a:lnTo>
                <a:lnTo>
                  <a:pt x="343332" y="130235"/>
                </a:lnTo>
                <a:lnTo>
                  <a:pt x="386715" y="113274"/>
                </a:lnTo>
                <a:lnTo>
                  <a:pt x="406813" y="76768"/>
                </a:lnTo>
                <a:lnTo>
                  <a:pt x="408293" y="61445"/>
                </a:lnTo>
                <a:lnTo>
                  <a:pt x="405921" y="47252"/>
                </a:lnTo>
                <a:lnTo>
                  <a:pt x="382883" y="13395"/>
                </a:lnTo>
                <a:lnTo>
                  <a:pt x="34333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468283" y="5584437"/>
            <a:ext cx="687070" cy="130810"/>
          </a:xfrm>
          <a:custGeom>
            <a:avLst/>
            <a:gdLst/>
            <a:ahLst/>
            <a:cxnLst/>
            <a:rect l="l" t="t" r="r" b="b"/>
            <a:pathLst>
              <a:path w="687069" h="130810">
                <a:moveTo>
                  <a:pt x="621753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621753" y="130235"/>
                </a:lnTo>
                <a:lnTo>
                  <a:pt x="665125" y="113274"/>
                </a:lnTo>
                <a:lnTo>
                  <a:pt x="685233" y="76768"/>
                </a:lnTo>
                <a:lnTo>
                  <a:pt x="686714" y="61445"/>
                </a:lnTo>
                <a:lnTo>
                  <a:pt x="684340" y="47252"/>
                </a:lnTo>
                <a:lnTo>
                  <a:pt x="661293" y="13395"/>
                </a:lnTo>
                <a:lnTo>
                  <a:pt x="6217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9667" y="5584437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10">
                <a:moveTo>
                  <a:pt x="928877" y="0"/>
                </a:moveTo>
                <a:lnTo>
                  <a:pt x="58386" y="328"/>
                </a:lnTo>
                <a:lnTo>
                  <a:pt x="21583" y="16947"/>
                </a:lnTo>
                <a:lnTo>
                  <a:pt x="1480" y="53451"/>
                </a:lnTo>
                <a:lnTo>
                  <a:pt x="0" y="68783"/>
                </a:lnTo>
                <a:lnTo>
                  <a:pt x="2377" y="82973"/>
                </a:lnTo>
                <a:lnTo>
                  <a:pt x="25422" y="116834"/>
                </a:lnTo>
                <a:lnTo>
                  <a:pt x="64959" y="130235"/>
                </a:lnTo>
                <a:lnTo>
                  <a:pt x="928877" y="130235"/>
                </a:lnTo>
                <a:lnTo>
                  <a:pt x="972255" y="113274"/>
                </a:lnTo>
                <a:lnTo>
                  <a:pt x="992358" y="76768"/>
                </a:lnTo>
                <a:lnTo>
                  <a:pt x="993838" y="61445"/>
                </a:lnTo>
                <a:lnTo>
                  <a:pt x="991465" y="47252"/>
                </a:lnTo>
                <a:lnTo>
                  <a:pt x="968423" y="13395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608008" y="5881090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10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173380" y="130270"/>
                </a:lnTo>
                <a:lnTo>
                  <a:pt x="216766" y="113292"/>
                </a:lnTo>
                <a:lnTo>
                  <a:pt x="236860" y="76778"/>
                </a:lnTo>
                <a:lnTo>
                  <a:pt x="238340" y="61454"/>
                </a:lnTo>
                <a:lnTo>
                  <a:pt x="235962" y="47268"/>
                </a:lnTo>
                <a:lnTo>
                  <a:pt x="212917" y="13406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94015" y="5881090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10">
                <a:moveTo>
                  <a:pt x="283945" y="0"/>
                </a:moveTo>
                <a:lnTo>
                  <a:pt x="58354" y="333"/>
                </a:lnTo>
                <a:lnTo>
                  <a:pt x="21568" y="16984"/>
                </a:lnTo>
                <a:lnTo>
                  <a:pt x="1478" y="53500"/>
                </a:lnTo>
                <a:lnTo>
                  <a:pt x="0" y="68825"/>
                </a:lnTo>
                <a:lnTo>
                  <a:pt x="2379" y="83009"/>
                </a:lnTo>
                <a:lnTo>
                  <a:pt x="25427" y="116866"/>
                </a:lnTo>
                <a:lnTo>
                  <a:pt x="64971" y="130270"/>
                </a:lnTo>
                <a:lnTo>
                  <a:pt x="283945" y="130270"/>
                </a:lnTo>
                <a:lnTo>
                  <a:pt x="327336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8" y="13406"/>
                </a:lnTo>
                <a:lnTo>
                  <a:pt x="283945" y="0"/>
                </a:lnTo>
                <a:close/>
              </a:path>
              <a:path w="1224915" h="130810">
                <a:moveTo>
                  <a:pt x="721968" y="0"/>
                </a:moveTo>
                <a:lnTo>
                  <a:pt x="496388" y="330"/>
                </a:lnTo>
                <a:lnTo>
                  <a:pt x="459596" y="16969"/>
                </a:lnTo>
                <a:lnTo>
                  <a:pt x="439501" y="53482"/>
                </a:lnTo>
                <a:lnTo>
                  <a:pt x="438021" y="68805"/>
                </a:lnTo>
                <a:lnTo>
                  <a:pt x="440396" y="82993"/>
                </a:lnTo>
                <a:lnTo>
                  <a:pt x="463433" y="116861"/>
                </a:lnTo>
                <a:lnTo>
                  <a:pt x="502969" y="130270"/>
                </a:lnTo>
                <a:lnTo>
                  <a:pt x="721968" y="130270"/>
                </a:lnTo>
                <a:lnTo>
                  <a:pt x="765336" y="113300"/>
                </a:lnTo>
                <a:lnTo>
                  <a:pt x="785436" y="76787"/>
                </a:lnTo>
                <a:lnTo>
                  <a:pt x="786916" y="61464"/>
                </a:lnTo>
                <a:lnTo>
                  <a:pt x="784540" y="47276"/>
                </a:lnTo>
                <a:lnTo>
                  <a:pt x="761498" y="13408"/>
                </a:lnTo>
                <a:lnTo>
                  <a:pt x="721968" y="0"/>
                </a:lnTo>
                <a:close/>
              </a:path>
              <a:path w="1224915" h="130810">
                <a:moveTo>
                  <a:pt x="1159953" y="0"/>
                </a:moveTo>
                <a:lnTo>
                  <a:pt x="934349" y="333"/>
                </a:lnTo>
                <a:lnTo>
                  <a:pt x="897563" y="16984"/>
                </a:lnTo>
                <a:lnTo>
                  <a:pt x="877473" y="53500"/>
                </a:lnTo>
                <a:lnTo>
                  <a:pt x="875995" y="68825"/>
                </a:lnTo>
                <a:lnTo>
                  <a:pt x="878374" y="83009"/>
                </a:lnTo>
                <a:lnTo>
                  <a:pt x="901423" y="116866"/>
                </a:lnTo>
                <a:lnTo>
                  <a:pt x="940967" y="130270"/>
                </a:lnTo>
                <a:lnTo>
                  <a:pt x="1159953" y="130270"/>
                </a:lnTo>
                <a:lnTo>
                  <a:pt x="1203344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6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929743" y="5881090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10">
                <a:moveTo>
                  <a:pt x="1210233" y="0"/>
                </a:moveTo>
                <a:lnTo>
                  <a:pt x="58359" y="331"/>
                </a:lnTo>
                <a:lnTo>
                  <a:pt x="21568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70"/>
                </a:lnTo>
                <a:lnTo>
                  <a:pt x="1210233" y="130270"/>
                </a:lnTo>
                <a:lnTo>
                  <a:pt x="1253619" y="113292"/>
                </a:lnTo>
                <a:lnTo>
                  <a:pt x="1273713" y="76778"/>
                </a:lnTo>
                <a:lnTo>
                  <a:pt x="1275193" y="61454"/>
                </a:lnTo>
                <a:lnTo>
                  <a:pt x="1272815" y="47268"/>
                </a:lnTo>
                <a:lnTo>
                  <a:pt x="1249770" y="13406"/>
                </a:lnTo>
                <a:lnTo>
                  <a:pt x="12102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905582" y="5881376"/>
            <a:ext cx="350520" cy="130175"/>
          </a:xfrm>
          <a:custGeom>
            <a:avLst/>
            <a:gdLst/>
            <a:ahLst/>
            <a:cxnLst/>
            <a:rect l="l" t="t" r="r" b="b"/>
            <a:pathLst>
              <a:path w="350519" h="130175">
                <a:moveTo>
                  <a:pt x="350417" y="0"/>
                </a:moveTo>
                <a:lnTo>
                  <a:pt x="58361" y="45"/>
                </a:lnTo>
                <a:lnTo>
                  <a:pt x="21573" y="16691"/>
                </a:lnTo>
                <a:lnTo>
                  <a:pt x="1479" y="53205"/>
                </a:lnTo>
                <a:lnTo>
                  <a:pt x="0" y="68530"/>
                </a:lnTo>
                <a:lnTo>
                  <a:pt x="2377" y="82715"/>
                </a:lnTo>
                <a:lnTo>
                  <a:pt x="25422" y="116577"/>
                </a:lnTo>
                <a:lnTo>
                  <a:pt x="64959" y="129984"/>
                </a:lnTo>
                <a:lnTo>
                  <a:pt x="350417" y="129984"/>
                </a:lnTo>
                <a:lnTo>
                  <a:pt x="3504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468282" y="6185060"/>
            <a:ext cx="788035" cy="130810"/>
          </a:xfrm>
          <a:custGeom>
            <a:avLst/>
            <a:gdLst/>
            <a:ahLst/>
            <a:cxnLst/>
            <a:rect l="l" t="t" r="r" b="b"/>
            <a:pathLst>
              <a:path w="788034" h="130810">
                <a:moveTo>
                  <a:pt x="787717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787717" y="130235"/>
                </a:lnTo>
                <a:lnTo>
                  <a:pt x="7877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976766" y="6185060"/>
            <a:ext cx="408305" cy="130810"/>
          </a:xfrm>
          <a:custGeom>
            <a:avLst/>
            <a:gdLst/>
            <a:ahLst/>
            <a:cxnLst/>
            <a:rect l="l" t="t" r="r" b="b"/>
            <a:pathLst>
              <a:path w="408305" h="130810">
                <a:moveTo>
                  <a:pt x="343333" y="0"/>
                </a:moveTo>
                <a:lnTo>
                  <a:pt x="58398" y="325"/>
                </a:lnTo>
                <a:lnTo>
                  <a:pt x="21590" y="16938"/>
                </a:lnTo>
                <a:lnTo>
                  <a:pt x="1481" y="53440"/>
                </a:lnTo>
                <a:lnTo>
                  <a:pt x="0" y="68765"/>
                </a:lnTo>
                <a:lnTo>
                  <a:pt x="2370" y="82956"/>
                </a:lnTo>
                <a:lnTo>
                  <a:pt x="25403" y="116827"/>
                </a:lnTo>
                <a:lnTo>
                  <a:pt x="64936" y="130235"/>
                </a:lnTo>
                <a:lnTo>
                  <a:pt x="343333" y="130235"/>
                </a:lnTo>
                <a:lnTo>
                  <a:pt x="386714" y="113275"/>
                </a:lnTo>
                <a:lnTo>
                  <a:pt x="406814" y="76771"/>
                </a:lnTo>
                <a:lnTo>
                  <a:pt x="408293" y="61449"/>
                </a:lnTo>
                <a:lnTo>
                  <a:pt x="405919" y="47258"/>
                </a:lnTo>
                <a:lnTo>
                  <a:pt x="382880" y="13398"/>
                </a:lnTo>
                <a:lnTo>
                  <a:pt x="34333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7030" y="6185060"/>
            <a:ext cx="871219" cy="130810"/>
          </a:xfrm>
          <a:custGeom>
            <a:avLst/>
            <a:gdLst/>
            <a:ahLst/>
            <a:cxnLst/>
            <a:rect l="l" t="t" r="r" b="b"/>
            <a:pathLst>
              <a:path w="871219" h="130810">
                <a:moveTo>
                  <a:pt x="805942" y="0"/>
                </a:moveTo>
                <a:lnTo>
                  <a:pt x="58383" y="329"/>
                </a:lnTo>
                <a:lnTo>
                  <a:pt x="21579" y="16953"/>
                </a:lnTo>
                <a:lnTo>
                  <a:pt x="1479" y="53458"/>
                </a:lnTo>
                <a:lnTo>
                  <a:pt x="0" y="68785"/>
                </a:lnTo>
                <a:lnTo>
                  <a:pt x="2374" y="82972"/>
                </a:lnTo>
                <a:lnTo>
                  <a:pt x="25413" y="116832"/>
                </a:lnTo>
                <a:lnTo>
                  <a:pt x="64960" y="130235"/>
                </a:lnTo>
                <a:lnTo>
                  <a:pt x="805942" y="130235"/>
                </a:lnTo>
                <a:lnTo>
                  <a:pt x="849324" y="113275"/>
                </a:lnTo>
                <a:lnTo>
                  <a:pt x="869423" y="76771"/>
                </a:lnTo>
                <a:lnTo>
                  <a:pt x="870902" y="61449"/>
                </a:lnTo>
                <a:lnTo>
                  <a:pt x="868528" y="47258"/>
                </a:lnTo>
                <a:lnTo>
                  <a:pt x="845489" y="13398"/>
                </a:lnTo>
                <a:lnTo>
                  <a:pt x="80594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287587" y="6807423"/>
            <a:ext cx="969010" cy="130810"/>
          </a:xfrm>
          <a:custGeom>
            <a:avLst/>
            <a:gdLst/>
            <a:ahLst/>
            <a:cxnLst/>
            <a:rect l="l" t="t" r="r" b="b"/>
            <a:pathLst>
              <a:path w="969009" h="130809">
                <a:moveTo>
                  <a:pt x="267397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267397" y="130253"/>
                </a:lnTo>
                <a:lnTo>
                  <a:pt x="310779" y="113280"/>
                </a:lnTo>
                <a:lnTo>
                  <a:pt x="330878" y="76770"/>
                </a:lnTo>
                <a:lnTo>
                  <a:pt x="332358" y="61448"/>
                </a:lnTo>
                <a:lnTo>
                  <a:pt x="329985" y="47264"/>
                </a:lnTo>
                <a:lnTo>
                  <a:pt x="306942" y="13405"/>
                </a:lnTo>
                <a:lnTo>
                  <a:pt x="267397" y="0"/>
                </a:lnTo>
                <a:close/>
              </a:path>
              <a:path w="969009" h="130809">
                <a:moveTo>
                  <a:pt x="672247" y="0"/>
                </a:moveTo>
                <a:lnTo>
                  <a:pt x="463222" y="330"/>
                </a:lnTo>
                <a:lnTo>
                  <a:pt x="426424" y="16964"/>
                </a:lnTo>
                <a:lnTo>
                  <a:pt x="406329" y="53472"/>
                </a:lnTo>
                <a:lnTo>
                  <a:pt x="404850" y="68797"/>
                </a:lnTo>
                <a:lnTo>
                  <a:pt x="407229" y="82985"/>
                </a:lnTo>
                <a:lnTo>
                  <a:pt x="430271" y="116849"/>
                </a:lnTo>
                <a:lnTo>
                  <a:pt x="469809" y="130253"/>
                </a:lnTo>
                <a:lnTo>
                  <a:pt x="672247" y="130253"/>
                </a:lnTo>
                <a:lnTo>
                  <a:pt x="715612" y="113288"/>
                </a:lnTo>
                <a:lnTo>
                  <a:pt x="735716" y="76779"/>
                </a:lnTo>
                <a:lnTo>
                  <a:pt x="737196" y="61458"/>
                </a:lnTo>
                <a:lnTo>
                  <a:pt x="734825" y="47272"/>
                </a:lnTo>
                <a:lnTo>
                  <a:pt x="711786" y="13407"/>
                </a:lnTo>
                <a:lnTo>
                  <a:pt x="672247" y="0"/>
                </a:lnTo>
                <a:close/>
              </a:path>
              <a:path w="969009" h="130809">
                <a:moveTo>
                  <a:pt x="968411" y="171"/>
                </a:moveTo>
                <a:lnTo>
                  <a:pt x="868075" y="330"/>
                </a:lnTo>
                <a:lnTo>
                  <a:pt x="831279" y="16964"/>
                </a:lnTo>
                <a:lnTo>
                  <a:pt x="811180" y="53472"/>
                </a:lnTo>
                <a:lnTo>
                  <a:pt x="809701" y="68797"/>
                </a:lnTo>
                <a:lnTo>
                  <a:pt x="812081" y="82985"/>
                </a:lnTo>
                <a:lnTo>
                  <a:pt x="835127" y="116849"/>
                </a:lnTo>
                <a:lnTo>
                  <a:pt x="874660" y="130253"/>
                </a:lnTo>
                <a:lnTo>
                  <a:pt x="968411" y="130253"/>
                </a:lnTo>
                <a:lnTo>
                  <a:pt x="968411" y="171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976755" y="6807423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79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173379" y="130253"/>
                </a:lnTo>
                <a:lnTo>
                  <a:pt x="216743" y="113288"/>
                </a:lnTo>
                <a:lnTo>
                  <a:pt x="236847" y="76779"/>
                </a:lnTo>
                <a:lnTo>
                  <a:pt x="238328" y="61458"/>
                </a:lnTo>
                <a:lnTo>
                  <a:pt x="235956" y="47272"/>
                </a:lnTo>
                <a:lnTo>
                  <a:pt x="212917" y="13407"/>
                </a:lnTo>
                <a:lnTo>
                  <a:pt x="1733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59797" y="6481985"/>
            <a:ext cx="296545" cy="130175"/>
          </a:xfrm>
          <a:custGeom>
            <a:avLst/>
            <a:gdLst/>
            <a:ahLst/>
            <a:cxnLst/>
            <a:rect l="l" t="t" r="r" b="b"/>
            <a:pathLst>
              <a:path w="296544" h="130175">
                <a:moveTo>
                  <a:pt x="296201" y="0"/>
                </a:moveTo>
                <a:lnTo>
                  <a:pt x="58361" y="59"/>
                </a:lnTo>
                <a:lnTo>
                  <a:pt x="21573" y="16704"/>
                </a:lnTo>
                <a:lnTo>
                  <a:pt x="1479" y="53219"/>
                </a:lnTo>
                <a:lnTo>
                  <a:pt x="0" y="68543"/>
                </a:lnTo>
                <a:lnTo>
                  <a:pt x="2377" y="82728"/>
                </a:lnTo>
                <a:lnTo>
                  <a:pt x="25422" y="116591"/>
                </a:lnTo>
                <a:lnTo>
                  <a:pt x="64959" y="129997"/>
                </a:lnTo>
                <a:lnTo>
                  <a:pt x="296201" y="129997"/>
                </a:lnTo>
                <a:lnTo>
                  <a:pt x="2962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976754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2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70"/>
                </a:lnTo>
                <a:lnTo>
                  <a:pt x="867320" y="130270"/>
                </a:lnTo>
                <a:lnTo>
                  <a:pt x="910706" y="113292"/>
                </a:lnTo>
                <a:lnTo>
                  <a:pt x="930801" y="76778"/>
                </a:lnTo>
                <a:lnTo>
                  <a:pt x="932280" y="61454"/>
                </a:lnTo>
                <a:lnTo>
                  <a:pt x="929903" y="47268"/>
                </a:lnTo>
                <a:lnTo>
                  <a:pt x="906858" y="13406"/>
                </a:lnTo>
                <a:lnTo>
                  <a:pt x="8673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327270" y="6481712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5" h="130809">
                <a:moveTo>
                  <a:pt x="1384271" y="0"/>
                </a:moveTo>
                <a:lnTo>
                  <a:pt x="58360" y="331"/>
                </a:lnTo>
                <a:lnTo>
                  <a:pt x="21572" y="16977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2" y="116864"/>
                </a:lnTo>
                <a:lnTo>
                  <a:pt x="64961" y="130270"/>
                </a:lnTo>
                <a:lnTo>
                  <a:pt x="1384271" y="130270"/>
                </a:lnTo>
                <a:lnTo>
                  <a:pt x="1427634" y="113300"/>
                </a:lnTo>
                <a:lnTo>
                  <a:pt x="1447738" y="76787"/>
                </a:lnTo>
                <a:lnTo>
                  <a:pt x="1449219" y="61464"/>
                </a:lnTo>
                <a:lnTo>
                  <a:pt x="1446842" y="47276"/>
                </a:lnTo>
                <a:lnTo>
                  <a:pt x="1423796" y="13408"/>
                </a:lnTo>
                <a:lnTo>
                  <a:pt x="13842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344227" y="6481712"/>
            <a:ext cx="932815" cy="130810"/>
          </a:xfrm>
          <a:custGeom>
            <a:avLst/>
            <a:gdLst/>
            <a:ahLst/>
            <a:cxnLst/>
            <a:rect l="l" t="t" r="r" b="b"/>
            <a:pathLst>
              <a:path w="932815" h="130809">
                <a:moveTo>
                  <a:pt x="867317" y="0"/>
                </a:moveTo>
                <a:lnTo>
                  <a:pt x="58370" y="329"/>
                </a:lnTo>
                <a:lnTo>
                  <a:pt x="21580" y="16967"/>
                </a:lnTo>
                <a:lnTo>
                  <a:pt x="1480" y="53479"/>
                </a:lnTo>
                <a:lnTo>
                  <a:pt x="0" y="68802"/>
                </a:lnTo>
                <a:lnTo>
                  <a:pt x="2375" y="82990"/>
                </a:lnTo>
                <a:lnTo>
                  <a:pt x="25414" y="116860"/>
                </a:lnTo>
                <a:lnTo>
                  <a:pt x="64944" y="130270"/>
                </a:lnTo>
                <a:lnTo>
                  <a:pt x="867317" y="130270"/>
                </a:lnTo>
                <a:lnTo>
                  <a:pt x="910706" y="113291"/>
                </a:lnTo>
                <a:lnTo>
                  <a:pt x="930799" y="76777"/>
                </a:lnTo>
                <a:lnTo>
                  <a:pt x="932278" y="61453"/>
                </a:lnTo>
                <a:lnTo>
                  <a:pt x="929901" y="47267"/>
                </a:lnTo>
                <a:lnTo>
                  <a:pt x="906856" y="13405"/>
                </a:lnTo>
                <a:lnTo>
                  <a:pt x="86731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57489" y="6481712"/>
            <a:ext cx="336550" cy="130810"/>
          </a:xfrm>
          <a:custGeom>
            <a:avLst/>
            <a:gdLst/>
            <a:ahLst/>
            <a:cxnLst/>
            <a:rect l="l" t="t" r="r" b="b"/>
            <a:pathLst>
              <a:path w="336550" h="130809">
                <a:moveTo>
                  <a:pt x="271055" y="0"/>
                </a:moveTo>
                <a:lnTo>
                  <a:pt x="58361" y="331"/>
                </a:lnTo>
                <a:lnTo>
                  <a:pt x="21573" y="16977"/>
                </a:lnTo>
                <a:lnTo>
                  <a:pt x="1479" y="53491"/>
                </a:lnTo>
                <a:lnTo>
                  <a:pt x="0" y="68815"/>
                </a:lnTo>
                <a:lnTo>
                  <a:pt x="2377" y="83001"/>
                </a:lnTo>
                <a:lnTo>
                  <a:pt x="25422" y="116863"/>
                </a:lnTo>
                <a:lnTo>
                  <a:pt x="64959" y="130270"/>
                </a:lnTo>
                <a:lnTo>
                  <a:pt x="271055" y="130270"/>
                </a:lnTo>
                <a:lnTo>
                  <a:pt x="314441" y="113292"/>
                </a:lnTo>
                <a:lnTo>
                  <a:pt x="334536" y="76778"/>
                </a:lnTo>
                <a:lnTo>
                  <a:pt x="336015" y="61454"/>
                </a:lnTo>
                <a:lnTo>
                  <a:pt x="333637" y="47268"/>
                </a:lnTo>
                <a:lnTo>
                  <a:pt x="310592" y="13406"/>
                </a:lnTo>
                <a:lnTo>
                  <a:pt x="2710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899669" y="6481712"/>
            <a:ext cx="585470" cy="130810"/>
          </a:xfrm>
          <a:custGeom>
            <a:avLst/>
            <a:gdLst/>
            <a:ahLst/>
            <a:cxnLst/>
            <a:rect l="l" t="t" r="r" b="b"/>
            <a:pathLst>
              <a:path w="585469" h="130809">
                <a:moveTo>
                  <a:pt x="520101" y="0"/>
                </a:moveTo>
                <a:lnTo>
                  <a:pt x="58356" y="333"/>
                </a:lnTo>
                <a:lnTo>
                  <a:pt x="21573" y="16984"/>
                </a:lnTo>
                <a:lnTo>
                  <a:pt x="1479" y="53500"/>
                </a:lnTo>
                <a:lnTo>
                  <a:pt x="0" y="68825"/>
                </a:lnTo>
                <a:lnTo>
                  <a:pt x="2380" y="83009"/>
                </a:lnTo>
                <a:lnTo>
                  <a:pt x="25433" y="116866"/>
                </a:lnTo>
                <a:lnTo>
                  <a:pt x="64971" y="130270"/>
                </a:lnTo>
                <a:lnTo>
                  <a:pt x="520101" y="130270"/>
                </a:lnTo>
                <a:lnTo>
                  <a:pt x="563487" y="113292"/>
                </a:lnTo>
                <a:lnTo>
                  <a:pt x="583582" y="76778"/>
                </a:lnTo>
                <a:lnTo>
                  <a:pt x="585061" y="61454"/>
                </a:lnTo>
                <a:lnTo>
                  <a:pt x="582684" y="47268"/>
                </a:lnTo>
                <a:lnTo>
                  <a:pt x="559639" y="13406"/>
                </a:lnTo>
                <a:lnTo>
                  <a:pt x="5201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899669" y="6807423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6" y="0"/>
                </a:moveTo>
                <a:lnTo>
                  <a:pt x="58374" y="330"/>
                </a:lnTo>
                <a:lnTo>
                  <a:pt x="21578" y="16964"/>
                </a:lnTo>
                <a:lnTo>
                  <a:pt x="1479" y="53472"/>
                </a:lnTo>
                <a:lnTo>
                  <a:pt x="0" y="68797"/>
                </a:lnTo>
                <a:lnTo>
                  <a:pt x="2379" y="82985"/>
                </a:lnTo>
                <a:lnTo>
                  <a:pt x="25426" y="116849"/>
                </a:lnTo>
                <a:lnTo>
                  <a:pt x="64959" y="130253"/>
                </a:lnTo>
                <a:lnTo>
                  <a:pt x="928876" y="130253"/>
                </a:lnTo>
                <a:lnTo>
                  <a:pt x="972258" y="113280"/>
                </a:lnTo>
                <a:lnTo>
                  <a:pt x="992357" y="76770"/>
                </a:lnTo>
                <a:lnTo>
                  <a:pt x="993837" y="61448"/>
                </a:lnTo>
                <a:lnTo>
                  <a:pt x="991464" y="47264"/>
                </a:lnTo>
                <a:lnTo>
                  <a:pt x="968422" y="13405"/>
                </a:lnTo>
                <a:lnTo>
                  <a:pt x="9288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779370" y="7104267"/>
            <a:ext cx="476884" cy="130175"/>
          </a:xfrm>
          <a:custGeom>
            <a:avLst/>
            <a:gdLst/>
            <a:ahLst/>
            <a:cxnLst/>
            <a:rect l="l" t="t" r="r" b="b"/>
            <a:pathLst>
              <a:path w="476884" h="130175">
                <a:moveTo>
                  <a:pt x="476630" y="0"/>
                </a:moveTo>
                <a:lnTo>
                  <a:pt x="58373" y="158"/>
                </a:lnTo>
                <a:lnTo>
                  <a:pt x="21578" y="16793"/>
                </a:lnTo>
                <a:lnTo>
                  <a:pt x="1479" y="53302"/>
                </a:lnTo>
                <a:lnTo>
                  <a:pt x="0" y="68628"/>
                </a:lnTo>
                <a:lnTo>
                  <a:pt x="2377" y="82817"/>
                </a:lnTo>
                <a:lnTo>
                  <a:pt x="25422" y="116679"/>
                </a:lnTo>
                <a:lnTo>
                  <a:pt x="64959" y="130080"/>
                </a:lnTo>
                <a:lnTo>
                  <a:pt x="476630" y="130080"/>
                </a:lnTo>
                <a:lnTo>
                  <a:pt x="4766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354798" y="7104095"/>
            <a:ext cx="1323340" cy="130810"/>
          </a:xfrm>
          <a:custGeom>
            <a:avLst/>
            <a:gdLst/>
            <a:ahLst/>
            <a:cxnLst/>
            <a:rect l="l" t="t" r="r" b="b"/>
            <a:pathLst>
              <a:path w="1323340" h="130809">
                <a:moveTo>
                  <a:pt x="1258061" y="0"/>
                </a:moveTo>
                <a:lnTo>
                  <a:pt x="58373" y="330"/>
                </a:lnTo>
                <a:lnTo>
                  <a:pt x="21578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7" y="82989"/>
                </a:lnTo>
                <a:lnTo>
                  <a:pt x="25422" y="116851"/>
                </a:lnTo>
                <a:lnTo>
                  <a:pt x="64959" y="130252"/>
                </a:lnTo>
                <a:lnTo>
                  <a:pt x="1258061" y="130252"/>
                </a:lnTo>
                <a:lnTo>
                  <a:pt x="1301442" y="113286"/>
                </a:lnTo>
                <a:lnTo>
                  <a:pt x="1321542" y="76776"/>
                </a:lnTo>
                <a:lnTo>
                  <a:pt x="1323021" y="61450"/>
                </a:lnTo>
                <a:lnTo>
                  <a:pt x="1320646" y="47263"/>
                </a:lnTo>
                <a:lnTo>
                  <a:pt x="1297603" y="13403"/>
                </a:lnTo>
                <a:lnTo>
                  <a:pt x="12580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60450" y="7104095"/>
            <a:ext cx="508000" cy="130810"/>
          </a:xfrm>
          <a:custGeom>
            <a:avLst/>
            <a:gdLst/>
            <a:ahLst/>
            <a:cxnLst/>
            <a:rect l="l" t="t" r="r" b="b"/>
            <a:pathLst>
              <a:path w="508000" h="130809">
                <a:moveTo>
                  <a:pt x="442721" y="0"/>
                </a:moveTo>
                <a:lnTo>
                  <a:pt x="58371" y="330"/>
                </a:lnTo>
                <a:lnTo>
                  <a:pt x="21573" y="16965"/>
                </a:lnTo>
                <a:lnTo>
                  <a:pt x="1479" y="53474"/>
                </a:lnTo>
                <a:lnTo>
                  <a:pt x="0" y="68799"/>
                </a:lnTo>
                <a:lnTo>
                  <a:pt x="2376" y="82989"/>
                </a:lnTo>
                <a:lnTo>
                  <a:pt x="25417" y="116851"/>
                </a:lnTo>
                <a:lnTo>
                  <a:pt x="64959" y="130252"/>
                </a:lnTo>
                <a:lnTo>
                  <a:pt x="442721" y="130252"/>
                </a:lnTo>
                <a:lnTo>
                  <a:pt x="486102" y="113286"/>
                </a:lnTo>
                <a:lnTo>
                  <a:pt x="506202" y="76776"/>
                </a:lnTo>
                <a:lnTo>
                  <a:pt x="507682" y="61450"/>
                </a:lnTo>
                <a:lnTo>
                  <a:pt x="505306" y="47263"/>
                </a:lnTo>
                <a:lnTo>
                  <a:pt x="482263" y="13403"/>
                </a:lnTo>
                <a:lnTo>
                  <a:pt x="442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240949" y="7104095"/>
            <a:ext cx="1449705" cy="130810"/>
          </a:xfrm>
          <a:custGeom>
            <a:avLst/>
            <a:gdLst/>
            <a:ahLst/>
            <a:cxnLst/>
            <a:rect l="l" t="t" r="r" b="b"/>
            <a:pathLst>
              <a:path w="1449704" h="130809">
                <a:moveTo>
                  <a:pt x="1384240" y="0"/>
                </a:moveTo>
                <a:lnTo>
                  <a:pt x="58375" y="330"/>
                </a:lnTo>
                <a:lnTo>
                  <a:pt x="21584" y="16965"/>
                </a:lnTo>
                <a:lnTo>
                  <a:pt x="1480" y="53474"/>
                </a:lnTo>
                <a:lnTo>
                  <a:pt x="0" y="68799"/>
                </a:lnTo>
                <a:lnTo>
                  <a:pt x="2378" y="82989"/>
                </a:lnTo>
                <a:lnTo>
                  <a:pt x="25428" y="116851"/>
                </a:lnTo>
                <a:lnTo>
                  <a:pt x="64959" y="130252"/>
                </a:lnTo>
                <a:lnTo>
                  <a:pt x="1384240" y="130252"/>
                </a:lnTo>
                <a:lnTo>
                  <a:pt x="1427618" y="113285"/>
                </a:lnTo>
                <a:lnTo>
                  <a:pt x="1447722" y="76775"/>
                </a:lnTo>
                <a:lnTo>
                  <a:pt x="1449202" y="61449"/>
                </a:lnTo>
                <a:lnTo>
                  <a:pt x="1446826" y="47263"/>
                </a:lnTo>
                <a:lnTo>
                  <a:pt x="1423777" y="13403"/>
                </a:lnTo>
                <a:lnTo>
                  <a:pt x="13842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794816" y="7104095"/>
            <a:ext cx="845185" cy="130810"/>
          </a:xfrm>
          <a:custGeom>
            <a:avLst/>
            <a:gdLst/>
            <a:ahLst/>
            <a:cxnLst/>
            <a:rect l="l" t="t" r="r" b="b"/>
            <a:pathLst>
              <a:path w="845184" h="130809">
                <a:moveTo>
                  <a:pt x="780124" y="0"/>
                </a:moveTo>
                <a:lnTo>
                  <a:pt x="58402" y="323"/>
                </a:lnTo>
                <a:lnTo>
                  <a:pt x="21600" y="16935"/>
                </a:lnTo>
                <a:lnTo>
                  <a:pt x="1482" y="53438"/>
                </a:lnTo>
                <a:lnTo>
                  <a:pt x="0" y="68759"/>
                </a:lnTo>
                <a:lnTo>
                  <a:pt x="2370" y="82957"/>
                </a:lnTo>
                <a:lnTo>
                  <a:pt x="25401" y="116841"/>
                </a:lnTo>
                <a:lnTo>
                  <a:pt x="64911" y="130252"/>
                </a:lnTo>
                <a:lnTo>
                  <a:pt x="780124" y="130252"/>
                </a:lnTo>
                <a:lnTo>
                  <a:pt x="823485" y="113286"/>
                </a:lnTo>
                <a:lnTo>
                  <a:pt x="843602" y="76776"/>
                </a:lnTo>
                <a:lnTo>
                  <a:pt x="845084" y="61450"/>
                </a:lnTo>
                <a:lnTo>
                  <a:pt x="842706" y="47263"/>
                </a:lnTo>
                <a:lnTo>
                  <a:pt x="819644" y="13403"/>
                </a:lnTo>
                <a:lnTo>
                  <a:pt x="7801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383664" y="7408029"/>
            <a:ext cx="1872614" cy="130810"/>
          </a:xfrm>
          <a:custGeom>
            <a:avLst/>
            <a:gdLst/>
            <a:ahLst/>
            <a:cxnLst/>
            <a:rect l="l" t="t" r="r" b="b"/>
            <a:pathLst>
              <a:path w="1872615" h="130809">
                <a:moveTo>
                  <a:pt x="344715" y="0"/>
                </a:moveTo>
                <a:lnTo>
                  <a:pt x="58372" y="330"/>
                </a:lnTo>
                <a:lnTo>
                  <a:pt x="21574" y="16964"/>
                </a:lnTo>
                <a:lnTo>
                  <a:pt x="1479" y="53473"/>
                </a:lnTo>
                <a:lnTo>
                  <a:pt x="0" y="68798"/>
                </a:lnTo>
                <a:lnTo>
                  <a:pt x="2376" y="82983"/>
                </a:lnTo>
                <a:lnTo>
                  <a:pt x="25417" y="116845"/>
                </a:lnTo>
                <a:lnTo>
                  <a:pt x="64959" y="130252"/>
                </a:lnTo>
                <a:lnTo>
                  <a:pt x="344715" y="130252"/>
                </a:lnTo>
                <a:lnTo>
                  <a:pt x="388096" y="113280"/>
                </a:lnTo>
                <a:lnTo>
                  <a:pt x="408196" y="76771"/>
                </a:lnTo>
                <a:lnTo>
                  <a:pt x="409676" y="61450"/>
                </a:lnTo>
                <a:lnTo>
                  <a:pt x="407300" y="47263"/>
                </a:lnTo>
                <a:lnTo>
                  <a:pt x="384257" y="13403"/>
                </a:lnTo>
                <a:lnTo>
                  <a:pt x="344715" y="0"/>
                </a:lnTo>
                <a:close/>
              </a:path>
              <a:path w="1872615" h="130809">
                <a:moveTo>
                  <a:pt x="904226" y="0"/>
                </a:moveTo>
                <a:lnTo>
                  <a:pt x="617918" y="328"/>
                </a:lnTo>
                <a:lnTo>
                  <a:pt x="581120" y="16957"/>
                </a:lnTo>
                <a:lnTo>
                  <a:pt x="561016" y="53464"/>
                </a:lnTo>
                <a:lnTo>
                  <a:pt x="559536" y="68788"/>
                </a:lnTo>
                <a:lnTo>
                  <a:pt x="561911" y="82975"/>
                </a:lnTo>
                <a:lnTo>
                  <a:pt x="584953" y="116843"/>
                </a:lnTo>
                <a:lnTo>
                  <a:pt x="624483" y="130252"/>
                </a:lnTo>
                <a:lnTo>
                  <a:pt x="904226" y="130252"/>
                </a:lnTo>
                <a:lnTo>
                  <a:pt x="947608" y="113280"/>
                </a:lnTo>
                <a:lnTo>
                  <a:pt x="967707" y="76771"/>
                </a:lnTo>
                <a:lnTo>
                  <a:pt x="969187" y="61450"/>
                </a:lnTo>
                <a:lnTo>
                  <a:pt x="966812" y="47263"/>
                </a:lnTo>
                <a:lnTo>
                  <a:pt x="943768" y="13403"/>
                </a:lnTo>
                <a:lnTo>
                  <a:pt x="904226" y="0"/>
                </a:lnTo>
                <a:close/>
              </a:path>
              <a:path w="1872615" h="130809">
                <a:moveTo>
                  <a:pt x="1463763" y="0"/>
                </a:moveTo>
                <a:lnTo>
                  <a:pt x="1177416" y="328"/>
                </a:lnTo>
                <a:lnTo>
                  <a:pt x="1140619" y="16957"/>
                </a:lnTo>
                <a:lnTo>
                  <a:pt x="1120514" y="53464"/>
                </a:lnTo>
                <a:lnTo>
                  <a:pt x="1119034" y="68788"/>
                </a:lnTo>
                <a:lnTo>
                  <a:pt x="1121410" y="82975"/>
                </a:lnTo>
                <a:lnTo>
                  <a:pt x="1144451" y="116843"/>
                </a:lnTo>
                <a:lnTo>
                  <a:pt x="1183982" y="130252"/>
                </a:lnTo>
                <a:lnTo>
                  <a:pt x="1463763" y="130252"/>
                </a:lnTo>
                <a:lnTo>
                  <a:pt x="1507139" y="113280"/>
                </a:lnTo>
                <a:lnTo>
                  <a:pt x="1527243" y="76771"/>
                </a:lnTo>
                <a:lnTo>
                  <a:pt x="1528723" y="61450"/>
                </a:lnTo>
                <a:lnTo>
                  <a:pt x="1526347" y="47263"/>
                </a:lnTo>
                <a:lnTo>
                  <a:pt x="1503299" y="13403"/>
                </a:lnTo>
                <a:lnTo>
                  <a:pt x="1463763" y="0"/>
                </a:lnTo>
                <a:close/>
              </a:path>
              <a:path w="1872615" h="130809">
                <a:moveTo>
                  <a:pt x="1872335" y="173"/>
                </a:moveTo>
                <a:lnTo>
                  <a:pt x="1736938" y="328"/>
                </a:lnTo>
                <a:lnTo>
                  <a:pt x="1700138" y="16957"/>
                </a:lnTo>
                <a:lnTo>
                  <a:pt x="1680038" y="53464"/>
                </a:lnTo>
                <a:lnTo>
                  <a:pt x="1678558" y="68788"/>
                </a:lnTo>
                <a:lnTo>
                  <a:pt x="1680933" y="82975"/>
                </a:lnTo>
                <a:lnTo>
                  <a:pt x="1703970" y="116843"/>
                </a:lnTo>
                <a:lnTo>
                  <a:pt x="1743506" y="130252"/>
                </a:lnTo>
                <a:lnTo>
                  <a:pt x="1872335" y="130252"/>
                </a:lnTo>
                <a:lnTo>
                  <a:pt x="1872335" y="173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282561" y="7408029"/>
            <a:ext cx="951865" cy="130810"/>
          </a:xfrm>
          <a:custGeom>
            <a:avLst/>
            <a:gdLst/>
            <a:ahLst/>
            <a:cxnLst/>
            <a:rect l="l" t="t" r="r" b="b"/>
            <a:pathLst>
              <a:path w="951865" h="130809">
                <a:moveTo>
                  <a:pt x="886308" y="0"/>
                </a:moveTo>
                <a:lnTo>
                  <a:pt x="58389" y="326"/>
                </a:lnTo>
                <a:lnTo>
                  <a:pt x="21590" y="16949"/>
                </a:lnTo>
                <a:lnTo>
                  <a:pt x="1481" y="53455"/>
                </a:lnTo>
                <a:lnTo>
                  <a:pt x="0" y="68778"/>
                </a:lnTo>
                <a:lnTo>
                  <a:pt x="2373" y="82967"/>
                </a:lnTo>
                <a:lnTo>
                  <a:pt x="25412" y="116840"/>
                </a:lnTo>
                <a:lnTo>
                  <a:pt x="64935" y="130252"/>
                </a:lnTo>
                <a:lnTo>
                  <a:pt x="886308" y="130252"/>
                </a:lnTo>
                <a:lnTo>
                  <a:pt x="929676" y="113287"/>
                </a:lnTo>
                <a:lnTo>
                  <a:pt x="949776" y="76780"/>
                </a:lnTo>
                <a:lnTo>
                  <a:pt x="951256" y="61460"/>
                </a:lnTo>
                <a:lnTo>
                  <a:pt x="948884" y="47271"/>
                </a:lnTo>
                <a:lnTo>
                  <a:pt x="925848" y="13405"/>
                </a:lnTo>
                <a:lnTo>
                  <a:pt x="88630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76755" y="7704780"/>
            <a:ext cx="1279525" cy="130175"/>
          </a:xfrm>
          <a:custGeom>
            <a:avLst/>
            <a:gdLst/>
            <a:ahLst/>
            <a:cxnLst/>
            <a:rect l="l" t="t" r="r" b="b"/>
            <a:pathLst>
              <a:path w="1279525" h="130175">
                <a:moveTo>
                  <a:pt x="1279244" y="0"/>
                </a:moveTo>
                <a:lnTo>
                  <a:pt x="58387" y="266"/>
                </a:lnTo>
                <a:lnTo>
                  <a:pt x="21584" y="16890"/>
                </a:lnTo>
                <a:lnTo>
                  <a:pt x="1480" y="53393"/>
                </a:lnTo>
                <a:lnTo>
                  <a:pt x="0" y="68720"/>
                </a:lnTo>
                <a:lnTo>
                  <a:pt x="2377" y="82909"/>
                </a:lnTo>
                <a:lnTo>
                  <a:pt x="25422" y="116771"/>
                </a:lnTo>
                <a:lnTo>
                  <a:pt x="64959" y="130172"/>
                </a:lnTo>
                <a:lnTo>
                  <a:pt x="1279244" y="130172"/>
                </a:lnTo>
                <a:lnTo>
                  <a:pt x="12792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99667" y="7704718"/>
            <a:ext cx="994410" cy="130810"/>
          </a:xfrm>
          <a:custGeom>
            <a:avLst/>
            <a:gdLst/>
            <a:ahLst/>
            <a:cxnLst/>
            <a:rect l="l" t="t" r="r" b="b"/>
            <a:pathLst>
              <a:path w="994409" h="130809">
                <a:moveTo>
                  <a:pt x="928877" y="0"/>
                </a:moveTo>
                <a:lnTo>
                  <a:pt x="58387" y="328"/>
                </a:lnTo>
                <a:lnTo>
                  <a:pt x="21584" y="16952"/>
                </a:lnTo>
                <a:lnTo>
                  <a:pt x="1480" y="53455"/>
                </a:lnTo>
                <a:lnTo>
                  <a:pt x="0" y="68782"/>
                </a:lnTo>
                <a:lnTo>
                  <a:pt x="2377" y="82971"/>
                </a:lnTo>
                <a:lnTo>
                  <a:pt x="25422" y="116833"/>
                </a:lnTo>
                <a:lnTo>
                  <a:pt x="64959" y="130234"/>
                </a:lnTo>
                <a:lnTo>
                  <a:pt x="928877" y="130234"/>
                </a:lnTo>
                <a:lnTo>
                  <a:pt x="972254" y="113274"/>
                </a:lnTo>
                <a:lnTo>
                  <a:pt x="992358" y="76769"/>
                </a:lnTo>
                <a:lnTo>
                  <a:pt x="993838" y="61446"/>
                </a:lnTo>
                <a:lnTo>
                  <a:pt x="991465" y="47258"/>
                </a:lnTo>
                <a:lnTo>
                  <a:pt x="968423" y="13400"/>
                </a:lnTo>
                <a:lnTo>
                  <a:pt x="9288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591896" y="6185058"/>
            <a:ext cx="1678305" cy="130810"/>
          </a:xfrm>
          <a:custGeom>
            <a:avLst/>
            <a:gdLst/>
            <a:ahLst/>
            <a:cxnLst/>
            <a:rect l="l" t="t" r="r" b="b"/>
            <a:pathLst>
              <a:path w="1678304" h="130810">
                <a:moveTo>
                  <a:pt x="1613109" y="0"/>
                </a:moveTo>
                <a:lnTo>
                  <a:pt x="58379" y="330"/>
                </a:lnTo>
                <a:lnTo>
                  <a:pt x="21591" y="16964"/>
                </a:lnTo>
                <a:lnTo>
                  <a:pt x="1480" y="53471"/>
                </a:lnTo>
                <a:lnTo>
                  <a:pt x="0" y="68796"/>
                </a:lnTo>
                <a:lnTo>
                  <a:pt x="2382" y="82984"/>
                </a:lnTo>
                <a:lnTo>
                  <a:pt x="25439" y="116848"/>
                </a:lnTo>
                <a:lnTo>
                  <a:pt x="64958" y="130252"/>
                </a:lnTo>
                <a:lnTo>
                  <a:pt x="1613109" y="130252"/>
                </a:lnTo>
                <a:lnTo>
                  <a:pt x="1656480" y="113279"/>
                </a:lnTo>
                <a:lnTo>
                  <a:pt x="1676590" y="76769"/>
                </a:lnTo>
                <a:lnTo>
                  <a:pt x="1678071" y="61447"/>
                </a:lnTo>
                <a:lnTo>
                  <a:pt x="1675696" y="47264"/>
                </a:lnTo>
                <a:lnTo>
                  <a:pt x="1652642" y="13405"/>
                </a:lnTo>
                <a:lnTo>
                  <a:pt x="161310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360150" y="6185058"/>
            <a:ext cx="641985" cy="130810"/>
          </a:xfrm>
          <a:custGeom>
            <a:avLst/>
            <a:gdLst/>
            <a:ahLst/>
            <a:cxnLst/>
            <a:rect l="l" t="t" r="r" b="b"/>
            <a:pathLst>
              <a:path w="641984" h="130810">
                <a:moveTo>
                  <a:pt x="576437" y="0"/>
                </a:moveTo>
                <a:lnTo>
                  <a:pt x="58386" y="328"/>
                </a:lnTo>
                <a:lnTo>
                  <a:pt x="21592" y="16955"/>
                </a:lnTo>
                <a:lnTo>
                  <a:pt x="1481" y="53461"/>
                </a:lnTo>
                <a:lnTo>
                  <a:pt x="0" y="68785"/>
                </a:lnTo>
                <a:lnTo>
                  <a:pt x="2376" y="82973"/>
                </a:lnTo>
                <a:lnTo>
                  <a:pt x="25422" y="116843"/>
                </a:lnTo>
                <a:lnTo>
                  <a:pt x="64944" y="130252"/>
                </a:lnTo>
                <a:lnTo>
                  <a:pt x="576437" y="130252"/>
                </a:lnTo>
                <a:lnTo>
                  <a:pt x="619821" y="113273"/>
                </a:lnTo>
                <a:lnTo>
                  <a:pt x="639929" y="76762"/>
                </a:lnTo>
                <a:lnTo>
                  <a:pt x="641410" y="61440"/>
                </a:lnTo>
                <a:lnTo>
                  <a:pt x="639030" y="47255"/>
                </a:lnTo>
                <a:lnTo>
                  <a:pt x="615970" y="13400"/>
                </a:lnTo>
                <a:lnTo>
                  <a:pt x="57643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28218" y="6185058"/>
            <a:ext cx="802005" cy="130810"/>
          </a:xfrm>
          <a:custGeom>
            <a:avLst/>
            <a:gdLst/>
            <a:ahLst/>
            <a:cxnLst/>
            <a:rect l="l" t="t" r="r" b="b"/>
            <a:pathLst>
              <a:path w="802005" h="130810">
                <a:moveTo>
                  <a:pt x="736777" y="0"/>
                </a:moveTo>
                <a:lnTo>
                  <a:pt x="58376" y="330"/>
                </a:lnTo>
                <a:lnTo>
                  <a:pt x="21584" y="16964"/>
                </a:lnTo>
                <a:lnTo>
                  <a:pt x="1480" y="53473"/>
                </a:lnTo>
                <a:lnTo>
                  <a:pt x="0" y="68798"/>
                </a:lnTo>
                <a:lnTo>
                  <a:pt x="2378" y="82983"/>
                </a:lnTo>
                <a:lnTo>
                  <a:pt x="25427" y="116846"/>
                </a:lnTo>
                <a:lnTo>
                  <a:pt x="64959" y="130252"/>
                </a:lnTo>
                <a:lnTo>
                  <a:pt x="736777" y="130252"/>
                </a:lnTo>
                <a:lnTo>
                  <a:pt x="780078" y="113310"/>
                </a:lnTo>
                <a:lnTo>
                  <a:pt x="800205" y="76807"/>
                </a:lnTo>
                <a:lnTo>
                  <a:pt x="801689" y="61490"/>
                </a:lnTo>
                <a:lnTo>
                  <a:pt x="799319" y="47295"/>
                </a:lnTo>
                <a:lnTo>
                  <a:pt x="776280" y="13413"/>
                </a:lnTo>
                <a:lnTo>
                  <a:pt x="7367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20347" y="5324963"/>
            <a:ext cx="79032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60"/>
              </a:lnSpc>
            </a:pP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raining</a:t>
            </a:r>
            <a:r>
              <a:rPr sz="3600" u="heavy" spc="-5" dirty="0" smtClean="0">
                <a:solidFill>
                  <a:srgbClr val="A1C3E5"/>
                </a:solidFill>
                <a:latin typeface="Arial"/>
                <a:cs typeface="Arial"/>
              </a:rPr>
              <a:t>@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u="heavy" spc="-10" dirty="0" smtClean="0">
                <a:solidFill>
                  <a:srgbClr val="A1C3E5"/>
                </a:solidFill>
                <a:latin typeface="Arial"/>
                <a:cs typeface="Arial"/>
              </a:rPr>
              <a:t>f.</a:t>
            </a:r>
            <a:r>
              <a:rPr sz="3600" u="heavy" dirty="0" smtClean="0">
                <a:solidFill>
                  <a:srgbClr val="A1C3E5"/>
                </a:solidFill>
                <a:latin typeface="Arial"/>
                <a:cs typeface="Arial"/>
              </a:rPr>
              <a:t>io</a:t>
            </a:r>
            <a:endParaRPr sz="3600" dirty="0" smtClean="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Copyrigh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(C)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2015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So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ft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ware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, </a:t>
            </a:r>
            <a:r>
              <a:rPr lang="en-US" sz="3600" spc="-1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lang="en-US" sz="3600" dirty="0" smtClean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c.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36" name="object 129"/>
          <p:cNvSpPr txBox="1">
            <a:spLocks/>
          </p:cNvSpPr>
          <p:nvPr/>
        </p:nvSpPr>
        <p:spPr>
          <a:xfrm>
            <a:off x="927100" y="3692212"/>
            <a:ext cx="1032383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ts val="11420"/>
              </a:lnSpc>
            </a:pPr>
            <a:r>
              <a:rPr lang="en-US" sz="9600" kern="0" spc="-10" smtClean="0"/>
              <a:t>In</a:t>
            </a:r>
            <a:r>
              <a:rPr lang="en-US" sz="9600" kern="0" smtClean="0"/>
              <a:t>terme</a:t>
            </a:r>
            <a:r>
              <a:rPr lang="en-US" sz="9600" kern="0" spc="-10" smtClean="0"/>
              <a:t>di</a:t>
            </a:r>
            <a:r>
              <a:rPr lang="en-US" sz="9600" kern="0" smtClean="0"/>
              <a:t>ate</a:t>
            </a:r>
            <a:r>
              <a:rPr lang="en-US" sz="9600" kern="0" spc="-5" smtClean="0"/>
              <a:t> </a:t>
            </a:r>
            <a:r>
              <a:rPr lang="en-US" sz="9600" kern="0" smtClean="0"/>
              <a:t>C</a:t>
            </a:r>
            <a:r>
              <a:rPr lang="en-US" sz="9600" kern="0" spc="-10" smtClean="0"/>
              <a:t>h</a:t>
            </a:r>
            <a:r>
              <a:rPr lang="en-US" sz="9600" kern="0" smtClean="0"/>
              <a:t>ef</a:t>
            </a:r>
            <a:endParaRPr lang="en-US" sz="9600" kern="0"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2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0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13"/>
          <p:cNvSpPr txBox="1">
            <a:spLocks/>
          </p:cNvSpPr>
          <p:nvPr/>
        </p:nvSpPr>
        <p:spPr>
          <a:xfrm>
            <a:off x="927100" y="3632759"/>
            <a:ext cx="337883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dirty="0" smtClean="0"/>
              <a:t>Agenda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40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opi</a:t>
            </a:r>
            <a:r>
              <a:rPr dirty="0"/>
              <a:t>cs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0415"/>
            <a:ext cx="9914255" cy="602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undamen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reshe</a:t>
            </a:r>
            <a:r>
              <a:rPr sz="4300" spc="5" dirty="0">
                <a:latin typeface="Arial"/>
                <a:cs typeface="Arial"/>
              </a:rPr>
              <a:t>r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Bu</a:t>
            </a:r>
            <a:r>
              <a:rPr sz="4300" spc="5" dirty="0">
                <a:latin typeface="Arial"/>
                <a:cs typeface="Arial"/>
              </a:rPr>
              <a:t>il</a:t>
            </a:r>
            <a:r>
              <a:rPr sz="4300" spc="10" dirty="0">
                <a:latin typeface="Arial"/>
                <a:cs typeface="Arial"/>
              </a:rPr>
              <a:t>d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Cu</a:t>
            </a:r>
            <a:r>
              <a:rPr sz="4300" spc="5" dirty="0">
                <a:latin typeface="Arial"/>
                <a:cs typeface="Arial"/>
              </a:rPr>
              <a:t>s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15" dirty="0">
                <a:latin typeface="Arial"/>
                <a:cs typeface="Arial"/>
              </a:rPr>
              <a:t>m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65" dirty="0" smtClean="0">
                <a:latin typeface="Arial"/>
                <a:cs typeface="Arial"/>
              </a:rPr>
              <a:t>W</a:t>
            </a:r>
            <a:r>
              <a:rPr sz="4300" spc="5" dirty="0" smtClean="0">
                <a:latin typeface="Arial"/>
                <a:cs typeface="Arial"/>
              </a:rPr>
              <a:t>ri</a:t>
            </a:r>
            <a:r>
              <a:rPr sz="4300" spc="-5" dirty="0" smtClean="0">
                <a:latin typeface="Arial"/>
                <a:cs typeface="Arial"/>
              </a:rPr>
              <a:t>t</a:t>
            </a:r>
            <a:r>
              <a:rPr sz="4300" spc="5" dirty="0" smtClean="0">
                <a:latin typeface="Arial"/>
                <a:cs typeface="Arial"/>
              </a:rPr>
              <a:t>i</a:t>
            </a:r>
            <a:r>
              <a:rPr sz="4300" spc="10" dirty="0" smtClean="0">
                <a:latin typeface="Arial"/>
                <a:cs typeface="Arial"/>
              </a:rPr>
              <a:t>ng</a:t>
            </a:r>
            <a:r>
              <a:rPr sz="4300" spc="5" dirty="0" smtClean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O</a:t>
            </a:r>
            <a:r>
              <a:rPr sz="4300" spc="10" dirty="0">
                <a:latin typeface="Arial"/>
                <a:cs typeface="Arial"/>
              </a:rPr>
              <a:t>ha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5" dirty="0">
                <a:latin typeface="Arial"/>
                <a:cs typeface="Arial"/>
              </a:rPr>
              <a:t>Pl</a:t>
            </a:r>
            <a:r>
              <a:rPr sz="4300" spc="10" dirty="0">
                <a:latin typeface="Arial"/>
                <a:cs typeface="Arial"/>
              </a:rPr>
              <a:t>ug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5" dirty="0">
                <a:latin typeface="Arial"/>
                <a:cs typeface="Arial"/>
              </a:rPr>
              <a:t>C</a:t>
            </a:r>
            <a:r>
              <a:rPr sz="4300" spc="5" dirty="0">
                <a:latin typeface="Arial"/>
                <a:cs typeface="Arial"/>
              </a:rPr>
              <a:t>li</a:t>
            </a:r>
            <a:r>
              <a:rPr sz="4300" spc="10" dirty="0">
                <a:latin typeface="Arial"/>
                <a:cs typeface="Arial"/>
              </a:rPr>
              <a:t>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spc="10" dirty="0">
                <a:latin typeface="Arial"/>
                <a:cs typeface="Arial"/>
              </a:rPr>
              <a:t>Run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erna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mp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emen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ng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dirty="0">
                <a:latin typeface="Arial"/>
                <a:cs typeface="Arial"/>
              </a:rPr>
              <a:t>f </a:t>
            </a:r>
            <a:r>
              <a:rPr sz="4300" spc="10" dirty="0">
                <a:latin typeface="Arial"/>
                <a:cs typeface="Arial"/>
              </a:rPr>
              <a:t>Hand</a:t>
            </a:r>
            <a:r>
              <a:rPr sz="4300" spc="5" dirty="0">
                <a:latin typeface="Arial"/>
                <a:cs typeface="Arial"/>
              </a:rPr>
              <a:t>l</a:t>
            </a:r>
            <a:r>
              <a:rPr sz="4300" spc="10" dirty="0">
                <a:latin typeface="Arial"/>
                <a:cs typeface="Arial"/>
              </a:rPr>
              <a:t>e</a:t>
            </a:r>
            <a:r>
              <a:rPr sz="4300" spc="5" dirty="0">
                <a:latin typeface="Arial"/>
                <a:cs typeface="Arial"/>
              </a:rPr>
              <a:t>rs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Corre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ness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Checking</a:t>
            </a:r>
            <a:r>
              <a:rPr sz="4300" spc="-75" dirty="0">
                <a:latin typeface="Arial"/>
                <a:cs typeface="Arial"/>
              </a:rPr>
              <a:t> </a:t>
            </a:r>
            <a:r>
              <a:rPr sz="4300" spc="-390" dirty="0">
                <a:latin typeface="Arial"/>
                <a:cs typeface="Arial"/>
              </a:rPr>
              <a:t>Y</a:t>
            </a:r>
            <a:r>
              <a:rPr sz="4300" spc="10" dirty="0">
                <a:latin typeface="Arial"/>
                <a:cs typeface="Arial"/>
              </a:rPr>
              <a:t>ou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Cookbooks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10" dirty="0">
                <a:latin typeface="Arial"/>
                <a:cs typeface="Arial"/>
              </a:rPr>
              <a:t>An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n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ro</a:t>
            </a:r>
            <a:r>
              <a:rPr sz="4300" spc="10" dirty="0">
                <a:latin typeface="Arial"/>
                <a:cs typeface="Arial"/>
              </a:rPr>
              <a:t>du</a:t>
            </a:r>
            <a:r>
              <a:rPr sz="4300" spc="5" dirty="0">
                <a:latin typeface="Arial"/>
                <a:cs typeface="Arial"/>
              </a:rPr>
              <a:t>c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5" dirty="0">
                <a:latin typeface="Arial"/>
                <a:cs typeface="Arial"/>
              </a:rPr>
              <a:t>i</a:t>
            </a:r>
            <a:r>
              <a:rPr sz="4300" spc="10" dirty="0">
                <a:latin typeface="Arial"/>
                <a:cs typeface="Arial"/>
              </a:rPr>
              <a:t>on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-5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o</a:t>
            </a:r>
            <a:r>
              <a:rPr sz="4300" spc="5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Che</a:t>
            </a:r>
            <a:r>
              <a:rPr sz="4300" spc="-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Spec</a:t>
            </a:r>
            <a:endParaRPr sz="4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F38C24"/>
              </a:buClr>
              <a:buChar char="•"/>
              <a:tabLst>
                <a:tab pos="355600" algn="l"/>
              </a:tabLst>
            </a:pPr>
            <a:r>
              <a:rPr sz="4300" spc="5" dirty="0">
                <a:latin typeface="Arial"/>
                <a:cs typeface="Arial"/>
              </a:rPr>
              <a:t>F</a:t>
            </a:r>
            <a:r>
              <a:rPr sz="4300" spc="10" dirty="0">
                <a:latin typeface="Arial"/>
                <a:cs typeface="Arial"/>
              </a:rPr>
              <a:t>u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t</a:t>
            </a:r>
            <a:r>
              <a:rPr sz="4300" spc="10" dirty="0">
                <a:latin typeface="Arial"/>
                <a:cs typeface="Arial"/>
              </a:rPr>
              <a:t>he</a:t>
            </a:r>
            <a:r>
              <a:rPr sz="4300" spc="5" dirty="0">
                <a:latin typeface="Arial"/>
                <a:cs typeface="Arial"/>
              </a:rPr>
              <a:t>r</a:t>
            </a:r>
            <a:r>
              <a:rPr sz="4300" dirty="0">
                <a:latin typeface="Arial"/>
                <a:cs typeface="Arial"/>
              </a:rPr>
              <a:t> </a:t>
            </a:r>
            <a:r>
              <a:rPr sz="4300" spc="10" dirty="0">
                <a:latin typeface="Arial"/>
                <a:cs typeface="Arial"/>
              </a:rPr>
              <a:t>Resou</a:t>
            </a:r>
            <a:r>
              <a:rPr sz="4300" spc="5" dirty="0">
                <a:latin typeface="Arial"/>
                <a:cs typeface="Arial"/>
              </a:rPr>
              <a:t>rce</a:t>
            </a:r>
            <a:r>
              <a:rPr sz="4300" spc="10" dirty="0">
                <a:latin typeface="Arial"/>
                <a:cs typeface="Arial"/>
              </a:rPr>
              <a:t>s</a:t>
            </a:r>
            <a:endParaRPr sz="4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Breaks!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848080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 hou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whichever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obviously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lunch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32766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925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-5" dirty="0"/>
              <a:t>L</a:t>
            </a:r>
            <a:r>
              <a:rPr sz="4600" spc="5" dirty="0"/>
              <a:t>e</a:t>
            </a:r>
            <a:r>
              <a:rPr sz="4600" spc="-5" dirty="0"/>
              <a:t>g</a:t>
            </a:r>
            <a:r>
              <a:rPr sz="4600" spc="5" dirty="0"/>
              <a:t>e</a:t>
            </a:r>
            <a:r>
              <a:rPr sz="4600" spc="-5" dirty="0"/>
              <a:t>nd</a:t>
            </a:r>
            <a:r>
              <a:rPr sz="4600" dirty="0"/>
              <a:t>: </a:t>
            </a:r>
            <a:r>
              <a:rPr sz="4600" spc="5" dirty="0"/>
              <a:t>D</a:t>
            </a:r>
            <a:r>
              <a:rPr sz="4600" dirty="0"/>
              <a:t>o I r</a:t>
            </a:r>
            <a:r>
              <a:rPr sz="4600" spc="-5" dirty="0"/>
              <a:t>u</a:t>
            </a:r>
            <a:r>
              <a:rPr sz="4600" dirty="0"/>
              <a:t>n t</a:t>
            </a:r>
            <a:r>
              <a:rPr sz="4600" spc="-5" dirty="0"/>
              <a:t>h</a:t>
            </a:r>
            <a:r>
              <a:rPr sz="4600" spc="5" dirty="0"/>
              <a:t>a</a:t>
            </a:r>
            <a:r>
              <a:rPr sz="4600" dirty="0"/>
              <a:t>t </a:t>
            </a:r>
            <a:r>
              <a:rPr sz="4600" spc="5" dirty="0"/>
              <a:t>c</a:t>
            </a:r>
            <a:r>
              <a:rPr sz="4600" spc="-5" dirty="0"/>
              <a:t>o</a:t>
            </a:r>
            <a:r>
              <a:rPr sz="4600" spc="5" dirty="0"/>
              <a:t>mma</a:t>
            </a:r>
            <a:r>
              <a:rPr sz="4600" spc="-5" dirty="0"/>
              <a:t>n</a:t>
            </a:r>
            <a:r>
              <a:rPr sz="4600" dirty="0"/>
              <a:t>d </a:t>
            </a:r>
            <a:r>
              <a:rPr sz="4600" spc="-5" dirty="0"/>
              <a:t>o</a:t>
            </a:r>
            <a:r>
              <a:rPr sz="4600" dirty="0"/>
              <a:t>n </a:t>
            </a:r>
            <a:r>
              <a:rPr sz="4600" spc="5" dirty="0"/>
              <a:t>my</a:t>
            </a:r>
            <a:r>
              <a:rPr sz="4600" dirty="0"/>
              <a:t> </a:t>
            </a:r>
            <a:r>
              <a:rPr sz="4600" spc="-5" dirty="0"/>
              <a:t>wo</a:t>
            </a:r>
            <a:r>
              <a:rPr sz="4600" dirty="0"/>
              <a:t>rkstat</a:t>
            </a:r>
            <a:r>
              <a:rPr sz="4600" spc="-5" dirty="0"/>
              <a:t>ion</a:t>
            </a:r>
            <a:r>
              <a:rPr sz="4600" dirty="0"/>
              <a:t>?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25500" y="2590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</a:t>
            </a:r>
            <a:endParaRPr sz="3700">
              <a:latin typeface="Courier New"/>
              <a:cs typeface="Courier New"/>
            </a:endParaRPr>
          </a:p>
          <a:p>
            <a:pPr marL="229235">
              <a:lnSpc>
                <a:spcPts val="4420"/>
              </a:lnSpc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i-am-a-workstation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7824" y="1985736"/>
            <a:ext cx="132676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his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is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an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example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f 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command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o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run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on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your</a:t>
            </a:r>
            <a:r>
              <a:rPr sz="3900" spc="-5" dirty="0">
                <a:latin typeface="Arial"/>
                <a:cs typeface="Arial"/>
              </a:rPr>
              <a:t> </a:t>
            </a:r>
            <a:r>
              <a:rPr sz="3900" dirty="0">
                <a:latin typeface="Arial"/>
                <a:cs typeface="Arial"/>
              </a:rPr>
              <a:t>wo</a:t>
            </a:r>
            <a:r>
              <a:rPr sz="3900" spc="-5" dirty="0">
                <a:latin typeface="Arial"/>
                <a:cs typeface="Arial"/>
              </a:rPr>
              <a:t>rkst</a:t>
            </a:r>
            <a:r>
              <a:rPr sz="3900" dirty="0">
                <a:latin typeface="Arial"/>
                <a:cs typeface="Arial"/>
              </a:rPr>
              <a:t>a</a:t>
            </a:r>
            <a:r>
              <a:rPr sz="3900" spc="-10" dirty="0">
                <a:latin typeface="Arial"/>
                <a:cs typeface="Arial"/>
              </a:rPr>
              <a:t>t</a:t>
            </a:r>
            <a:r>
              <a:rPr sz="3900" dirty="0">
                <a:latin typeface="Arial"/>
                <a:cs typeface="Arial"/>
              </a:rPr>
              <a:t>ion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5500" y="5384800"/>
            <a:ext cx="14655800" cy="1600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 marR="7908290">
              <a:lnSpc>
                <a:spcPts val="4400"/>
              </a:lnSpc>
            </a:pPr>
            <a:r>
              <a:rPr sz="3700" b="1" dirty="0">
                <a:solidFill>
                  <a:srgbClr val="FFFFFF"/>
                </a:solidFill>
                <a:latin typeface="Courier New"/>
                <a:cs typeface="Courier New"/>
              </a:rPr>
              <a:t>user@hostname:</a:t>
            </a:r>
            <a:r>
              <a:rPr sz="3700" b="1" spc="-5" dirty="0">
                <a:solidFill>
                  <a:srgbClr val="FFFFFF"/>
                </a:solidFill>
                <a:latin typeface="Courier New"/>
                <a:cs typeface="Courier New"/>
              </a:rPr>
              <a:t>~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$ whoami i-am-a-chef-node</a:t>
            </a:r>
            <a:endParaRPr sz="37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7501" y="4786784"/>
            <a:ext cx="149409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example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f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command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run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on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your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arge</a:t>
            </a:r>
            <a:r>
              <a:rPr sz="3800" spc="-5" dirty="0">
                <a:latin typeface="Arial"/>
                <a:cs typeface="Arial"/>
              </a:rPr>
              <a:t>t </a:t>
            </a:r>
            <a:r>
              <a:rPr sz="3800" dirty="0">
                <a:latin typeface="Arial"/>
                <a:cs typeface="Arial"/>
              </a:rPr>
              <a:t>node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via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SSH</a:t>
            </a:r>
            <a:r>
              <a:rPr sz="3800" spc="-5" dirty="0">
                <a:latin typeface="Arial"/>
                <a:cs typeface="Arial"/>
              </a:rPr>
              <a:t>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ifconfig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10" dirty="0"/>
              <a:t>L</a:t>
            </a:r>
            <a:r>
              <a:rPr sz="4900" spc="-5" dirty="0"/>
              <a:t>e</a:t>
            </a:r>
            <a:r>
              <a:rPr sz="4900" spc="-10" dirty="0"/>
              <a:t>g</a:t>
            </a:r>
            <a:r>
              <a:rPr sz="4900" spc="-5" dirty="0"/>
              <a:t>e</a:t>
            </a:r>
            <a:r>
              <a:rPr sz="4900" spc="-10" dirty="0"/>
              <a:t>nd</a:t>
            </a:r>
            <a:r>
              <a:rPr sz="4900" spc="-5" dirty="0"/>
              <a:t>: Exam</a:t>
            </a:r>
            <a:r>
              <a:rPr sz="4900" spc="-10" dirty="0"/>
              <a:t>pl</a:t>
            </a:r>
            <a:r>
              <a:rPr sz="4900" spc="-5" dirty="0"/>
              <a:t>e </a:t>
            </a:r>
            <a:r>
              <a:rPr sz="4900" spc="-370" dirty="0"/>
              <a:t>T</a:t>
            </a:r>
            <a:r>
              <a:rPr sz="4900" spc="-5" dirty="0"/>
              <a:t>erm</a:t>
            </a:r>
            <a:r>
              <a:rPr sz="4900" spc="-10" dirty="0"/>
              <a:t>in</a:t>
            </a:r>
            <a:r>
              <a:rPr sz="4900" spc="-5" dirty="0"/>
              <a:t>al C</a:t>
            </a:r>
            <a:r>
              <a:rPr sz="4900" spc="-10" dirty="0"/>
              <a:t>o</a:t>
            </a:r>
            <a:r>
              <a:rPr sz="4900" spc="-5" dirty="0"/>
              <a:t>mma</a:t>
            </a:r>
            <a:r>
              <a:rPr sz="4900" spc="-10" dirty="0"/>
              <a:t>n</a:t>
            </a:r>
            <a:r>
              <a:rPr sz="4900" spc="-5" dirty="0"/>
              <a:t>d a</a:t>
            </a:r>
            <a:r>
              <a:rPr sz="4900" spc="-10" dirty="0"/>
              <a:t>n</a:t>
            </a:r>
            <a:r>
              <a:rPr sz="4900" spc="-5" dirty="0"/>
              <a:t>d </a:t>
            </a:r>
            <a:r>
              <a:rPr sz="4900" spc="-10" dirty="0"/>
              <a:t>Ou</a:t>
            </a:r>
            <a:r>
              <a:rPr sz="4900" spc="-5" dirty="0"/>
              <a:t>t</a:t>
            </a:r>
            <a:r>
              <a:rPr sz="4900" spc="-10" dirty="0"/>
              <a:t>pu</a:t>
            </a:r>
            <a:r>
              <a:rPr sz="4900" spc="-5" dirty="0"/>
              <a:t>t</a:t>
            </a:r>
            <a:endParaRPr sz="49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390900"/>
            <a:ext cx="14605000" cy="5245100"/>
          </a:xfrm>
          <a:prstGeom prst="rect">
            <a:avLst/>
          </a:prstGeom>
          <a:solidFill>
            <a:srgbClr val="000000"/>
          </a:solidFill>
          <a:ln w="25400">
            <a:solidFill>
              <a:srgbClr val="4D5D6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0" marR="6125845" indent="-34544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lo0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flags=8049&lt;UP,LOOPBACK,RUNNING,MULTICAST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16384 options=3&lt;RXCSUM,TXCSUM&gt;</a:t>
            </a:r>
            <a:endParaRPr sz="1900">
              <a:latin typeface="Courier New"/>
              <a:cs typeface="Courier New"/>
            </a:endParaRPr>
          </a:p>
          <a:p>
            <a:pPr marL="596900" marR="782891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fe80::1%lo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127.0.0.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0xff000000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::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128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gif0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flags=8010&lt;POINTOPOINT,MULTICAST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flags=0&lt;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1280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en0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flags=8863&lt;UP,BROADCAST,SMART,RUNNING,SIMPLEX,MULTICAST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1500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28:cf:e9:1f:79:a3</a:t>
            </a:r>
            <a:endParaRPr sz="1900">
              <a:latin typeface="Courier New"/>
              <a:cs typeface="Courier New"/>
            </a:endParaRPr>
          </a:p>
          <a:p>
            <a:pPr marL="596900" marR="51949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fe80::2acf:e9ff:fe1f:79a3%en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prefixle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scopei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0x4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ine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10.100.0.8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netmas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0xffffff0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broadcas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10.100.0.255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</a:t>
            </a:r>
            <a:endParaRPr sz="19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active</a:t>
            </a:r>
            <a:endParaRPr sz="19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p2p0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flags=8843&lt;UP,BROADCAST,RUNNING,SIMPLEX,MULTICAST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 2304</a:t>
            </a:r>
            <a:endParaRPr sz="1900">
              <a:latin typeface="Courier New"/>
              <a:cs typeface="Courier New"/>
            </a:endParaRPr>
          </a:p>
          <a:p>
            <a:pPr marL="596900" marR="1060894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ethe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0a:cf:e9:1f:79:a3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media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autoselect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inactive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69627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~/hello_world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40386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1511300"/>
          </a:xfrm>
          <a:custGeom>
            <a:avLst/>
            <a:gdLst/>
            <a:ahLst/>
            <a:cxnLst/>
            <a:rect l="l" t="t" r="r" b="b"/>
            <a:pathLst>
              <a:path w="14630400" h="1511300">
                <a:moveTo>
                  <a:pt x="0" y="0"/>
                </a:moveTo>
                <a:lnTo>
                  <a:pt x="14630400" y="0"/>
                </a:lnTo>
                <a:lnTo>
                  <a:pt x="14630400" y="1511300"/>
                </a:lnTo>
                <a:lnTo>
                  <a:pt x="0" y="1511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8200" y="2387600"/>
            <a:ext cx="14630400" cy="1511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Hi!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m a </a:t>
            </a:r>
            <a:r>
              <a:rPr sz="2400" spc="-5" dirty="0">
                <a:latin typeface="Courier New"/>
                <a:cs typeface="Courier New"/>
              </a:rPr>
              <a:t>friendl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file.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564" rIns="0" bIns="0" rtlCol="0">
            <a:spAutoFit/>
          </a:bodyPr>
          <a:lstStyle/>
          <a:p>
            <a:pPr marL="12700">
              <a:lnSpc>
                <a:spcPts val="5295"/>
              </a:lnSpc>
            </a:pPr>
            <a:r>
              <a:rPr sz="4450" dirty="0"/>
              <a:t>L</a:t>
            </a:r>
            <a:r>
              <a:rPr sz="4450" spc="5" dirty="0"/>
              <a:t>e</a:t>
            </a:r>
            <a:r>
              <a:rPr sz="4450" dirty="0"/>
              <a:t>g</a:t>
            </a:r>
            <a:r>
              <a:rPr sz="4450" spc="5" dirty="0"/>
              <a:t>e</a:t>
            </a:r>
            <a:r>
              <a:rPr sz="4450" dirty="0"/>
              <a:t>nd: </a:t>
            </a:r>
            <a:r>
              <a:rPr sz="4450" spc="5" dirty="0"/>
              <a:t>Ex</a:t>
            </a:r>
            <a:r>
              <a:rPr sz="4450" spc="10" dirty="0"/>
              <a:t>am</a:t>
            </a:r>
            <a:r>
              <a:rPr sz="4450" dirty="0"/>
              <a:t>p</a:t>
            </a:r>
            <a:r>
              <a:rPr sz="4450" spc="-5" dirty="0"/>
              <a:t>l</a:t>
            </a:r>
            <a:r>
              <a:rPr sz="4450" spc="5" dirty="0"/>
              <a:t>e</a:t>
            </a:r>
            <a:r>
              <a:rPr sz="4450" dirty="0"/>
              <a:t> of </a:t>
            </a:r>
            <a:r>
              <a:rPr sz="4450" spc="5" dirty="0"/>
              <a:t>e</a:t>
            </a:r>
            <a:r>
              <a:rPr sz="4450" dirty="0"/>
              <a:t>d</a:t>
            </a:r>
            <a:r>
              <a:rPr sz="4450" spc="-5" dirty="0"/>
              <a:t>i</a:t>
            </a:r>
            <a:r>
              <a:rPr sz="4450" dirty="0"/>
              <a:t>tin</a:t>
            </a:r>
            <a:r>
              <a:rPr sz="4450" spc="5" dirty="0"/>
              <a:t>g</a:t>
            </a:r>
            <a:r>
              <a:rPr sz="4450" dirty="0"/>
              <a:t> </a:t>
            </a:r>
            <a:r>
              <a:rPr sz="4450" spc="5" dirty="0"/>
              <a:t>a</a:t>
            </a:r>
            <a:r>
              <a:rPr sz="4450" dirty="0"/>
              <a:t> f</a:t>
            </a:r>
            <a:r>
              <a:rPr sz="4450" spc="-5" dirty="0"/>
              <a:t>il</a:t>
            </a:r>
            <a:r>
              <a:rPr sz="4450" spc="5" dirty="0"/>
              <a:t>e</a:t>
            </a:r>
            <a:r>
              <a:rPr sz="4450" dirty="0"/>
              <a:t> o</a:t>
            </a:r>
            <a:r>
              <a:rPr sz="4450" spc="5" dirty="0"/>
              <a:t>n</a:t>
            </a:r>
            <a:r>
              <a:rPr sz="4450" dirty="0"/>
              <a:t> </a:t>
            </a:r>
            <a:r>
              <a:rPr sz="4450" spc="5" dirty="0"/>
              <a:t>y</a:t>
            </a:r>
            <a:r>
              <a:rPr sz="4450" dirty="0"/>
              <a:t>ou</a:t>
            </a:r>
            <a:r>
              <a:rPr sz="4450" spc="5" dirty="0"/>
              <a:t>r</a:t>
            </a:r>
            <a:r>
              <a:rPr sz="4450" dirty="0"/>
              <a:t> wo</a:t>
            </a:r>
            <a:r>
              <a:rPr sz="4450" spc="5" dirty="0"/>
              <a:t>rksta</a:t>
            </a:r>
            <a:r>
              <a:rPr sz="4450" dirty="0"/>
              <a:t>tio</a:t>
            </a:r>
            <a:r>
              <a:rPr sz="4450" spc="5" dirty="0"/>
              <a:t>n</a:t>
            </a:r>
            <a:endParaRPr sz="44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84201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pc="-405" dirty="0">
                <a:solidFill>
                  <a:srgbClr val="FFFFFF"/>
                </a:solidFill>
              </a:rPr>
              <a:t>Lab </a:t>
            </a:r>
            <a:r>
              <a:rPr lang="en-US" spc="-5" dirty="0">
                <a:solidFill>
                  <a:srgbClr val="FFFFFF"/>
                </a:solidFill>
              </a:rPr>
              <a:t>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v</a:t>
            </a:r>
            <a:r>
              <a:rPr lang="en-US" spc="-10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spc="-10" dirty="0">
                <a:solidFill>
                  <a:srgbClr val="FFFFFF"/>
                </a:solidFill>
              </a:rPr>
              <a:t>on</a:t>
            </a:r>
            <a:r>
              <a:rPr lang="en-US" dirty="0">
                <a:solidFill>
                  <a:srgbClr val="FFFFFF"/>
                </a:solidFill>
              </a:rPr>
              <a:t>me</a:t>
            </a:r>
            <a:r>
              <a:rPr lang="en-US" spc="-10" dirty="0">
                <a:solidFill>
                  <a:srgbClr val="FFFFFF"/>
                </a:solidFill>
              </a:rPr>
              <a:t>n</a:t>
            </a:r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/>
              <a:t/>
            </a:r>
            <a:br>
              <a:rPr lang="en-US" dirty="0"/>
            </a:b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3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Lab VM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125029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URL_TO_LIST_OF_IP_ADDRESSES</a:t>
            </a:r>
          </a:p>
          <a:p>
            <a:pPr marL="685800" indent="-685800">
              <a:buFont typeface="Arial"/>
              <a:buChar char="•"/>
            </a:pPr>
            <a:endParaRPr lang="en-US" sz="4800" dirty="0" smtClean="0"/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User:  chef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Password</a:t>
            </a:r>
            <a:r>
              <a:rPr lang="en-US" sz="4800" smtClean="0"/>
              <a:t>:  chef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h chef@&lt;EXTERNAL_ADDRESS&gt;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a</a:t>
            </a:r>
            <a:r>
              <a:rPr spc="-5" dirty="0"/>
              <a:t>b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Logi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128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r>
              <a:rPr lang="en-US" dirty="0" err="1" smtClean="0"/>
              <a:t>jkjk</a:t>
            </a:r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812800" y="3505200"/>
            <a:ext cx="1463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urier New"/>
                <a:cs typeface="Courier New"/>
              </a:rPr>
              <a:t>ssh</a:t>
            </a:r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 chef@54.174.197.139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The authenticity of host '54.174.197.139 (54.174.197.139)' can't be established.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RSA key fingerprint is c1:34:39:16:cf:91:c0:d8:ea:53:e9:59:72:1f:a8:5e.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Are you sure you want to continue connecting (yes/no)? yes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Warning: Permanently added '54.174.197.139' (RSA) to the list of known hosts.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/>
                <a:cs typeface="Courier New"/>
              </a:rPr>
              <a:t>chef@54.174.197.139's password:</a:t>
            </a:r>
          </a:p>
          <a:p>
            <a:endParaRPr lang="en-US"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1" name="object 113"/>
          <p:cNvSpPr txBox="1">
            <a:spLocks/>
          </p:cNvSpPr>
          <p:nvPr/>
        </p:nvSpPr>
        <p:spPr>
          <a:xfrm>
            <a:off x="927100" y="3632759"/>
            <a:ext cx="586676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10" dirty="0" smtClean="0"/>
              <a:t>In</a:t>
            </a:r>
            <a:r>
              <a:rPr lang="en-US" kern="0" dirty="0" smtClean="0"/>
              <a:t>tr</a:t>
            </a:r>
            <a:r>
              <a:rPr lang="en-US" kern="0" spc="-10" dirty="0" smtClean="0"/>
              <a:t>odu</a:t>
            </a:r>
            <a:r>
              <a:rPr lang="en-US" kern="0" dirty="0" smtClean="0"/>
              <a:t>c</a:t>
            </a:r>
            <a:r>
              <a:rPr lang="en-US" kern="0" spc="-5" dirty="0" smtClean="0"/>
              <a:t>t</a:t>
            </a:r>
            <a:r>
              <a:rPr lang="en-US" kern="0" spc="-10" dirty="0" smtClean="0"/>
              <a:t>ion</a:t>
            </a:r>
            <a:r>
              <a:rPr lang="en-US" kern="0" dirty="0" smtClean="0"/>
              <a:t>s</a:t>
            </a:r>
            <a:endParaRPr lang="en-US" kern="0" dirty="0"/>
          </a:p>
        </p:txBody>
      </p:sp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7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eck</a:t>
            </a:r>
            <a:r>
              <a:rPr spc="-10" dirty="0"/>
              <a:t>poin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0876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machine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(VM)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exercises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public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name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applica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ablishing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sudo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roo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 </a:t>
            </a:r>
            <a:r>
              <a:rPr sz="4800" dirty="0">
                <a:latin typeface="Arial"/>
                <a:cs typeface="Arial"/>
              </a:rPr>
              <a:t>permissions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8900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Curren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Previous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background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Experience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Loca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hoping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class?</a:t>
            </a:r>
          </a:p>
        </p:txBody>
      </p:sp>
      <p:sp>
        <p:nvSpPr>
          <p:cNvPr id="43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ce</a:t>
            </a:r>
            <a:r>
              <a:rPr spc="-135" dirty="0"/>
              <a:t> </a:t>
            </a:r>
            <a:r>
              <a:rPr spc="-535" dirty="0"/>
              <a:t>Y</a:t>
            </a:r>
            <a:r>
              <a:rPr spc="-10" dirty="0"/>
              <a:t>ou</a:t>
            </a:r>
            <a:r>
              <a:rPr dirty="0"/>
              <a:t>rse</a:t>
            </a:r>
            <a:r>
              <a:rPr spc="-10" dirty="0"/>
              <a:t>l</a:t>
            </a:r>
            <a:r>
              <a:rPr dirty="0"/>
              <a:t>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191500"/>
          </a:xfrm>
          <a:custGeom>
            <a:avLst/>
            <a:gdLst/>
            <a:ahLst/>
            <a:cxnLst/>
            <a:rect l="l" t="t" r="r" b="b"/>
            <a:pathLst>
              <a:path w="16256000" h="8191500">
                <a:moveTo>
                  <a:pt x="0" y="0"/>
                </a:moveTo>
                <a:lnTo>
                  <a:pt x="16256000" y="0"/>
                </a:lnTo>
                <a:lnTo>
                  <a:pt x="16256000" y="8191500"/>
                </a:lnTo>
                <a:lnTo>
                  <a:pt x="0" y="8191500"/>
                </a:lnTo>
                <a:lnTo>
                  <a:pt x="0" y="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58250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1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194627" y="58731"/>
                </a:lnTo>
                <a:lnTo>
                  <a:pt x="238000" y="41763"/>
                </a:lnTo>
                <a:lnTo>
                  <a:pt x="258107" y="5251"/>
                </a:lnTo>
                <a:lnTo>
                  <a:pt x="25861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693276" y="0"/>
            <a:ext cx="334010" cy="59055"/>
          </a:xfrm>
          <a:custGeom>
            <a:avLst/>
            <a:gdLst/>
            <a:ahLst/>
            <a:cxnLst/>
            <a:rect l="l" t="t" r="r" b="b"/>
            <a:pathLst>
              <a:path w="334009" h="59055">
                <a:moveTo>
                  <a:pt x="333404" y="0"/>
                </a:moveTo>
                <a:lnTo>
                  <a:pt x="0" y="0"/>
                </a:lnTo>
                <a:lnTo>
                  <a:pt x="1922" y="11468"/>
                </a:lnTo>
                <a:lnTo>
                  <a:pt x="24971" y="45330"/>
                </a:lnTo>
                <a:lnTo>
                  <a:pt x="64503" y="58731"/>
                </a:lnTo>
                <a:lnTo>
                  <a:pt x="269418" y="58731"/>
                </a:lnTo>
                <a:lnTo>
                  <a:pt x="312780" y="41763"/>
                </a:lnTo>
                <a:lnTo>
                  <a:pt x="332896" y="5251"/>
                </a:lnTo>
                <a:lnTo>
                  <a:pt x="3334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03106" y="0"/>
            <a:ext cx="259079" cy="59055"/>
          </a:xfrm>
          <a:custGeom>
            <a:avLst/>
            <a:gdLst/>
            <a:ahLst/>
            <a:cxnLst/>
            <a:rect l="l" t="t" r="r" b="b"/>
            <a:pathLst>
              <a:path w="259080" h="59055">
                <a:moveTo>
                  <a:pt x="258601" y="0"/>
                </a:moveTo>
                <a:lnTo>
                  <a:pt x="0" y="0"/>
                </a:lnTo>
                <a:lnTo>
                  <a:pt x="1926" y="11476"/>
                </a:lnTo>
                <a:lnTo>
                  <a:pt x="24983" y="45332"/>
                </a:lnTo>
                <a:lnTo>
                  <a:pt x="64516" y="58731"/>
                </a:lnTo>
                <a:lnTo>
                  <a:pt x="194590" y="58731"/>
                </a:lnTo>
                <a:lnTo>
                  <a:pt x="238003" y="41748"/>
                </a:lnTo>
                <a:lnTo>
                  <a:pt x="258096" y="5233"/>
                </a:lnTo>
                <a:lnTo>
                  <a:pt x="25860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519959" y="0"/>
            <a:ext cx="736600" cy="59055"/>
          </a:xfrm>
          <a:custGeom>
            <a:avLst/>
            <a:gdLst/>
            <a:ahLst/>
            <a:cxnLst/>
            <a:rect l="l" t="t" r="r" b="b"/>
            <a:pathLst>
              <a:path w="736600" h="59055">
                <a:moveTo>
                  <a:pt x="736039" y="0"/>
                </a:moveTo>
                <a:lnTo>
                  <a:pt x="0" y="0"/>
                </a:lnTo>
                <a:lnTo>
                  <a:pt x="1917" y="11457"/>
                </a:lnTo>
                <a:lnTo>
                  <a:pt x="24959" y="45323"/>
                </a:lnTo>
                <a:lnTo>
                  <a:pt x="64489" y="58722"/>
                </a:lnTo>
                <a:lnTo>
                  <a:pt x="736039" y="58722"/>
                </a:lnTo>
                <a:lnTo>
                  <a:pt x="73603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897366" y="8023129"/>
            <a:ext cx="238760" cy="130810"/>
          </a:xfrm>
          <a:custGeom>
            <a:avLst/>
            <a:gdLst/>
            <a:ahLst/>
            <a:cxnLst/>
            <a:rect l="l" t="t" r="r" b="b"/>
            <a:pathLst>
              <a:path w="238759" h="130809">
                <a:moveTo>
                  <a:pt x="173380" y="0"/>
                </a:moveTo>
                <a:lnTo>
                  <a:pt x="58368" y="330"/>
                </a:lnTo>
                <a:lnTo>
                  <a:pt x="21579" y="16969"/>
                </a:lnTo>
                <a:lnTo>
                  <a:pt x="1479" y="53482"/>
                </a:lnTo>
                <a:lnTo>
                  <a:pt x="0" y="68805"/>
                </a:lnTo>
                <a:lnTo>
                  <a:pt x="2375" y="82993"/>
                </a:lnTo>
                <a:lnTo>
                  <a:pt x="25417" y="116861"/>
                </a:lnTo>
                <a:lnTo>
                  <a:pt x="64947" y="130269"/>
                </a:lnTo>
                <a:lnTo>
                  <a:pt x="173380" y="130269"/>
                </a:lnTo>
                <a:lnTo>
                  <a:pt x="216783" y="113285"/>
                </a:lnTo>
                <a:lnTo>
                  <a:pt x="236873" y="76769"/>
                </a:lnTo>
                <a:lnTo>
                  <a:pt x="238352" y="61444"/>
                </a:lnTo>
                <a:lnTo>
                  <a:pt x="235973" y="47260"/>
                </a:lnTo>
                <a:lnTo>
                  <a:pt x="212924" y="13403"/>
                </a:lnTo>
                <a:lnTo>
                  <a:pt x="17338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83387" y="8023129"/>
            <a:ext cx="1224915" cy="130810"/>
          </a:xfrm>
          <a:custGeom>
            <a:avLst/>
            <a:gdLst/>
            <a:ahLst/>
            <a:cxnLst/>
            <a:rect l="l" t="t" r="r" b="b"/>
            <a:pathLst>
              <a:path w="1224915" h="130809">
                <a:moveTo>
                  <a:pt x="283946" y="0"/>
                </a:moveTo>
                <a:lnTo>
                  <a:pt x="58359" y="331"/>
                </a:lnTo>
                <a:lnTo>
                  <a:pt x="21569" y="16977"/>
                </a:lnTo>
                <a:lnTo>
                  <a:pt x="1478" y="53491"/>
                </a:lnTo>
                <a:lnTo>
                  <a:pt x="0" y="68815"/>
                </a:lnTo>
                <a:lnTo>
                  <a:pt x="2376" y="83001"/>
                </a:lnTo>
                <a:lnTo>
                  <a:pt x="25417" y="116863"/>
                </a:lnTo>
                <a:lnTo>
                  <a:pt x="64959" y="130269"/>
                </a:lnTo>
                <a:lnTo>
                  <a:pt x="283946" y="130269"/>
                </a:lnTo>
                <a:lnTo>
                  <a:pt x="327331" y="113292"/>
                </a:lnTo>
                <a:lnTo>
                  <a:pt x="347426" y="76778"/>
                </a:lnTo>
                <a:lnTo>
                  <a:pt x="348905" y="61454"/>
                </a:lnTo>
                <a:lnTo>
                  <a:pt x="346528" y="47268"/>
                </a:lnTo>
                <a:lnTo>
                  <a:pt x="323483" y="13406"/>
                </a:lnTo>
                <a:lnTo>
                  <a:pt x="283946" y="0"/>
                </a:lnTo>
                <a:close/>
              </a:path>
              <a:path w="1224915" h="130809">
                <a:moveTo>
                  <a:pt x="721956" y="0"/>
                </a:moveTo>
                <a:lnTo>
                  <a:pt x="496393" y="328"/>
                </a:lnTo>
                <a:lnTo>
                  <a:pt x="459596" y="16962"/>
                </a:lnTo>
                <a:lnTo>
                  <a:pt x="439501" y="53473"/>
                </a:lnTo>
                <a:lnTo>
                  <a:pt x="438021" y="68795"/>
                </a:lnTo>
                <a:lnTo>
                  <a:pt x="440394" y="82985"/>
                </a:lnTo>
                <a:lnTo>
                  <a:pt x="463423" y="116858"/>
                </a:lnTo>
                <a:lnTo>
                  <a:pt x="502957" y="130269"/>
                </a:lnTo>
                <a:lnTo>
                  <a:pt x="721956" y="130269"/>
                </a:lnTo>
                <a:lnTo>
                  <a:pt x="765324" y="113300"/>
                </a:lnTo>
                <a:lnTo>
                  <a:pt x="785424" y="76787"/>
                </a:lnTo>
                <a:lnTo>
                  <a:pt x="786904" y="61464"/>
                </a:lnTo>
                <a:lnTo>
                  <a:pt x="784528" y="47276"/>
                </a:lnTo>
                <a:lnTo>
                  <a:pt x="761486" y="13408"/>
                </a:lnTo>
                <a:lnTo>
                  <a:pt x="721956" y="0"/>
                </a:lnTo>
                <a:close/>
              </a:path>
              <a:path w="1224915" h="130809">
                <a:moveTo>
                  <a:pt x="1159953" y="0"/>
                </a:moveTo>
                <a:lnTo>
                  <a:pt x="934331" y="335"/>
                </a:lnTo>
                <a:lnTo>
                  <a:pt x="897546" y="16992"/>
                </a:lnTo>
                <a:lnTo>
                  <a:pt x="877461" y="53509"/>
                </a:lnTo>
                <a:lnTo>
                  <a:pt x="875983" y="68835"/>
                </a:lnTo>
                <a:lnTo>
                  <a:pt x="878364" y="83017"/>
                </a:lnTo>
                <a:lnTo>
                  <a:pt x="901416" y="116868"/>
                </a:lnTo>
                <a:lnTo>
                  <a:pt x="940967" y="130269"/>
                </a:lnTo>
                <a:lnTo>
                  <a:pt x="1159953" y="130269"/>
                </a:lnTo>
                <a:lnTo>
                  <a:pt x="1203339" y="113292"/>
                </a:lnTo>
                <a:lnTo>
                  <a:pt x="1223434" y="76778"/>
                </a:lnTo>
                <a:lnTo>
                  <a:pt x="1224913" y="61454"/>
                </a:lnTo>
                <a:lnTo>
                  <a:pt x="1222536" y="47268"/>
                </a:lnTo>
                <a:lnTo>
                  <a:pt x="1199491" y="13406"/>
                </a:lnTo>
                <a:lnTo>
                  <a:pt x="115995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219098" y="8023129"/>
            <a:ext cx="1275715" cy="130810"/>
          </a:xfrm>
          <a:custGeom>
            <a:avLst/>
            <a:gdLst/>
            <a:ahLst/>
            <a:cxnLst/>
            <a:rect l="l" t="t" r="r" b="b"/>
            <a:pathLst>
              <a:path w="1275715" h="130809">
                <a:moveTo>
                  <a:pt x="1210236" y="0"/>
                </a:moveTo>
                <a:lnTo>
                  <a:pt x="58360" y="331"/>
                </a:lnTo>
                <a:lnTo>
                  <a:pt x="21572" y="16978"/>
                </a:lnTo>
                <a:lnTo>
                  <a:pt x="1479" y="53492"/>
                </a:lnTo>
                <a:lnTo>
                  <a:pt x="0" y="68816"/>
                </a:lnTo>
                <a:lnTo>
                  <a:pt x="2377" y="83001"/>
                </a:lnTo>
                <a:lnTo>
                  <a:pt x="25421" y="116863"/>
                </a:lnTo>
                <a:lnTo>
                  <a:pt x="64961" y="130269"/>
                </a:lnTo>
                <a:lnTo>
                  <a:pt x="1210236" y="130269"/>
                </a:lnTo>
                <a:lnTo>
                  <a:pt x="1253627" y="113292"/>
                </a:lnTo>
                <a:lnTo>
                  <a:pt x="1273718" y="76778"/>
                </a:lnTo>
                <a:lnTo>
                  <a:pt x="1275196" y="61454"/>
                </a:lnTo>
                <a:lnTo>
                  <a:pt x="1272820" y="47268"/>
                </a:lnTo>
                <a:lnTo>
                  <a:pt x="1249779" y="13406"/>
                </a:lnTo>
                <a:lnTo>
                  <a:pt x="121023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262924" y="8023197"/>
            <a:ext cx="993140" cy="130810"/>
          </a:xfrm>
          <a:custGeom>
            <a:avLst/>
            <a:gdLst/>
            <a:ahLst/>
            <a:cxnLst/>
            <a:rect l="l" t="t" r="r" b="b"/>
            <a:pathLst>
              <a:path w="993140" h="130809">
                <a:moveTo>
                  <a:pt x="993076" y="0"/>
                </a:moveTo>
                <a:lnTo>
                  <a:pt x="58381" y="277"/>
                </a:lnTo>
                <a:lnTo>
                  <a:pt x="21584" y="16906"/>
                </a:lnTo>
                <a:lnTo>
                  <a:pt x="1480" y="53413"/>
                </a:lnTo>
                <a:lnTo>
                  <a:pt x="0" y="68737"/>
                </a:lnTo>
                <a:lnTo>
                  <a:pt x="2375" y="82925"/>
                </a:lnTo>
                <a:lnTo>
                  <a:pt x="25417" y="116793"/>
                </a:lnTo>
                <a:lnTo>
                  <a:pt x="64947" y="130202"/>
                </a:lnTo>
                <a:lnTo>
                  <a:pt x="993076" y="130202"/>
                </a:lnTo>
                <a:lnTo>
                  <a:pt x="99307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35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38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237488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83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169"/>
            <a:ext cx="1504505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F38C24"/>
              </a:buClr>
              <a:buChar char="•"/>
              <a:tabLst>
                <a:tab pos="336550" algn="l"/>
              </a:tabLst>
            </a:pPr>
            <a:r>
              <a:rPr sz="4050" spc="15" dirty="0">
                <a:latin typeface="Arial"/>
                <a:cs typeface="Arial"/>
              </a:rPr>
              <a:t>Upon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comp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cou</a:t>
            </a:r>
            <a:r>
              <a:rPr sz="4050" spc="10" dirty="0">
                <a:latin typeface="Arial"/>
                <a:cs typeface="Arial"/>
              </a:rPr>
              <a:t>rse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you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ill </a:t>
            </a:r>
            <a:r>
              <a:rPr sz="4050" spc="15" dirty="0">
                <a:latin typeface="Arial"/>
                <a:cs typeface="Arial"/>
              </a:rPr>
              <a:t>be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ab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: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Ex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w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h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resources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providers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 smtClean="0">
                <a:latin typeface="Arial"/>
                <a:cs typeface="Arial"/>
              </a:rPr>
              <a:t>Describe </a:t>
            </a:r>
            <a:r>
              <a:rPr sz="4050" dirty="0" smtClean="0">
                <a:latin typeface="Arial"/>
                <a:cs typeface="Arial"/>
              </a:rPr>
              <a:t>t</a:t>
            </a:r>
            <a:r>
              <a:rPr sz="4050" spc="15" dirty="0" smtClean="0">
                <a:latin typeface="Arial"/>
                <a:cs typeface="Arial"/>
              </a:rPr>
              <a:t>he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erna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15" dirty="0">
                <a:latin typeface="Arial"/>
                <a:cs typeface="Arial"/>
              </a:rPr>
              <a:t>a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Che</a:t>
            </a:r>
            <a:r>
              <a:rPr sz="4050" spc="5" dirty="0">
                <a:latin typeface="Arial"/>
                <a:cs typeface="Arial"/>
              </a:rPr>
              <a:t>f </a:t>
            </a:r>
            <a:r>
              <a:rPr sz="4050" spc="20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li</a:t>
            </a:r>
            <a:r>
              <a:rPr sz="4050" spc="15" dirty="0">
                <a:latin typeface="Arial"/>
                <a:cs typeface="Arial"/>
              </a:rPr>
              <a:t>en</a:t>
            </a:r>
            <a:r>
              <a:rPr sz="4050" spc="5" dirty="0">
                <a:latin typeface="Arial"/>
                <a:cs typeface="Arial"/>
              </a:rPr>
              <a:t>t </a:t>
            </a:r>
            <a:r>
              <a:rPr sz="4050" spc="10" dirty="0">
                <a:latin typeface="Arial"/>
                <a:cs typeface="Arial"/>
              </a:rPr>
              <a:t>run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>
                <a:latin typeface="Arial"/>
                <a:cs typeface="Arial"/>
              </a:rPr>
              <a:t>Crea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debug</a:t>
            </a:r>
            <a:r>
              <a:rPr sz="4050" spc="5" dirty="0">
                <a:latin typeface="Arial"/>
                <a:cs typeface="Arial"/>
              </a:rPr>
              <a:t>,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0" dirty="0">
                <a:latin typeface="Arial"/>
                <a:cs typeface="Arial"/>
              </a:rPr>
              <a:t>ribu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cu</a:t>
            </a:r>
            <a:r>
              <a:rPr sz="4050" spc="10" dirty="0">
                <a:latin typeface="Arial"/>
                <a:cs typeface="Arial"/>
              </a:rPr>
              <a:t>s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15" dirty="0">
                <a:latin typeface="Arial"/>
                <a:cs typeface="Arial"/>
              </a:rPr>
              <a:t>o</a:t>
            </a:r>
            <a:r>
              <a:rPr sz="4050" spc="25" dirty="0">
                <a:latin typeface="Arial"/>
                <a:cs typeface="Arial"/>
              </a:rPr>
              <a:t>m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Oha</a:t>
            </a:r>
            <a:r>
              <a:rPr sz="4050" spc="5" dirty="0">
                <a:latin typeface="Arial"/>
                <a:cs typeface="Arial"/>
              </a:rPr>
              <a:t>i </a:t>
            </a:r>
            <a:r>
              <a:rPr sz="4050" spc="15" dirty="0">
                <a:latin typeface="Arial"/>
                <a:cs typeface="Arial"/>
              </a:rPr>
              <a:t>p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ug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ns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15" dirty="0" smtClean="0">
                <a:latin typeface="Arial"/>
                <a:cs typeface="Arial"/>
              </a:rPr>
              <a:t>Con</a:t>
            </a:r>
            <a:r>
              <a:rPr sz="4050" dirty="0" smtClean="0">
                <a:latin typeface="Arial"/>
                <a:cs typeface="Arial"/>
              </a:rPr>
              <a:t>f</a:t>
            </a:r>
            <a:r>
              <a:rPr sz="4050" spc="5" dirty="0" smtClean="0">
                <a:latin typeface="Arial"/>
                <a:cs typeface="Arial"/>
              </a:rPr>
              <a:t>i</a:t>
            </a:r>
            <a:r>
              <a:rPr sz="4050" spc="15" dirty="0" smtClean="0">
                <a:latin typeface="Arial"/>
                <a:cs typeface="Arial"/>
              </a:rPr>
              <a:t>gure</a:t>
            </a:r>
            <a:r>
              <a:rPr sz="4050" spc="5" dirty="0" smtClean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repo</a:t>
            </a:r>
            <a:r>
              <a:rPr sz="4050" spc="5" dirty="0">
                <a:latin typeface="Arial"/>
                <a:cs typeface="Arial"/>
              </a:rPr>
              <a:t>rt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excep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on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hand</a:t>
            </a:r>
            <a:r>
              <a:rPr sz="4050" spc="5" dirty="0">
                <a:latin typeface="Arial"/>
                <a:cs typeface="Arial"/>
              </a:rPr>
              <a:t>l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rs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sz="4050" spc="-55" dirty="0">
                <a:latin typeface="Arial"/>
                <a:cs typeface="Arial"/>
              </a:rPr>
              <a:t>A</a:t>
            </a:r>
            <a:r>
              <a:rPr sz="4050" spc="15" dirty="0">
                <a:latin typeface="Arial"/>
                <a:cs typeface="Arial"/>
              </a:rPr>
              <a:t>vo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20" dirty="0">
                <a:latin typeface="Arial"/>
                <a:cs typeface="Arial"/>
              </a:rPr>
              <a:t>commo</a:t>
            </a:r>
            <a:r>
              <a:rPr sz="4050" spc="15" dirty="0">
                <a:latin typeface="Arial"/>
                <a:cs typeface="Arial"/>
              </a:rPr>
              <a:t>n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cookbook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e</a:t>
            </a:r>
            <a:r>
              <a:rPr sz="4050" spc="10" dirty="0">
                <a:latin typeface="Arial"/>
                <a:cs typeface="Arial"/>
              </a:rPr>
              <a:t>rrors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using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F</a:t>
            </a:r>
            <a:r>
              <a:rPr sz="4050" spc="15" dirty="0">
                <a:latin typeface="Arial"/>
                <a:cs typeface="Arial"/>
              </a:rPr>
              <a:t>ood</a:t>
            </a:r>
            <a:r>
              <a:rPr sz="4050" spc="10" dirty="0">
                <a:latin typeface="Arial"/>
                <a:cs typeface="Arial"/>
              </a:rPr>
              <a:t>cri</a:t>
            </a:r>
            <a:r>
              <a:rPr sz="4050" dirty="0">
                <a:latin typeface="Arial"/>
                <a:cs typeface="Arial"/>
              </a:rPr>
              <a:t>t</a:t>
            </a:r>
            <a:r>
              <a:rPr sz="4050" spc="5" dirty="0">
                <a:latin typeface="Arial"/>
                <a:cs typeface="Arial"/>
              </a:rPr>
              <a:t>i</a:t>
            </a:r>
            <a:r>
              <a:rPr sz="4050" spc="15" dirty="0">
                <a:latin typeface="Arial"/>
                <a:cs typeface="Arial"/>
              </a:rPr>
              <a:t>c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and</a:t>
            </a:r>
            <a:r>
              <a:rPr sz="4050" spc="5" dirty="0">
                <a:latin typeface="Arial"/>
                <a:cs typeface="Arial"/>
              </a:rPr>
              <a:t> </a:t>
            </a:r>
            <a:r>
              <a:rPr sz="4050" spc="15" dirty="0">
                <a:latin typeface="Arial"/>
                <a:cs typeface="Arial"/>
              </a:rPr>
              <a:t>Rubocop</a:t>
            </a:r>
            <a:endParaRPr sz="4050" dirty="0">
              <a:latin typeface="Arial"/>
              <a:cs typeface="Arial"/>
            </a:endParaRPr>
          </a:p>
          <a:p>
            <a:pPr marL="755650" lvl="1" indent="-323850">
              <a:lnSpc>
                <a:spcPct val="100000"/>
              </a:lnSpc>
              <a:spcBef>
                <a:spcPts val="860"/>
              </a:spcBef>
              <a:buClr>
                <a:srgbClr val="F38C24"/>
              </a:buClr>
              <a:buChar char="•"/>
              <a:tabLst>
                <a:tab pos="755650" algn="l"/>
              </a:tabLst>
            </a:pPr>
            <a:r>
              <a:rPr lang="en-US" sz="4050" spc="15" dirty="0">
                <a:latin typeface="Arial"/>
                <a:cs typeface="Arial"/>
              </a:rPr>
              <a:t>Write simple unit tests with </a:t>
            </a:r>
            <a:r>
              <a:rPr lang="en-US" sz="4050" spc="15" dirty="0" err="1">
                <a:latin typeface="Arial"/>
                <a:cs typeface="Arial"/>
              </a:rPr>
              <a:t>ChefSpec</a:t>
            </a:r>
            <a:endParaRPr sz="4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ou</a:t>
            </a:r>
            <a:r>
              <a:rPr dirty="0"/>
              <a:t>rse</a:t>
            </a:r>
            <a:r>
              <a:rPr spc="-5" dirty="0"/>
              <a:t> </a:t>
            </a:r>
            <a:r>
              <a:rPr dirty="0"/>
              <a:t>Pre-Re</a:t>
            </a:r>
            <a:r>
              <a:rPr spc="-10" dirty="0"/>
              <a:t>qui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2397"/>
            <a:ext cx="14411960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equivalen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38C24"/>
              </a:buClr>
              <a:buFont typeface="Arial"/>
              <a:buChar char="•"/>
            </a:pPr>
            <a:endParaRPr sz="6500" dirty="0">
              <a:latin typeface="Times New Roman"/>
              <a:cs typeface="Times New Roman"/>
            </a:endParaRPr>
          </a:p>
          <a:p>
            <a:pPr marL="393700" marR="1760855" indent="-381000">
              <a:lnSpc>
                <a:spcPts val="5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recen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Developmen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here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u="heavy" dirty="0">
                <a:latin typeface="Arial"/>
                <a:cs typeface="Arial"/>
                <a:hlinkClick r:id="rId3"/>
              </a:rPr>
              <a:t>h</a:t>
            </a:r>
            <a:r>
              <a:rPr sz="4400" u="heavy" spc="-10" dirty="0">
                <a:latin typeface="Arial"/>
                <a:cs typeface="Arial"/>
                <a:hlinkClick r:id="rId3"/>
              </a:rPr>
              <a:t>tt</a:t>
            </a:r>
            <a:r>
              <a:rPr sz="4400" u="heavy" dirty="0">
                <a:latin typeface="Arial"/>
                <a:cs typeface="Arial"/>
                <a:hlinkClick r:id="rId3"/>
              </a:rPr>
              <a:t>p</a:t>
            </a:r>
            <a:r>
              <a:rPr sz="4400" u="heavy" spc="-10" dirty="0">
                <a:latin typeface="Arial"/>
                <a:cs typeface="Arial"/>
                <a:hlinkClick r:id="rId3"/>
              </a:rPr>
              <a:t>://</a:t>
            </a:r>
            <a:r>
              <a:rPr sz="4400" u="heavy" dirty="0">
                <a:latin typeface="Arial"/>
                <a:cs typeface="Arial"/>
                <a:hlinkClick r:id="rId3"/>
              </a:rPr>
              <a:t>download</a:t>
            </a:r>
            <a:r>
              <a:rPr sz="4400" u="heavy" spc="-5" dirty="0">
                <a:latin typeface="Arial"/>
                <a:cs typeface="Arial"/>
                <a:hlinkClick r:id="rId3"/>
              </a:rPr>
              <a:t>s</a:t>
            </a:r>
            <a:r>
              <a:rPr sz="4400" u="heavy" spc="-10" dirty="0">
                <a:latin typeface="Arial"/>
                <a:cs typeface="Arial"/>
                <a:hlinkClick r:id="rId3"/>
              </a:rPr>
              <a:t>.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f.</a:t>
            </a:r>
            <a:r>
              <a:rPr sz="4400" u="heavy" dirty="0">
                <a:latin typeface="Arial"/>
                <a:cs typeface="Arial"/>
                <a:hlinkClick r:id="rId3"/>
              </a:rPr>
              <a:t>io</a:t>
            </a:r>
            <a:r>
              <a:rPr sz="4400" u="heavy" spc="-10" dirty="0">
                <a:latin typeface="Arial"/>
                <a:cs typeface="Arial"/>
                <a:hlinkClick r:id="rId3"/>
              </a:rPr>
              <a:t>/</a:t>
            </a:r>
            <a:r>
              <a:rPr sz="4400" u="heavy" dirty="0">
                <a:latin typeface="Arial"/>
                <a:cs typeface="Arial"/>
                <a:hlinkClick r:id="rId3"/>
              </a:rPr>
              <a:t>che</a:t>
            </a:r>
            <a:r>
              <a:rPr sz="4400" u="heavy" spc="-10" dirty="0">
                <a:latin typeface="Arial"/>
                <a:cs typeface="Arial"/>
                <a:hlinkClick r:id="rId3"/>
              </a:rPr>
              <a:t>f</a:t>
            </a:r>
            <a:r>
              <a:rPr sz="4400" u="heavy" dirty="0">
                <a:latin typeface="Arial"/>
                <a:cs typeface="Arial"/>
                <a:hlinkClick r:id="rId3"/>
              </a:rPr>
              <a:t>-d</a:t>
            </a:r>
            <a:r>
              <a:rPr sz="4400" u="heavy" spc="-5" dirty="0">
                <a:latin typeface="Arial"/>
                <a:cs typeface="Arial"/>
                <a:hlinkClick r:id="rId3"/>
              </a:rPr>
              <a:t>k/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0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check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che</a:t>
            </a:r>
            <a:r>
              <a:rPr sz="4400" dirty="0">
                <a:latin typeface="Courier New"/>
                <a:cs typeface="Courier New"/>
              </a:rPr>
              <a:t>f -v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</a:t>
            </a:r>
            <a:r>
              <a:rPr spc="-5" dirty="0"/>
              <a:t>w to </a:t>
            </a:r>
            <a:r>
              <a:rPr spc="-10" dirty="0"/>
              <a:t>l</a:t>
            </a:r>
            <a:r>
              <a:rPr dirty="0"/>
              <a:t>ear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1450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domain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business 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endParaRPr sz="4800">
              <a:latin typeface="Arial"/>
              <a:cs typeface="Arial"/>
            </a:endParaRPr>
          </a:p>
          <a:p>
            <a:pPr marL="393700" marR="2119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provides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solving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hose problems</a:t>
            </a:r>
            <a:endParaRPr sz="4800">
              <a:latin typeface="Arial"/>
              <a:cs typeface="Arial"/>
            </a:endParaRPr>
          </a:p>
          <a:p>
            <a:pPr marL="393700" marR="14071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express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problems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493625" cy="659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hard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way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 </a:t>
            </a:r>
            <a:r>
              <a:rPr sz="4800" b="1" spc="-5" dirty="0">
                <a:latin typeface="Arial"/>
                <a:cs typeface="Arial"/>
              </a:rPr>
              <a:t>lot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yping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Absen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Late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Behind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roubleshoo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spo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resul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reaching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luency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0" dirty="0"/>
              <a:t>T</a:t>
            </a:r>
            <a:r>
              <a:rPr dirty="0"/>
              <a:t>ra</a:t>
            </a:r>
            <a:r>
              <a:rPr spc="-10" dirty="0"/>
              <a:t>inin</a:t>
            </a:r>
            <a:r>
              <a:rPr spc="-5" dirty="0"/>
              <a:t>g </a:t>
            </a:r>
            <a:r>
              <a:rPr spc="-10" dirty="0"/>
              <a:t>i</a:t>
            </a:r>
            <a:r>
              <a:rPr dirty="0"/>
              <a:t>s rea</a:t>
            </a:r>
            <a:r>
              <a:rPr spc="-10" dirty="0"/>
              <a:t>ll</a:t>
            </a:r>
            <a:r>
              <a:rPr dirty="0"/>
              <a:t>y a </a:t>
            </a:r>
            <a:r>
              <a:rPr spc="-10" dirty="0"/>
              <a:t>di</a:t>
            </a:r>
            <a:r>
              <a:rPr dirty="0"/>
              <a:t>sc</a:t>
            </a:r>
            <a:r>
              <a:rPr spc="-10" dirty="0"/>
              <a:t>u</a:t>
            </a:r>
            <a:r>
              <a:rPr dirty="0"/>
              <a:t>ss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79400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obje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Ask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help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ou’ll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slides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spc="-5" dirty="0">
                <a:latin typeface="Arial"/>
                <a:cs typeface="Arial"/>
              </a:rPr>
              <a:t>d 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f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ass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666</Words>
  <Application>Microsoft Office PowerPoint</Application>
  <PresentationFormat>Custom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Introduce Yourselves</vt:lpstr>
      <vt:lpstr>Course Objectives and Style</vt:lpstr>
      <vt:lpstr>Course Objectives</vt:lpstr>
      <vt:lpstr>Course Pre-Requisites</vt:lpstr>
      <vt:lpstr>How to learn Chef</vt:lpstr>
      <vt:lpstr>Training is really a discussion</vt:lpstr>
      <vt:lpstr>Training is really a discussion</vt:lpstr>
      <vt:lpstr>PowerPoint Presentation</vt:lpstr>
      <vt:lpstr>Topics</vt:lpstr>
      <vt:lpstr>Breaks!</vt:lpstr>
      <vt:lpstr>Legend</vt:lpstr>
      <vt:lpstr>Legend: Do I run that command on my workstation?</vt:lpstr>
      <vt:lpstr>Legend: Example Terminal Command and Output</vt:lpstr>
      <vt:lpstr>Legend: Example of editing a file on your workstation</vt:lpstr>
      <vt:lpstr>Lab Environment </vt:lpstr>
      <vt:lpstr>Lab VM</vt:lpstr>
      <vt:lpstr>Lab - Login</vt:lpstr>
      <vt:lpstr>Checkpoint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36</cp:revision>
  <dcterms:created xsi:type="dcterms:W3CDTF">2015-06-04T12:17:04Z</dcterms:created>
  <dcterms:modified xsi:type="dcterms:W3CDTF">2015-07-02T15:59:35Z</dcterms:modified>
</cp:coreProperties>
</file>