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496" r:id="rId2"/>
    <p:sldId id="497" r:id="rId3"/>
    <p:sldId id="498" r:id="rId4"/>
    <p:sldId id="499" r:id="rId5"/>
    <p:sldId id="500" r:id="rId6"/>
    <p:sldId id="501" r:id="rId7"/>
    <p:sldId id="502" r:id="rId8"/>
    <p:sldId id="503" r:id="rId9"/>
    <p:sldId id="504" r:id="rId10"/>
    <p:sldId id="505" r:id="rId11"/>
    <p:sldId id="542" r:id="rId12"/>
    <p:sldId id="507" r:id="rId13"/>
    <p:sldId id="510" r:id="rId14"/>
    <p:sldId id="511" r:id="rId15"/>
    <p:sldId id="512" r:id="rId16"/>
    <p:sldId id="513" r:id="rId17"/>
    <p:sldId id="543" r:id="rId18"/>
    <p:sldId id="544" r:id="rId19"/>
    <p:sldId id="517" r:id="rId20"/>
    <p:sldId id="545" r:id="rId21"/>
    <p:sldId id="546" r:id="rId22"/>
    <p:sldId id="539" r:id="rId23"/>
    <p:sldId id="531" r:id="rId24"/>
    <p:sldId id="532" r:id="rId25"/>
    <p:sldId id="533" r:id="rId26"/>
    <p:sldId id="534" r:id="rId27"/>
    <p:sldId id="535" r:id="rId28"/>
    <p:sldId id="540" r:id="rId29"/>
    <p:sldId id="537" r:id="rId30"/>
  </p:sldIdLst>
  <p:sldSz cx="16256000" cy="9144000"/>
  <p:notesSz cx="16256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81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60" autoAdjust="0"/>
    <p:restoredTop sz="96729" autoAdjust="0"/>
  </p:normalViewPr>
  <p:slideViewPr>
    <p:cSldViewPr>
      <p:cViewPr varScale="1">
        <p:scale>
          <a:sx n="79" d="100"/>
          <a:sy n="79" d="100"/>
        </p:scale>
        <p:origin x="-832" y="-11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043738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9207500" y="0"/>
            <a:ext cx="7045325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0D79C7-D95B-4D16-86A8-8C2F57A7C75E}" type="datetimeFigureOut">
              <a:rPr lang="en-US" smtClean="0"/>
              <a:t>10/9/15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384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625600" y="4400550"/>
            <a:ext cx="130048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7043738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9207500" y="8685213"/>
            <a:ext cx="7045325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BC434E-4382-4ED8-A9E9-63A68844E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466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can </a:t>
            </a:r>
            <a:r>
              <a:rPr lang="en-US" baseline="0" dirty="0" smtClean="0"/>
              <a:t>type q to exit this.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BC434E-4382-4ED8-A9E9-63A68844EEE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34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19200" y="2834640"/>
            <a:ext cx="13817600" cy="19202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38400" y="5120640"/>
            <a:ext cx="11379199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10/9/15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10/9/15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988999" y="8686800"/>
            <a:ext cx="241300" cy="492443"/>
          </a:xfrm>
        </p:spPr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/>
            <a:fld id="{81D60167-4931-47E6-BA6A-407CBD079E47}" type="slidenum">
              <a:rPr lang="en-US" smtClean="0"/>
              <a:pPr marL="25400"/>
              <a:t>‹#›</a:t>
            </a:fld>
            <a:endParaRPr lang="en-US" dirty="0"/>
          </a:p>
        </p:txBody>
      </p:sp>
      <p:sp>
        <p:nvSpPr>
          <p:cNvPr id="7" name="object 41"/>
          <p:cNvSpPr txBox="1">
            <a:spLocks/>
          </p:cNvSpPr>
          <p:nvPr userDrawn="1"/>
        </p:nvSpPr>
        <p:spPr>
          <a:xfrm>
            <a:off x="7823200" y="8687891"/>
            <a:ext cx="533400" cy="2762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600" b="0" i="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/>
            <a:r>
              <a:rPr lang="en-US" dirty="0" smtClean="0"/>
              <a:t>6-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1447800"/>
          </a:xfrm>
          <a:custGeom>
            <a:avLst/>
            <a:gdLst/>
            <a:ahLst/>
            <a:cxnLst/>
            <a:rect l="l" t="t" r="r" b="b"/>
            <a:pathLst>
              <a:path w="16256000" h="1447800">
                <a:moveTo>
                  <a:pt x="0" y="1447800"/>
                </a:moveTo>
                <a:lnTo>
                  <a:pt x="16256000" y="1447800"/>
                </a:lnTo>
                <a:lnTo>
                  <a:pt x="16256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k object 17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bk object 18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bk object 19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bk object 20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bk object 21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bk object 22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bk object 23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bk object 24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bk object 25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bk object 26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bk object 27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bk object 28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bk object 29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bk object 30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bk object 31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bk object 32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bk object 33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bk object 34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bk object 35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bk object 36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bk object 37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bk object 38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bk object 39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bk object 40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bk object 41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bk object 42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bk object 43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bk object 44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bk object 45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bk object 46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bk object 47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bk object 48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bk object 49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bk object 50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bk object 51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bk object 52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87400" y="1915699"/>
            <a:ext cx="6497320" cy="55048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371839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10/9/15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10/9/15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1447800"/>
          </a:xfrm>
          <a:custGeom>
            <a:avLst/>
            <a:gdLst/>
            <a:ahLst/>
            <a:cxnLst/>
            <a:rect l="l" t="t" r="r" b="b"/>
            <a:pathLst>
              <a:path w="16256000" h="1447800">
                <a:moveTo>
                  <a:pt x="0" y="1447800"/>
                </a:moveTo>
                <a:lnTo>
                  <a:pt x="16256000" y="1447800"/>
                </a:lnTo>
                <a:lnTo>
                  <a:pt x="16256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k object 17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bk object 18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bk object 19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bk object 20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bk object 21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bk object 22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bk object 23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bk object 24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bk object 25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bk object 26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bk object 27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bk object 28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bk object 29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bk object 30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bk object 31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bk object 32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bk object 33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bk object 34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bk object 35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bk object 36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bk object 37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bk object 38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bk object 39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bk object 40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bk object 41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bk object 42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bk object 43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bk object 44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bk object 45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bk object 46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bk object 47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bk object 48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bk object 49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bk object 50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bk object 51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bk object 52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bk object 53"/>
          <p:cNvSpPr/>
          <p:nvPr/>
        </p:nvSpPr>
        <p:spPr>
          <a:xfrm>
            <a:off x="838200" y="647700"/>
            <a:ext cx="14516100" cy="673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10/9/15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1447800"/>
          </a:xfrm>
          <a:custGeom>
            <a:avLst/>
            <a:gdLst/>
            <a:ahLst/>
            <a:cxnLst/>
            <a:rect l="l" t="t" r="r" b="b"/>
            <a:pathLst>
              <a:path w="16256000" h="1447800">
                <a:moveTo>
                  <a:pt x="0" y="1447800"/>
                </a:moveTo>
                <a:lnTo>
                  <a:pt x="16256000" y="1447800"/>
                </a:lnTo>
                <a:lnTo>
                  <a:pt x="16256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25500" y="305359"/>
            <a:ext cx="14605000" cy="93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12800" y="1676400"/>
            <a:ext cx="14630400" cy="298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527040" y="8503920"/>
            <a:ext cx="5201919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1280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10/9/15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988999" y="8860816"/>
            <a:ext cx="241300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ocs.chef.io/handlers.html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hyperlink" Target="mailto:you@somewhere.com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onddo.github.io/chef-handler-zookeeper/" TargetMode="External"/><Relationship Id="rId4" Type="http://schemas.openxmlformats.org/officeDocument/2006/relationships/hyperlink" Target="https://github.com/realityforge/chef-graphite_handler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ampledata.org/splunk_storm_chef_handler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blaine/syslog_handler" TargetMode="External"/><Relationship Id="rId4" Type="http://schemas.openxmlformats.org/officeDocument/2006/relationships/hyperlink" Target="http://onddo.github.io/chef-handler-sns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morgoth/airbrake_handler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chef/chef-reporting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256000" cy="8039100"/>
          </a:xfrm>
          <a:custGeom>
            <a:avLst/>
            <a:gdLst/>
            <a:ahLst/>
            <a:cxnLst/>
            <a:rect l="l" t="t" r="r" b="b"/>
            <a:pathLst>
              <a:path w="16256000" h="8039100">
                <a:moveTo>
                  <a:pt x="0" y="8039100"/>
                </a:moveTo>
                <a:lnTo>
                  <a:pt x="16256000" y="8039100"/>
                </a:lnTo>
                <a:lnTo>
                  <a:pt x="16256000" y="0"/>
                </a:lnTo>
                <a:lnTo>
                  <a:pt x="0" y="0"/>
                </a:lnTo>
                <a:lnTo>
                  <a:pt x="0" y="80391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0" y="8039100"/>
            <a:ext cx="16256000" cy="152400"/>
          </a:xfrm>
          <a:custGeom>
            <a:avLst/>
            <a:gdLst/>
            <a:ahLst/>
            <a:cxnLst/>
            <a:rect l="l" t="t" r="r" b="b"/>
            <a:pathLst>
              <a:path w="16256000" h="152400">
                <a:moveTo>
                  <a:pt x="0" y="152400"/>
                </a:moveTo>
                <a:lnTo>
                  <a:pt x="16256000" y="152400"/>
                </a:lnTo>
                <a:lnTo>
                  <a:pt x="162560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5938808" y="152490"/>
            <a:ext cx="317500" cy="117475"/>
          </a:xfrm>
          <a:custGeom>
            <a:avLst/>
            <a:gdLst/>
            <a:ahLst/>
            <a:cxnLst/>
            <a:rect l="l" t="t" r="r" b="b"/>
            <a:pathLst>
              <a:path w="317500" h="117475">
                <a:moveTo>
                  <a:pt x="317192" y="0"/>
                </a:moveTo>
                <a:lnTo>
                  <a:pt x="57962" y="0"/>
                </a:lnTo>
                <a:lnTo>
                  <a:pt x="21413" y="13599"/>
                </a:lnTo>
                <a:lnTo>
                  <a:pt x="1349" y="50234"/>
                </a:lnTo>
                <a:lnTo>
                  <a:pt x="0" y="66571"/>
                </a:lnTo>
                <a:lnTo>
                  <a:pt x="3580" y="80301"/>
                </a:lnTo>
                <a:lnTo>
                  <a:pt x="30738" y="110605"/>
                </a:lnTo>
                <a:lnTo>
                  <a:pt x="58201" y="117407"/>
                </a:lnTo>
                <a:lnTo>
                  <a:pt x="317192" y="117407"/>
                </a:lnTo>
                <a:lnTo>
                  <a:pt x="31719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5552585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77" y="0"/>
                </a:moveTo>
                <a:lnTo>
                  <a:pt x="57975" y="0"/>
                </a:lnTo>
                <a:lnTo>
                  <a:pt x="21420" y="13585"/>
                </a:lnTo>
                <a:lnTo>
                  <a:pt x="1351" y="50216"/>
                </a:lnTo>
                <a:lnTo>
                  <a:pt x="0" y="66552"/>
                </a:lnTo>
                <a:lnTo>
                  <a:pt x="3575" y="80287"/>
                </a:lnTo>
                <a:lnTo>
                  <a:pt x="30721" y="110602"/>
                </a:lnTo>
                <a:lnTo>
                  <a:pt x="58178" y="117407"/>
                </a:lnTo>
                <a:lnTo>
                  <a:pt x="175800" y="117407"/>
                </a:lnTo>
                <a:lnTo>
                  <a:pt x="212353" y="103809"/>
                </a:lnTo>
                <a:lnTo>
                  <a:pt x="232417" y="67174"/>
                </a:lnTo>
                <a:lnTo>
                  <a:pt x="233768" y="50841"/>
                </a:lnTo>
                <a:lnTo>
                  <a:pt x="230192" y="37108"/>
                </a:lnTo>
                <a:lnTo>
                  <a:pt x="203042" y="6802"/>
                </a:lnTo>
                <a:lnTo>
                  <a:pt x="175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780354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88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175794" y="117407"/>
                </a:lnTo>
                <a:lnTo>
                  <a:pt x="212331" y="103816"/>
                </a:lnTo>
                <a:lnTo>
                  <a:pt x="232414" y="67183"/>
                </a:lnTo>
                <a:lnTo>
                  <a:pt x="233767" y="50851"/>
                </a:lnTo>
                <a:lnTo>
                  <a:pt x="230189" y="37115"/>
                </a:lnTo>
                <a:lnTo>
                  <a:pt x="203031" y="6803"/>
                </a:lnTo>
                <a:lnTo>
                  <a:pt x="17558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1705056" y="152490"/>
            <a:ext cx="923290" cy="117475"/>
          </a:xfrm>
          <a:custGeom>
            <a:avLst/>
            <a:gdLst/>
            <a:ahLst/>
            <a:cxnLst/>
            <a:rect l="l" t="t" r="r" b="b"/>
            <a:pathLst>
              <a:path w="923290" h="117475">
                <a:moveTo>
                  <a:pt x="327047" y="0"/>
                </a:moveTo>
                <a:lnTo>
                  <a:pt x="57963" y="0"/>
                </a:lnTo>
                <a:lnTo>
                  <a:pt x="21414" y="13597"/>
                </a:lnTo>
                <a:lnTo>
                  <a:pt x="1350" y="50232"/>
                </a:lnTo>
                <a:lnTo>
                  <a:pt x="0" y="66569"/>
                </a:lnTo>
                <a:lnTo>
                  <a:pt x="3580" y="80300"/>
                </a:lnTo>
                <a:lnTo>
                  <a:pt x="30737" y="110604"/>
                </a:lnTo>
                <a:lnTo>
                  <a:pt x="58198" y="117407"/>
                </a:lnTo>
                <a:lnTo>
                  <a:pt x="327240" y="117407"/>
                </a:lnTo>
                <a:lnTo>
                  <a:pt x="363788" y="103821"/>
                </a:lnTo>
                <a:lnTo>
                  <a:pt x="383866" y="67189"/>
                </a:lnTo>
                <a:lnTo>
                  <a:pt x="385219" y="50857"/>
                </a:lnTo>
                <a:lnTo>
                  <a:pt x="381644" y="37120"/>
                </a:lnTo>
                <a:lnTo>
                  <a:pt x="354497" y="6804"/>
                </a:lnTo>
                <a:lnTo>
                  <a:pt x="327047" y="0"/>
                </a:lnTo>
                <a:close/>
              </a:path>
              <a:path w="923290" h="117475">
                <a:moveTo>
                  <a:pt x="864667" y="0"/>
                </a:moveTo>
                <a:lnTo>
                  <a:pt x="595664" y="0"/>
                </a:lnTo>
                <a:lnTo>
                  <a:pt x="559114" y="13571"/>
                </a:lnTo>
                <a:lnTo>
                  <a:pt x="539031" y="50200"/>
                </a:lnTo>
                <a:lnTo>
                  <a:pt x="537677" y="66535"/>
                </a:lnTo>
                <a:lnTo>
                  <a:pt x="541251" y="80273"/>
                </a:lnTo>
                <a:lnTo>
                  <a:pt x="568394" y="110599"/>
                </a:lnTo>
                <a:lnTo>
                  <a:pt x="595834" y="117407"/>
                </a:lnTo>
                <a:lnTo>
                  <a:pt x="864883" y="117407"/>
                </a:lnTo>
                <a:lnTo>
                  <a:pt x="901425" y="103812"/>
                </a:lnTo>
                <a:lnTo>
                  <a:pt x="921501" y="67178"/>
                </a:lnTo>
                <a:lnTo>
                  <a:pt x="922853" y="50845"/>
                </a:lnTo>
                <a:lnTo>
                  <a:pt x="919275" y="37111"/>
                </a:lnTo>
                <a:lnTo>
                  <a:pt x="892117" y="6802"/>
                </a:lnTo>
                <a:lnTo>
                  <a:pt x="86466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1318833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82" y="0"/>
                </a:moveTo>
                <a:lnTo>
                  <a:pt x="57971" y="0"/>
                </a:lnTo>
                <a:lnTo>
                  <a:pt x="21415" y="13589"/>
                </a:lnTo>
                <a:lnTo>
                  <a:pt x="1350" y="50221"/>
                </a:lnTo>
                <a:lnTo>
                  <a:pt x="0" y="66558"/>
                </a:lnTo>
                <a:lnTo>
                  <a:pt x="3576" y="80291"/>
                </a:lnTo>
                <a:lnTo>
                  <a:pt x="30724" y="110603"/>
                </a:lnTo>
                <a:lnTo>
                  <a:pt x="58185" y="117407"/>
                </a:lnTo>
                <a:lnTo>
                  <a:pt x="175796" y="117407"/>
                </a:lnTo>
                <a:lnTo>
                  <a:pt x="212351" y="103813"/>
                </a:lnTo>
                <a:lnTo>
                  <a:pt x="232417" y="67179"/>
                </a:lnTo>
                <a:lnTo>
                  <a:pt x="233768" y="50846"/>
                </a:lnTo>
                <a:lnTo>
                  <a:pt x="230193" y="37112"/>
                </a:lnTo>
                <a:lnTo>
                  <a:pt x="203046" y="6802"/>
                </a:lnTo>
                <a:lnTo>
                  <a:pt x="1755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978586" y="152490"/>
            <a:ext cx="460375" cy="117475"/>
          </a:xfrm>
          <a:custGeom>
            <a:avLst/>
            <a:gdLst/>
            <a:ahLst/>
            <a:cxnLst/>
            <a:rect l="l" t="t" r="r" b="b"/>
            <a:pathLst>
              <a:path w="460375" h="117475">
                <a:moveTo>
                  <a:pt x="401647" y="0"/>
                </a:moveTo>
                <a:lnTo>
                  <a:pt x="57962" y="0"/>
                </a:lnTo>
                <a:lnTo>
                  <a:pt x="21413" y="13599"/>
                </a:lnTo>
                <a:lnTo>
                  <a:pt x="1349" y="50234"/>
                </a:lnTo>
                <a:lnTo>
                  <a:pt x="0" y="66571"/>
                </a:lnTo>
                <a:lnTo>
                  <a:pt x="3580" y="80301"/>
                </a:lnTo>
                <a:lnTo>
                  <a:pt x="30738" y="110605"/>
                </a:lnTo>
                <a:lnTo>
                  <a:pt x="58201" y="117407"/>
                </a:lnTo>
                <a:lnTo>
                  <a:pt x="401852" y="117407"/>
                </a:lnTo>
                <a:lnTo>
                  <a:pt x="438411" y="103816"/>
                </a:lnTo>
                <a:lnTo>
                  <a:pt x="458476" y="67183"/>
                </a:lnTo>
                <a:lnTo>
                  <a:pt x="459827" y="50851"/>
                </a:lnTo>
                <a:lnTo>
                  <a:pt x="456254" y="37115"/>
                </a:lnTo>
                <a:lnTo>
                  <a:pt x="429112" y="6803"/>
                </a:lnTo>
                <a:lnTo>
                  <a:pt x="40164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4535087" y="152490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83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309588" y="117407"/>
                </a:lnTo>
                <a:lnTo>
                  <a:pt x="346147" y="103816"/>
                </a:lnTo>
                <a:lnTo>
                  <a:pt x="366212" y="67183"/>
                </a:lnTo>
                <a:lnTo>
                  <a:pt x="367563" y="50851"/>
                </a:lnTo>
                <a:lnTo>
                  <a:pt x="363990" y="37115"/>
                </a:lnTo>
                <a:lnTo>
                  <a:pt x="336848" y="6803"/>
                </a:lnTo>
                <a:lnTo>
                  <a:pt x="3093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4267701" y="152490"/>
            <a:ext cx="191770" cy="117475"/>
          </a:xfrm>
          <a:custGeom>
            <a:avLst/>
            <a:gdLst/>
            <a:ahLst/>
            <a:cxnLst/>
            <a:rect l="l" t="t" r="r" b="b"/>
            <a:pathLst>
              <a:path w="191769" h="117475">
                <a:moveTo>
                  <a:pt x="133260" y="0"/>
                </a:moveTo>
                <a:lnTo>
                  <a:pt x="57975" y="0"/>
                </a:lnTo>
                <a:lnTo>
                  <a:pt x="21420" y="13585"/>
                </a:lnTo>
                <a:lnTo>
                  <a:pt x="1351" y="50216"/>
                </a:lnTo>
                <a:lnTo>
                  <a:pt x="0" y="66552"/>
                </a:lnTo>
                <a:lnTo>
                  <a:pt x="3575" y="80287"/>
                </a:lnTo>
                <a:lnTo>
                  <a:pt x="30721" y="110602"/>
                </a:lnTo>
                <a:lnTo>
                  <a:pt x="58178" y="117407"/>
                </a:lnTo>
                <a:lnTo>
                  <a:pt x="133483" y="117407"/>
                </a:lnTo>
                <a:lnTo>
                  <a:pt x="170037" y="103809"/>
                </a:lnTo>
                <a:lnTo>
                  <a:pt x="190101" y="67174"/>
                </a:lnTo>
                <a:lnTo>
                  <a:pt x="191451" y="50841"/>
                </a:lnTo>
                <a:lnTo>
                  <a:pt x="187876" y="37108"/>
                </a:lnTo>
                <a:lnTo>
                  <a:pt x="160725" y="6802"/>
                </a:lnTo>
                <a:lnTo>
                  <a:pt x="13326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3119737" y="152490"/>
            <a:ext cx="1088390" cy="117475"/>
          </a:xfrm>
          <a:custGeom>
            <a:avLst/>
            <a:gdLst/>
            <a:ahLst/>
            <a:cxnLst/>
            <a:rect l="l" t="t" r="r" b="b"/>
            <a:pathLst>
              <a:path w="1088390" h="117475">
                <a:moveTo>
                  <a:pt x="1030031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1030254" y="117407"/>
                </a:lnTo>
                <a:lnTo>
                  <a:pt x="1066808" y="103809"/>
                </a:lnTo>
                <a:lnTo>
                  <a:pt x="1086872" y="67174"/>
                </a:lnTo>
                <a:lnTo>
                  <a:pt x="1088223" y="50841"/>
                </a:lnTo>
                <a:lnTo>
                  <a:pt x="1084647" y="37108"/>
                </a:lnTo>
                <a:lnTo>
                  <a:pt x="1057497" y="6802"/>
                </a:lnTo>
                <a:lnTo>
                  <a:pt x="103003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0594371" y="419906"/>
            <a:ext cx="1013460" cy="117475"/>
          </a:xfrm>
          <a:custGeom>
            <a:avLst/>
            <a:gdLst/>
            <a:ahLst/>
            <a:cxnLst/>
            <a:rect l="l" t="t" r="r" b="b"/>
            <a:pathLst>
              <a:path w="1013459" h="117475">
                <a:moveTo>
                  <a:pt x="58183" y="0"/>
                </a:moveTo>
                <a:lnTo>
                  <a:pt x="19382" y="14660"/>
                </a:lnTo>
                <a:lnTo>
                  <a:pt x="0" y="50850"/>
                </a:lnTo>
                <a:lnTo>
                  <a:pt x="1351" y="67187"/>
                </a:lnTo>
                <a:lnTo>
                  <a:pt x="21428" y="103819"/>
                </a:lnTo>
                <a:lnTo>
                  <a:pt x="57971" y="117407"/>
                </a:lnTo>
                <a:lnTo>
                  <a:pt x="955204" y="117407"/>
                </a:lnTo>
                <a:lnTo>
                  <a:pt x="994019" y="102750"/>
                </a:lnTo>
                <a:lnTo>
                  <a:pt x="1013386" y="66561"/>
                </a:lnTo>
                <a:lnTo>
                  <a:pt x="1012035" y="50228"/>
                </a:lnTo>
                <a:lnTo>
                  <a:pt x="991969" y="13594"/>
                </a:lnTo>
                <a:lnTo>
                  <a:pt x="955415" y="0"/>
                </a:lnTo>
                <a:lnTo>
                  <a:pt x="581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1676296" y="419906"/>
            <a:ext cx="301625" cy="117475"/>
          </a:xfrm>
          <a:custGeom>
            <a:avLst/>
            <a:gdLst/>
            <a:ahLst/>
            <a:cxnLst/>
            <a:rect l="l" t="t" r="r" b="b"/>
            <a:pathLst>
              <a:path w="301625" h="117475">
                <a:moveTo>
                  <a:pt x="58183" y="0"/>
                </a:moveTo>
                <a:lnTo>
                  <a:pt x="19382" y="14660"/>
                </a:lnTo>
                <a:lnTo>
                  <a:pt x="0" y="50850"/>
                </a:lnTo>
                <a:lnTo>
                  <a:pt x="1351" y="67187"/>
                </a:lnTo>
                <a:lnTo>
                  <a:pt x="21428" y="103819"/>
                </a:lnTo>
                <a:lnTo>
                  <a:pt x="57971" y="117407"/>
                </a:lnTo>
                <a:lnTo>
                  <a:pt x="243069" y="117407"/>
                </a:lnTo>
                <a:lnTo>
                  <a:pt x="281878" y="102750"/>
                </a:lnTo>
                <a:lnTo>
                  <a:pt x="301252" y="66562"/>
                </a:lnTo>
                <a:lnTo>
                  <a:pt x="299901" y="50229"/>
                </a:lnTo>
                <a:lnTo>
                  <a:pt x="279829" y="13595"/>
                </a:lnTo>
                <a:lnTo>
                  <a:pt x="243282" y="0"/>
                </a:lnTo>
                <a:lnTo>
                  <a:pt x="581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2046014" y="419906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58198" y="0"/>
                </a:moveTo>
                <a:lnTo>
                  <a:pt x="19393" y="14657"/>
                </a:lnTo>
                <a:lnTo>
                  <a:pt x="0" y="50838"/>
                </a:lnTo>
                <a:lnTo>
                  <a:pt x="1351" y="67175"/>
                </a:lnTo>
                <a:lnTo>
                  <a:pt x="21427" y="103809"/>
                </a:lnTo>
                <a:lnTo>
                  <a:pt x="57962" y="117407"/>
                </a:lnTo>
                <a:lnTo>
                  <a:pt x="175599" y="117407"/>
                </a:lnTo>
                <a:lnTo>
                  <a:pt x="214404" y="102754"/>
                </a:lnTo>
                <a:lnTo>
                  <a:pt x="233795" y="66573"/>
                </a:lnTo>
                <a:lnTo>
                  <a:pt x="232443" y="50240"/>
                </a:lnTo>
                <a:lnTo>
                  <a:pt x="212367" y="13604"/>
                </a:lnTo>
                <a:lnTo>
                  <a:pt x="175833" y="0"/>
                </a:lnTo>
                <a:lnTo>
                  <a:pt x="581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5649077" y="419906"/>
            <a:ext cx="607060" cy="117475"/>
          </a:xfrm>
          <a:custGeom>
            <a:avLst/>
            <a:gdLst/>
            <a:ahLst/>
            <a:cxnLst/>
            <a:rect l="l" t="t" r="r" b="b"/>
            <a:pathLst>
              <a:path w="607059" h="117475">
                <a:moveTo>
                  <a:pt x="606922" y="0"/>
                </a:moveTo>
                <a:lnTo>
                  <a:pt x="57980" y="0"/>
                </a:lnTo>
                <a:lnTo>
                  <a:pt x="21427" y="13583"/>
                </a:lnTo>
                <a:lnTo>
                  <a:pt x="1352" y="50215"/>
                </a:lnTo>
                <a:lnTo>
                  <a:pt x="0" y="66547"/>
                </a:lnTo>
                <a:lnTo>
                  <a:pt x="3572" y="80285"/>
                </a:lnTo>
                <a:lnTo>
                  <a:pt x="30714" y="110602"/>
                </a:lnTo>
                <a:lnTo>
                  <a:pt x="58168" y="117407"/>
                </a:lnTo>
                <a:lnTo>
                  <a:pt x="606922" y="117407"/>
                </a:lnTo>
                <a:lnTo>
                  <a:pt x="60692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398128" y="419906"/>
            <a:ext cx="1179830" cy="117475"/>
          </a:xfrm>
          <a:custGeom>
            <a:avLst/>
            <a:gdLst/>
            <a:ahLst/>
            <a:cxnLst/>
            <a:rect l="l" t="t" r="r" b="b"/>
            <a:pathLst>
              <a:path w="1179830" h="117475">
                <a:moveTo>
                  <a:pt x="1121334" y="0"/>
                </a:moveTo>
                <a:lnTo>
                  <a:pt x="57974" y="0"/>
                </a:lnTo>
                <a:lnTo>
                  <a:pt x="21420" y="13591"/>
                </a:lnTo>
                <a:lnTo>
                  <a:pt x="1351" y="50224"/>
                </a:lnTo>
                <a:lnTo>
                  <a:pt x="0" y="66556"/>
                </a:lnTo>
                <a:lnTo>
                  <a:pt x="3573" y="80292"/>
                </a:lnTo>
                <a:lnTo>
                  <a:pt x="30720" y="110604"/>
                </a:lnTo>
                <a:lnTo>
                  <a:pt x="58179" y="117407"/>
                </a:lnTo>
                <a:lnTo>
                  <a:pt x="1121538" y="117407"/>
                </a:lnTo>
                <a:lnTo>
                  <a:pt x="1158098" y="103822"/>
                </a:lnTo>
                <a:lnTo>
                  <a:pt x="1178162" y="67191"/>
                </a:lnTo>
                <a:lnTo>
                  <a:pt x="1179513" y="50854"/>
                </a:lnTo>
                <a:lnTo>
                  <a:pt x="1175938" y="37120"/>
                </a:lnTo>
                <a:lnTo>
                  <a:pt x="1148796" y="6805"/>
                </a:lnTo>
                <a:lnTo>
                  <a:pt x="112133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4091587" y="419906"/>
            <a:ext cx="194945" cy="117475"/>
          </a:xfrm>
          <a:custGeom>
            <a:avLst/>
            <a:gdLst/>
            <a:ahLst/>
            <a:cxnLst/>
            <a:rect l="l" t="t" r="r" b="b"/>
            <a:pathLst>
              <a:path w="194944" h="117475">
                <a:moveTo>
                  <a:pt x="136449" y="0"/>
                </a:moveTo>
                <a:lnTo>
                  <a:pt x="57974" y="0"/>
                </a:lnTo>
                <a:lnTo>
                  <a:pt x="21420" y="13591"/>
                </a:lnTo>
                <a:lnTo>
                  <a:pt x="1351" y="50224"/>
                </a:lnTo>
                <a:lnTo>
                  <a:pt x="0" y="66556"/>
                </a:lnTo>
                <a:lnTo>
                  <a:pt x="3573" y="80292"/>
                </a:lnTo>
                <a:lnTo>
                  <a:pt x="30720" y="110604"/>
                </a:lnTo>
                <a:lnTo>
                  <a:pt x="58179" y="117407"/>
                </a:lnTo>
                <a:lnTo>
                  <a:pt x="136670" y="117407"/>
                </a:lnTo>
                <a:lnTo>
                  <a:pt x="173225" y="103815"/>
                </a:lnTo>
                <a:lnTo>
                  <a:pt x="193289" y="67182"/>
                </a:lnTo>
                <a:lnTo>
                  <a:pt x="194639" y="50845"/>
                </a:lnTo>
                <a:lnTo>
                  <a:pt x="191062" y="37113"/>
                </a:lnTo>
                <a:lnTo>
                  <a:pt x="163911" y="6803"/>
                </a:lnTo>
                <a:lnTo>
                  <a:pt x="1364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3674140" y="419906"/>
            <a:ext cx="341630" cy="117475"/>
          </a:xfrm>
          <a:custGeom>
            <a:avLst/>
            <a:gdLst/>
            <a:ahLst/>
            <a:cxnLst/>
            <a:rect l="l" t="t" r="r" b="b"/>
            <a:pathLst>
              <a:path w="341630" h="117475">
                <a:moveTo>
                  <a:pt x="283286" y="0"/>
                </a:moveTo>
                <a:lnTo>
                  <a:pt x="57968" y="0"/>
                </a:lnTo>
                <a:lnTo>
                  <a:pt x="21414" y="13598"/>
                </a:lnTo>
                <a:lnTo>
                  <a:pt x="1350" y="50233"/>
                </a:lnTo>
                <a:lnTo>
                  <a:pt x="0" y="66566"/>
                </a:lnTo>
                <a:lnTo>
                  <a:pt x="3575" y="80299"/>
                </a:lnTo>
                <a:lnTo>
                  <a:pt x="30725" y="110605"/>
                </a:lnTo>
                <a:lnTo>
                  <a:pt x="58191" y="117407"/>
                </a:lnTo>
                <a:lnTo>
                  <a:pt x="283507" y="117407"/>
                </a:lnTo>
                <a:lnTo>
                  <a:pt x="320061" y="103815"/>
                </a:lnTo>
                <a:lnTo>
                  <a:pt x="340125" y="67182"/>
                </a:lnTo>
                <a:lnTo>
                  <a:pt x="341475" y="50845"/>
                </a:lnTo>
                <a:lnTo>
                  <a:pt x="337898" y="37113"/>
                </a:lnTo>
                <a:lnTo>
                  <a:pt x="310748" y="6803"/>
                </a:lnTo>
                <a:lnTo>
                  <a:pt x="28328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2340099" y="419906"/>
            <a:ext cx="1274445" cy="117475"/>
          </a:xfrm>
          <a:custGeom>
            <a:avLst/>
            <a:gdLst/>
            <a:ahLst/>
            <a:cxnLst/>
            <a:rect l="l" t="t" r="r" b="b"/>
            <a:pathLst>
              <a:path w="1274444" h="117475">
                <a:moveTo>
                  <a:pt x="1215740" y="0"/>
                </a:moveTo>
                <a:lnTo>
                  <a:pt x="57970" y="0"/>
                </a:lnTo>
                <a:lnTo>
                  <a:pt x="21416" y="13595"/>
                </a:lnTo>
                <a:lnTo>
                  <a:pt x="1350" y="50229"/>
                </a:lnTo>
                <a:lnTo>
                  <a:pt x="0" y="66562"/>
                </a:lnTo>
                <a:lnTo>
                  <a:pt x="3574" y="80296"/>
                </a:lnTo>
                <a:lnTo>
                  <a:pt x="30722" y="110605"/>
                </a:lnTo>
                <a:lnTo>
                  <a:pt x="58186" y="117407"/>
                </a:lnTo>
                <a:lnTo>
                  <a:pt x="1215961" y="117407"/>
                </a:lnTo>
                <a:lnTo>
                  <a:pt x="1252516" y="103815"/>
                </a:lnTo>
                <a:lnTo>
                  <a:pt x="1272580" y="67182"/>
                </a:lnTo>
                <a:lnTo>
                  <a:pt x="1273930" y="50845"/>
                </a:lnTo>
                <a:lnTo>
                  <a:pt x="1270353" y="37113"/>
                </a:lnTo>
                <a:lnTo>
                  <a:pt x="1243203" y="6803"/>
                </a:lnTo>
                <a:lnTo>
                  <a:pt x="121574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5984701" y="706965"/>
            <a:ext cx="271780" cy="117475"/>
          </a:xfrm>
          <a:custGeom>
            <a:avLst/>
            <a:gdLst/>
            <a:ahLst/>
            <a:cxnLst/>
            <a:rect l="l" t="t" r="r" b="b"/>
            <a:pathLst>
              <a:path w="271780" h="117475">
                <a:moveTo>
                  <a:pt x="271298" y="0"/>
                </a:moveTo>
                <a:lnTo>
                  <a:pt x="57992" y="0"/>
                </a:lnTo>
                <a:lnTo>
                  <a:pt x="21431" y="13568"/>
                </a:lnTo>
                <a:lnTo>
                  <a:pt x="1352" y="50192"/>
                </a:lnTo>
                <a:lnTo>
                  <a:pt x="0" y="66529"/>
                </a:lnTo>
                <a:lnTo>
                  <a:pt x="3574" y="80266"/>
                </a:lnTo>
                <a:lnTo>
                  <a:pt x="30716" y="110586"/>
                </a:lnTo>
                <a:lnTo>
                  <a:pt x="58166" y="117393"/>
                </a:lnTo>
                <a:lnTo>
                  <a:pt x="271298" y="117393"/>
                </a:lnTo>
                <a:lnTo>
                  <a:pt x="2712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5252537" y="706965"/>
            <a:ext cx="631825" cy="117475"/>
          </a:xfrm>
          <a:custGeom>
            <a:avLst/>
            <a:gdLst/>
            <a:ahLst/>
            <a:cxnLst/>
            <a:rect l="l" t="t" r="r" b="b"/>
            <a:pathLst>
              <a:path w="631825" h="117475">
                <a:moveTo>
                  <a:pt x="573466" y="0"/>
                </a:moveTo>
                <a:lnTo>
                  <a:pt x="57979" y="0"/>
                </a:lnTo>
                <a:lnTo>
                  <a:pt x="21423" y="13582"/>
                </a:lnTo>
                <a:lnTo>
                  <a:pt x="1351" y="50209"/>
                </a:lnTo>
                <a:lnTo>
                  <a:pt x="0" y="66548"/>
                </a:lnTo>
                <a:lnTo>
                  <a:pt x="3578" y="80280"/>
                </a:lnTo>
                <a:lnTo>
                  <a:pt x="30733" y="110589"/>
                </a:lnTo>
                <a:lnTo>
                  <a:pt x="58189" y="117393"/>
                </a:lnTo>
                <a:lnTo>
                  <a:pt x="573644" y="117393"/>
                </a:lnTo>
                <a:lnTo>
                  <a:pt x="610204" y="103813"/>
                </a:lnTo>
                <a:lnTo>
                  <a:pt x="630282" y="67186"/>
                </a:lnTo>
                <a:lnTo>
                  <a:pt x="631636" y="50856"/>
                </a:lnTo>
                <a:lnTo>
                  <a:pt x="628065" y="37117"/>
                </a:lnTo>
                <a:lnTo>
                  <a:pt x="600923" y="6803"/>
                </a:lnTo>
                <a:lnTo>
                  <a:pt x="57346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4091601" y="706965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60" y="0"/>
                </a:moveTo>
                <a:lnTo>
                  <a:pt x="57992" y="0"/>
                </a:lnTo>
                <a:lnTo>
                  <a:pt x="21431" y="13568"/>
                </a:lnTo>
                <a:lnTo>
                  <a:pt x="1352" y="50192"/>
                </a:lnTo>
                <a:lnTo>
                  <a:pt x="0" y="66529"/>
                </a:lnTo>
                <a:lnTo>
                  <a:pt x="3574" y="80266"/>
                </a:lnTo>
                <a:lnTo>
                  <a:pt x="30716" y="110587"/>
                </a:lnTo>
                <a:lnTo>
                  <a:pt x="58166" y="117393"/>
                </a:lnTo>
                <a:lnTo>
                  <a:pt x="309573" y="117393"/>
                </a:lnTo>
                <a:lnTo>
                  <a:pt x="346132" y="103799"/>
                </a:lnTo>
                <a:lnTo>
                  <a:pt x="366201" y="67168"/>
                </a:lnTo>
                <a:lnTo>
                  <a:pt x="367552" y="50838"/>
                </a:lnTo>
                <a:lnTo>
                  <a:pt x="363978" y="37103"/>
                </a:lnTo>
                <a:lnTo>
                  <a:pt x="336828" y="6800"/>
                </a:lnTo>
                <a:lnTo>
                  <a:pt x="30936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535100" y="706965"/>
            <a:ext cx="619125" cy="117475"/>
          </a:xfrm>
          <a:custGeom>
            <a:avLst/>
            <a:gdLst/>
            <a:ahLst/>
            <a:cxnLst/>
            <a:rect l="l" t="t" r="r" b="b"/>
            <a:pathLst>
              <a:path w="619125" h="117475">
                <a:moveTo>
                  <a:pt x="560577" y="0"/>
                </a:moveTo>
                <a:lnTo>
                  <a:pt x="57986" y="0"/>
                </a:lnTo>
                <a:lnTo>
                  <a:pt x="21425" y="13575"/>
                </a:lnTo>
                <a:lnTo>
                  <a:pt x="1351" y="50201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560791" y="117393"/>
                </a:lnTo>
                <a:lnTo>
                  <a:pt x="597344" y="103799"/>
                </a:lnTo>
                <a:lnTo>
                  <a:pt x="617417" y="67168"/>
                </a:lnTo>
                <a:lnTo>
                  <a:pt x="618769" y="50838"/>
                </a:lnTo>
                <a:lnTo>
                  <a:pt x="615194" y="37103"/>
                </a:lnTo>
                <a:lnTo>
                  <a:pt x="588040" y="6800"/>
                </a:lnTo>
                <a:lnTo>
                  <a:pt x="560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119735" y="706965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1" y="0"/>
                </a:moveTo>
                <a:lnTo>
                  <a:pt x="57986" y="0"/>
                </a:lnTo>
                <a:lnTo>
                  <a:pt x="21425" y="13575"/>
                </a:lnTo>
                <a:lnTo>
                  <a:pt x="1351" y="50201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837905" y="117393"/>
                </a:lnTo>
                <a:lnTo>
                  <a:pt x="874464" y="103799"/>
                </a:lnTo>
                <a:lnTo>
                  <a:pt x="894532" y="67168"/>
                </a:lnTo>
                <a:lnTo>
                  <a:pt x="895884" y="50838"/>
                </a:lnTo>
                <a:lnTo>
                  <a:pt x="892310" y="37103"/>
                </a:lnTo>
                <a:lnTo>
                  <a:pt x="865159" y="6800"/>
                </a:lnTo>
                <a:lnTo>
                  <a:pt x="8376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4661171" y="974365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20" y="0"/>
                </a:moveTo>
                <a:lnTo>
                  <a:pt x="57970" y="0"/>
                </a:lnTo>
                <a:lnTo>
                  <a:pt x="21422" y="13592"/>
                </a:lnTo>
                <a:lnTo>
                  <a:pt x="1351" y="50227"/>
                </a:lnTo>
                <a:lnTo>
                  <a:pt x="0" y="66556"/>
                </a:lnTo>
                <a:lnTo>
                  <a:pt x="3574" y="80290"/>
                </a:lnTo>
                <a:lnTo>
                  <a:pt x="30716" y="110614"/>
                </a:lnTo>
                <a:lnTo>
                  <a:pt x="58166" y="117424"/>
                </a:lnTo>
                <a:lnTo>
                  <a:pt x="156234" y="117423"/>
                </a:lnTo>
                <a:lnTo>
                  <a:pt x="192782" y="103824"/>
                </a:lnTo>
                <a:lnTo>
                  <a:pt x="212847" y="67187"/>
                </a:lnTo>
                <a:lnTo>
                  <a:pt x="214198" y="50858"/>
                </a:lnTo>
                <a:lnTo>
                  <a:pt x="210622" y="37126"/>
                </a:lnTo>
                <a:lnTo>
                  <a:pt x="183476" y="6808"/>
                </a:lnTo>
                <a:lnTo>
                  <a:pt x="1560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3475563" y="974365"/>
            <a:ext cx="1104900" cy="117475"/>
          </a:xfrm>
          <a:custGeom>
            <a:avLst/>
            <a:gdLst/>
            <a:ahLst/>
            <a:cxnLst/>
            <a:rect l="l" t="t" r="r" b="b"/>
            <a:pathLst>
              <a:path w="1104900" h="117475">
                <a:moveTo>
                  <a:pt x="255765" y="0"/>
                </a:moveTo>
                <a:lnTo>
                  <a:pt x="57964" y="0"/>
                </a:lnTo>
                <a:lnTo>
                  <a:pt x="21410" y="13599"/>
                </a:lnTo>
                <a:lnTo>
                  <a:pt x="1350" y="50236"/>
                </a:lnTo>
                <a:lnTo>
                  <a:pt x="0" y="66565"/>
                </a:lnTo>
                <a:lnTo>
                  <a:pt x="3574" y="80297"/>
                </a:lnTo>
                <a:lnTo>
                  <a:pt x="30716" y="110615"/>
                </a:lnTo>
                <a:lnTo>
                  <a:pt x="58178" y="117424"/>
                </a:lnTo>
                <a:lnTo>
                  <a:pt x="255996" y="117423"/>
                </a:lnTo>
                <a:lnTo>
                  <a:pt x="292544" y="103816"/>
                </a:lnTo>
                <a:lnTo>
                  <a:pt x="312604" y="67178"/>
                </a:lnTo>
                <a:lnTo>
                  <a:pt x="313954" y="50848"/>
                </a:lnTo>
                <a:lnTo>
                  <a:pt x="310377" y="37119"/>
                </a:lnTo>
                <a:lnTo>
                  <a:pt x="283227" y="6806"/>
                </a:lnTo>
                <a:lnTo>
                  <a:pt x="255765" y="0"/>
                </a:lnTo>
                <a:close/>
              </a:path>
              <a:path w="1104900" h="117475">
                <a:moveTo>
                  <a:pt x="651001" y="0"/>
                </a:moveTo>
                <a:lnTo>
                  <a:pt x="453193" y="0"/>
                </a:lnTo>
                <a:lnTo>
                  <a:pt x="416634" y="13592"/>
                </a:lnTo>
                <a:lnTo>
                  <a:pt x="396573" y="50227"/>
                </a:lnTo>
                <a:lnTo>
                  <a:pt x="395222" y="66556"/>
                </a:lnTo>
                <a:lnTo>
                  <a:pt x="398793" y="80290"/>
                </a:lnTo>
                <a:lnTo>
                  <a:pt x="425928" y="110614"/>
                </a:lnTo>
                <a:lnTo>
                  <a:pt x="453389" y="117424"/>
                </a:lnTo>
                <a:lnTo>
                  <a:pt x="651198" y="117423"/>
                </a:lnTo>
                <a:lnTo>
                  <a:pt x="687746" y="103831"/>
                </a:lnTo>
                <a:lnTo>
                  <a:pt x="707816" y="67196"/>
                </a:lnTo>
                <a:lnTo>
                  <a:pt x="709168" y="50867"/>
                </a:lnTo>
                <a:lnTo>
                  <a:pt x="705594" y="37133"/>
                </a:lnTo>
                <a:lnTo>
                  <a:pt x="678452" y="6809"/>
                </a:lnTo>
                <a:lnTo>
                  <a:pt x="651001" y="0"/>
                </a:lnTo>
                <a:close/>
              </a:path>
              <a:path w="1104900" h="117475">
                <a:moveTo>
                  <a:pt x="1046200" y="0"/>
                </a:moveTo>
                <a:lnTo>
                  <a:pt x="848369" y="0"/>
                </a:lnTo>
                <a:lnTo>
                  <a:pt x="811816" y="13606"/>
                </a:lnTo>
                <a:lnTo>
                  <a:pt x="791760" y="50244"/>
                </a:lnTo>
                <a:lnTo>
                  <a:pt x="790411" y="66575"/>
                </a:lnTo>
                <a:lnTo>
                  <a:pt x="793987" y="80304"/>
                </a:lnTo>
                <a:lnTo>
                  <a:pt x="821133" y="110617"/>
                </a:lnTo>
                <a:lnTo>
                  <a:pt x="848601" y="117424"/>
                </a:lnTo>
                <a:lnTo>
                  <a:pt x="1046414" y="117423"/>
                </a:lnTo>
                <a:lnTo>
                  <a:pt x="1082962" y="103824"/>
                </a:lnTo>
                <a:lnTo>
                  <a:pt x="1103027" y="67187"/>
                </a:lnTo>
                <a:lnTo>
                  <a:pt x="1104378" y="50858"/>
                </a:lnTo>
                <a:lnTo>
                  <a:pt x="1100802" y="37126"/>
                </a:lnTo>
                <a:lnTo>
                  <a:pt x="1073656" y="6808"/>
                </a:lnTo>
                <a:lnTo>
                  <a:pt x="104620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2244560" y="974365"/>
            <a:ext cx="1149985" cy="117475"/>
          </a:xfrm>
          <a:custGeom>
            <a:avLst/>
            <a:gdLst/>
            <a:ahLst/>
            <a:cxnLst/>
            <a:rect l="l" t="t" r="r" b="b"/>
            <a:pathLst>
              <a:path w="1149984" h="117475">
                <a:moveTo>
                  <a:pt x="1091570" y="0"/>
                </a:moveTo>
                <a:lnTo>
                  <a:pt x="57960" y="0"/>
                </a:lnTo>
                <a:lnTo>
                  <a:pt x="21411" y="13603"/>
                </a:lnTo>
                <a:lnTo>
                  <a:pt x="1350" y="50241"/>
                </a:lnTo>
                <a:lnTo>
                  <a:pt x="0" y="66571"/>
                </a:lnTo>
                <a:lnTo>
                  <a:pt x="3576" y="80301"/>
                </a:lnTo>
                <a:lnTo>
                  <a:pt x="30724" y="110616"/>
                </a:lnTo>
                <a:lnTo>
                  <a:pt x="58185" y="117424"/>
                </a:lnTo>
                <a:lnTo>
                  <a:pt x="1091802" y="117423"/>
                </a:lnTo>
                <a:lnTo>
                  <a:pt x="1128350" y="103816"/>
                </a:lnTo>
                <a:lnTo>
                  <a:pt x="1148410" y="67178"/>
                </a:lnTo>
                <a:lnTo>
                  <a:pt x="1149759" y="50848"/>
                </a:lnTo>
                <a:lnTo>
                  <a:pt x="1146182" y="37119"/>
                </a:lnTo>
                <a:lnTo>
                  <a:pt x="1119032" y="6806"/>
                </a:lnTo>
                <a:lnTo>
                  <a:pt x="109157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019961" y="2905175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20" y="0"/>
                </a:moveTo>
                <a:lnTo>
                  <a:pt x="57970" y="0"/>
                </a:lnTo>
                <a:lnTo>
                  <a:pt x="21421" y="13593"/>
                </a:lnTo>
                <a:lnTo>
                  <a:pt x="1351" y="50228"/>
                </a:lnTo>
                <a:lnTo>
                  <a:pt x="0" y="66556"/>
                </a:lnTo>
                <a:lnTo>
                  <a:pt x="3574" y="80290"/>
                </a:lnTo>
                <a:lnTo>
                  <a:pt x="30716" y="110614"/>
                </a:lnTo>
                <a:lnTo>
                  <a:pt x="58166" y="117424"/>
                </a:lnTo>
                <a:lnTo>
                  <a:pt x="156234" y="117423"/>
                </a:lnTo>
                <a:lnTo>
                  <a:pt x="192782" y="103824"/>
                </a:lnTo>
                <a:lnTo>
                  <a:pt x="212847" y="67187"/>
                </a:lnTo>
                <a:lnTo>
                  <a:pt x="214198" y="50858"/>
                </a:lnTo>
                <a:lnTo>
                  <a:pt x="210622" y="37126"/>
                </a:lnTo>
                <a:lnTo>
                  <a:pt x="183476" y="6808"/>
                </a:lnTo>
                <a:lnTo>
                  <a:pt x="1560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2834342" y="2905175"/>
            <a:ext cx="1104900" cy="117475"/>
          </a:xfrm>
          <a:custGeom>
            <a:avLst/>
            <a:gdLst/>
            <a:ahLst/>
            <a:cxnLst/>
            <a:rect l="l" t="t" r="r" b="b"/>
            <a:pathLst>
              <a:path w="1104900" h="117475">
                <a:moveTo>
                  <a:pt x="255776" y="0"/>
                </a:moveTo>
                <a:lnTo>
                  <a:pt x="57957" y="0"/>
                </a:lnTo>
                <a:lnTo>
                  <a:pt x="21409" y="13607"/>
                </a:lnTo>
                <a:lnTo>
                  <a:pt x="1349" y="50245"/>
                </a:lnTo>
                <a:lnTo>
                  <a:pt x="0" y="66575"/>
                </a:lnTo>
                <a:lnTo>
                  <a:pt x="3577" y="80304"/>
                </a:lnTo>
                <a:lnTo>
                  <a:pt x="30727" y="110617"/>
                </a:lnTo>
                <a:lnTo>
                  <a:pt x="58189" y="117424"/>
                </a:lnTo>
                <a:lnTo>
                  <a:pt x="256007" y="117423"/>
                </a:lnTo>
                <a:lnTo>
                  <a:pt x="292556" y="103817"/>
                </a:lnTo>
                <a:lnTo>
                  <a:pt x="312616" y="67179"/>
                </a:lnTo>
                <a:lnTo>
                  <a:pt x="313965" y="50848"/>
                </a:lnTo>
                <a:lnTo>
                  <a:pt x="310388" y="37119"/>
                </a:lnTo>
                <a:lnTo>
                  <a:pt x="283238" y="6807"/>
                </a:lnTo>
                <a:lnTo>
                  <a:pt x="255776" y="0"/>
                </a:lnTo>
                <a:close/>
              </a:path>
              <a:path w="1104900" h="117475">
                <a:moveTo>
                  <a:pt x="651012" y="0"/>
                </a:moveTo>
                <a:lnTo>
                  <a:pt x="453204" y="0"/>
                </a:lnTo>
                <a:lnTo>
                  <a:pt x="416645" y="13592"/>
                </a:lnTo>
                <a:lnTo>
                  <a:pt x="396584" y="50228"/>
                </a:lnTo>
                <a:lnTo>
                  <a:pt x="395233" y="66556"/>
                </a:lnTo>
                <a:lnTo>
                  <a:pt x="398805" y="80290"/>
                </a:lnTo>
                <a:lnTo>
                  <a:pt x="425939" y="110614"/>
                </a:lnTo>
                <a:lnTo>
                  <a:pt x="453400" y="117424"/>
                </a:lnTo>
                <a:lnTo>
                  <a:pt x="651209" y="117423"/>
                </a:lnTo>
                <a:lnTo>
                  <a:pt x="687757" y="103831"/>
                </a:lnTo>
                <a:lnTo>
                  <a:pt x="707828" y="67196"/>
                </a:lnTo>
                <a:lnTo>
                  <a:pt x="709179" y="50867"/>
                </a:lnTo>
                <a:lnTo>
                  <a:pt x="705605" y="37134"/>
                </a:lnTo>
                <a:lnTo>
                  <a:pt x="678463" y="6809"/>
                </a:lnTo>
                <a:lnTo>
                  <a:pt x="651012" y="0"/>
                </a:lnTo>
                <a:close/>
              </a:path>
              <a:path w="1104900" h="117475">
                <a:moveTo>
                  <a:pt x="1046211" y="0"/>
                </a:moveTo>
                <a:lnTo>
                  <a:pt x="848362" y="0"/>
                </a:lnTo>
                <a:lnTo>
                  <a:pt x="811814" y="13614"/>
                </a:lnTo>
                <a:lnTo>
                  <a:pt x="791760" y="50254"/>
                </a:lnTo>
                <a:lnTo>
                  <a:pt x="790411" y="66584"/>
                </a:lnTo>
                <a:lnTo>
                  <a:pt x="793990" y="80311"/>
                </a:lnTo>
                <a:lnTo>
                  <a:pt x="821144" y="110618"/>
                </a:lnTo>
                <a:lnTo>
                  <a:pt x="848612" y="117424"/>
                </a:lnTo>
                <a:lnTo>
                  <a:pt x="1046425" y="117423"/>
                </a:lnTo>
                <a:lnTo>
                  <a:pt x="1082973" y="103824"/>
                </a:lnTo>
                <a:lnTo>
                  <a:pt x="1103039" y="67187"/>
                </a:lnTo>
                <a:lnTo>
                  <a:pt x="1104389" y="50858"/>
                </a:lnTo>
                <a:lnTo>
                  <a:pt x="1100813" y="37126"/>
                </a:lnTo>
                <a:lnTo>
                  <a:pt x="1073667" y="6808"/>
                </a:lnTo>
                <a:lnTo>
                  <a:pt x="104621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1603348" y="2905175"/>
            <a:ext cx="1149985" cy="117475"/>
          </a:xfrm>
          <a:custGeom>
            <a:avLst/>
            <a:gdLst/>
            <a:ahLst/>
            <a:cxnLst/>
            <a:rect l="l" t="t" r="r" b="b"/>
            <a:pathLst>
              <a:path w="1149984" h="117475">
                <a:moveTo>
                  <a:pt x="1091574" y="0"/>
                </a:moveTo>
                <a:lnTo>
                  <a:pt x="57961" y="0"/>
                </a:lnTo>
                <a:lnTo>
                  <a:pt x="21411" y="13603"/>
                </a:lnTo>
                <a:lnTo>
                  <a:pt x="1350" y="50241"/>
                </a:lnTo>
                <a:lnTo>
                  <a:pt x="0" y="66570"/>
                </a:lnTo>
                <a:lnTo>
                  <a:pt x="3576" y="80301"/>
                </a:lnTo>
                <a:lnTo>
                  <a:pt x="30723" y="110616"/>
                </a:lnTo>
                <a:lnTo>
                  <a:pt x="58184" y="117424"/>
                </a:lnTo>
                <a:lnTo>
                  <a:pt x="1091802" y="117423"/>
                </a:lnTo>
                <a:lnTo>
                  <a:pt x="1128350" y="103818"/>
                </a:lnTo>
                <a:lnTo>
                  <a:pt x="1148411" y="67181"/>
                </a:lnTo>
                <a:lnTo>
                  <a:pt x="1149761" y="50850"/>
                </a:lnTo>
                <a:lnTo>
                  <a:pt x="1146184" y="37121"/>
                </a:lnTo>
                <a:lnTo>
                  <a:pt x="1119035" y="6807"/>
                </a:lnTo>
                <a:lnTo>
                  <a:pt x="10915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4929677" y="974365"/>
            <a:ext cx="1326515" cy="117475"/>
          </a:xfrm>
          <a:custGeom>
            <a:avLst/>
            <a:gdLst/>
            <a:ahLst/>
            <a:cxnLst/>
            <a:rect l="l" t="t" r="r" b="b"/>
            <a:pathLst>
              <a:path w="1326515" h="117475">
                <a:moveTo>
                  <a:pt x="1326322" y="0"/>
                </a:moveTo>
                <a:lnTo>
                  <a:pt x="57958" y="0"/>
                </a:lnTo>
                <a:lnTo>
                  <a:pt x="21409" y="13606"/>
                </a:lnTo>
                <a:lnTo>
                  <a:pt x="1349" y="50244"/>
                </a:lnTo>
                <a:lnTo>
                  <a:pt x="0" y="66575"/>
                </a:lnTo>
                <a:lnTo>
                  <a:pt x="3577" y="80304"/>
                </a:lnTo>
                <a:lnTo>
                  <a:pt x="30727" y="110616"/>
                </a:lnTo>
                <a:lnTo>
                  <a:pt x="58189" y="117424"/>
                </a:lnTo>
                <a:lnTo>
                  <a:pt x="1326322" y="117424"/>
                </a:lnTo>
                <a:lnTo>
                  <a:pt x="132632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358566" y="1248360"/>
            <a:ext cx="814705" cy="117475"/>
          </a:xfrm>
          <a:custGeom>
            <a:avLst/>
            <a:gdLst/>
            <a:ahLst/>
            <a:cxnLst/>
            <a:rect l="l" t="t" r="r" b="b"/>
            <a:pathLst>
              <a:path w="814705" h="117475">
                <a:moveTo>
                  <a:pt x="756082" y="0"/>
                </a:moveTo>
                <a:lnTo>
                  <a:pt x="57989" y="0"/>
                </a:lnTo>
                <a:lnTo>
                  <a:pt x="21427" y="13579"/>
                </a:lnTo>
                <a:lnTo>
                  <a:pt x="1352" y="50205"/>
                </a:lnTo>
                <a:lnTo>
                  <a:pt x="0" y="66538"/>
                </a:lnTo>
                <a:lnTo>
                  <a:pt x="3573" y="80270"/>
                </a:lnTo>
                <a:lnTo>
                  <a:pt x="30720" y="110585"/>
                </a:lnTo>
                <a:lnTo>
                  <a:pt x="58179" y="117392"/>
                </a:lnTo>
                <a:lnTo>
                  <a:pt x="756275" y="117392"/>
                </a:lnTo>
                <a:lnTo>
                  <a:pt x="792826" y="103807"/>
                </a:lnTo>
                <a:lnTo>
                  <a:pt x="812909" y="67179"/>
                </a:lnTo>
                <a:lnTo>
                  <a:pt x="814262" y="50851"/>
                </a:lnTo>
                <a:lnTo>
                  <a:pt x="810685" y="37115"/>
                </a:lnTo>
                <a:lnTo>
                  <a:pt x="783531" y="6803"/>
                </a:lnTo>
                <a:lnTo>
                  <a:pt x="756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535097" y="1248360"/>
            <a:ext cx="768985" cy="117475"/>
          </a:xfrm>
          <a:custGeom>
            <a:avLst/>
            <a:gdLst/>
            <a:ahLst/>
            <a:cxnLst/>
            <a:rect l="l" t="t" r="r" b="b"/>
            <a:pathLst>
              <a:path w="768984" h="117475">
                <a:moveTo>
                  <a:pt x="710426" y="0"/>
                </a:moveTo>
                <a:lnTo>
                  <a:pt x="57989" y="0"/>
                </a:lnTo>
                <a:lnTo>
                  <a:pt x="21427" y="13579"/>
                </a:lnTo>
                <a:lnTo>
                  <a:pt x="1352" y="50205"/>
                </a:lnTo>
                <a:lnTo>
                  <a:pt x="0" y="66538"/>
                </a:lnTo>
                <a:lnTo>
                  <a:pt x="3573" y="80270"/>
                </a:lnTo>
                <a:lnTo>
                  <a:pt x="30720" y="110585"/>
                </a:lnTo>
                <a:lnTo>
                  <a:pt x="58179" y="117392"/>
                </a:lnTo>
                <a:lnTo>
                  <a:pt x="710637" y="117392"/>
                </a:lnTo>
                <a:lnTo>
                  <a:pt x="747197" y="103800"/>
                </a:lnTo>
                <a:lnTo>
                  <a:pt x="767266" y="67171"/>
                </a:lnTo>
                <a:lnTo>
                  <a:pt x="768617" y="50841"/>
                </a:lnTo>
                <a:lnTo>
                  <a:pt x="765041" y="37108"/>
                </a:lnTo>
                <a:lnTo>
                  <a:pt x="737891" y="6802"/>
                </a:lnTo>
                <a:lnTo>
                  <a:pt x="7104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091600" y="1248360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61" y="0"/>
                </a:moveTo>
                <a:lnTo>
                  <a:pt x="57995" y="0"/>
                </a:lnTo>
                <a:lnTo>
                  <a:pt x="21433" y="13572"/>
                </a:lnTo>
                <a:lnTo>
                  <a:pt x="1353" y="50196"/>
                </a:lnTo>
                <a:lnTo>
                  <a:pt x="0" y="66528"/>
                </a:lnTo>
                <a:lnTo>
                  <a:pt x="3572" y="80263"/>
                </a:lnTo>
                <a:lnTo>
                  <a:pt x="30714" y="110584"/>
                </a:lnTo>
                <a:lnTo>
                  <a:pt x="58168" y="117392"/>
                </a:lnTo>
                <a:lnTo>
                  <a:pt x="309572" y="117392"/>
                </a:lnTo>
                <a:lnTo>
                  <a:pt x="346132" y="103800"/>
                </a:lnTo>
                <a:lnTo>
                  <a:pt x="366201" y="67171"/>
                </a:lnTo>
                <a:lnTo>
                  <a:pt x="367552" y="50841"/>
                </a:lnTo>
                <a:lnTo>
                  <a:pt x="363977" y="37108"/>
                </a:lnTo>
                <a:lnTo>
                  <a:pt x="336826" y="6802"/>
                </a:lnTo>
                <a:lnTo>
                  <a:pt x="309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3243672" y="1248360"/>
            <a:ext cx="785495" cy="117475"/>
          </a:xfrm>
          <a:custGeom>
            <a:avLst/>
            <a:gdLst/>
            <a:ahLst/>
            <a:cxnLst/>
            <a:rect l="l" t="t" r="r" b="b"/>
            <a:pathLst>
              <a:path w="785494" h="117475">
                <a:moveTo>
                  <a:pt x="726784" y="0"/>
                </a:moveTo>
                <a:lnTo>
                  <a:pt x="57989" y="0"/>
                </a:lnTo>
                <a:lnTo>
                  <a:pt x="21422" y="13579"/>
                </a:lnTo>
                <a:lnTo>
                  <a:pt x="1351" y="50205"/>
                </a:lnTo>
                <a:lnTo>
                  <a:pt x="0" y="66538"/>
                </a:lnTo>
                <a:lnTo>
                  <a:pt x="3572" y="80270"/>
                </a:lnTo>
                <a:lnTo>
                  <a:pt x="30714" y="110585"/>
                </a:lnTo>
                <a:lnTo>
                  <a:pt x="58180" y="117392"/>
                </a:lnTo>
                <a:lnTo>
                  <a:pt x="726977" y="117392"/>
                </a:lnTo>
                <a:lnTo>
                  <a:pt x="763543" y="103807"/>
                </a:lnTo>
                <a:lnTo>
                  <a:pt x="783612" y="67179"/>
                </a:lnTo>
                <a:lnTo>
                  <a:pt x="784964" y="50851"/>
                </a:lnTo>
                <a:lnTo>
                  <a:pt x="781391" y="37115"/>
                </a:lnTo>
                <a:lnTo>
                  <a:pt x="754249" y="6803"/>
                </a:lnTo>
                <a:lnTo>
                  <a:pt x="7267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5467969" y="1809352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15" y="0"/>
                </a:moveTo>
                <a:lnTo>
                  <a:pt x="57962" y="0"/>
                </a:lnTo>
                <a:lnTo>
                  <a:pt x="21407" y="13603"/>
                </a:lnTo>
                <a:lnTo>
                  <a:pt x="1348" y="50236"/>
                </a:lnTo>
                <a:lnTo>
                  <a:pt x="0" y="66567"/>
                </a:lnTo>
                <a:lnTo>
                  <a:pt x="3581" y="80296"/>
                </a:lnTo>
                <a:lnTo>
                  <a:pt x="30734" y="110603"/>
                </a:lnTo>
                <a:lnTo>
                  <a:pt x="58199" y="117407"/>
                </a:lnTo>
                <a:lnTo>
                  <a:pt x="156217" y="117407"/>
                </a:lnTo>
                <a:lnTo>
                  <a:pt x="192772" y="103813"/>
                </a:lnTo>
                <a:lnTo>
                  <a:pt x="212844" y="67180"/>
                </a:lnTo>
                <a:lnTo>
                  <a:pt x="214196" y="50853"/>
                </a:lnTo>
                <a:lnTo>
                  <a:pt x="210624" y="37123"/>
                </a:lnTo>
                <a:lnTo>
                  <a:pt x="183477" y="6807"/>
                </a:lnTo>
                <a:lnTo>
                  <a:pt x="1560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4372059" y="1809352"/>
            <a:ext cx="1029969" cy="117475"/>
          </a:xfrm>
          <a:custGeom>
            <a:avLst/>
            <a:gdLst/>
            <a:ahLst/>
            <a:cxnLst/>
            <a:rect l="l" t="t" r="r" b="b"/>
            <a:pathLst>
              <a:path w="1029969" h="117475">
                <a:moveTo>
                  <a:pt x="240839" y="0"/>
                </a:moveTo>
                <a:lnTo>
                  <a:pt x="57969" y="0"/>
                </a:lnTo>
                <a:lnTo>
                  <a:pt x="21413" y="13596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2"/>
                </a:lnTo>
                <a:lnTo>
                  <a:pt x="58188" y="117407"/>
                </a:lnTo>
                <a:lnTo>
                  <a:pt x="241059" y="117407"/>
                </a:lnTo>
                <a:lnTo>
                  <a:pt x="277614" y="103806"/>
                </a:lnTo>
                <a:lnTo>
                  <a:pt x="297681" y="67172"/>
                </a:lnTo>
                <a:lnTo>
                  <a:pt x="299032" y="50844"/>
                </a:lnTo>
                <a:lnTo>
                  <a:pt x="295458" y="37116"/>
                </a:lnTo>
                <a:lnTo>
                  <a:pt x="268308" y="6806"/>
                </a:lnTo>
                <a:lnTo>
                  <a:pt x="240839" y="0"/>
                </a:lnTo>
                <a:close/>
              </a:path>
              <a:path w="1029969" h="117475">
                <a:moveTo>
                  <a:pt x="606142" y="0"/>
                </a:moveTo>
                <a:lnTo>
                  <a:pt x="423259" y="0"/>
                </a:lnTo>
                <a:lnTo>
                  <a:pt x="386703" y="13596"/>
                </a:lnTo>
                <a:lnTo>
                  <a:pt x="366639" y="50227"/>
                </a:lnTo>
                <a:lnTo>
                  <a:pt x="365290" y="66558"/>
                </a:lnTo>
                <a:lnTo>
                  <a:pt x="368869" y="80289"/>
                </a:lnTo>
                <a:lnTo>
                  <a:pt x="396019" y="110602"/>
                </a:lnTo>
                <a:lnTo>
                  <a:pt x="423478" y="117407"/>
                </a:lnTo>
                <a:lnTo>
                  <a:pt x="606344" y="117407"/>
                </a:lnTo>
                <a:lnTo>
                  <a:pt x="642900" y="103813"/>
                </a:lnTo>
                <a:lnTo>
                  <a:pt x="662971" y="67180"/>
                </a:lnTo>
                <a:lnTo>
                  <a:pt x="664323" y="50853"/>
                </a:lnTo>
                <a:lnTo>
                  <a:pt x="660751" y="37123"/>
                </a:lnTo>
                <a:lnTo>
                  <a:pt x="633605" y="6807"/>
                </a:lnTo>
                <a:lnTo>
                  <a:pt x="606142" y="0"/>
                </a:lnTo>
                <a:close/>
              </a:path>
              <a:path w="1029969" h="117475">
                <a:moveTo>
                  <a:pt x="971419" y="0"/>
                </a:moveTo>
                <a:lnTo>
                  <a:pt x="788579" y="0"/>
                </a:lnTo>
                <a:lnTo>
                  <a:pt x="752018" y="13588"/>
                </a:lnTo>
                <a:lnTo>
                  <a:pt x="731954" y="50218"/>
                </a:lnTo>
                <a:lnTo>
                  <a:pt x="730604" y="66549"/>
                </a:lnTo>
                <a:lnTo>
                  <a:pt x="734180" y="80282"/>
                </a:lnTo>
                <a:lnTo>
                  <a:pt x="761322" y="110600"/>
                </a:lnTo>
                <a:lnTo>
                  <a:pt x="788781" y="117407"/>
                </a:lnTo>
                <a:lnTo>
                  <a:pt x="971657" y="117407"/>
                </a:lnTo>
                <a:lnTo>
                  <a:pt x="1008212" y="103799"/>
                </a:lnTo>
                <a:lnTo>
                  <a:pt x="1028273" y="67163"/>
                </a:lnTo>
                <a:lnTo>
                  <a:pt x="1029624" y="50834"/>
                </a:lnTo>
                <a:lnTo>
                  <a:pt x="1026048" y="37109"/>
                </a:lnTo>
                <a:lnTo>
                  <a:pt x="998894" y="6805"/>
                </a:lnTo>
                <a:lnTo>
                  <a:pt x="97141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4091592" y="1809352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16" y="0"/>
                </a:moveTo>
                <a:lnTo>
                  <a:pt x="57969" y="0"/>
                </a:lnTo>
                <a:lnTo>
                  <a:pt x="21413" y="13596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2"/>
                </a:lnTo>
                <a:lnTo>
                  <a:pt x="58188" y="117407"/>
                </a:lnTo>
                <a:lnTo>
                  <a:pt x="156200" y="117407"/>
                </a:lnTo>
                <a:lnTo>
                  <a:pt x="192756" y="103820"/>
                </a:lnTo>
                <a:lnTo>
                  <a:pt x="212832" y="67189"/>
                </a:lnTo>
                <a:lnTo>
                  <a:pt x="214186" y="50862"/>
                </a:lnTo>
                <a:lnTo>
                  <a:pt x="210615" y="37130"/>
                </a:lnTo>
                <a:lnTo>
                  <a:pt x="183473" y="6809"/>
                </a:lnTo>
                <a:lnTo>
                  <a:pt x="15601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978597" y="1515760"/>
            <a:ext cx="1277620" cy="117475"/>
          </a:xfrm>
          <a:custGeom>
            <a:avLst/>
            <a:gdLst/>
            <a:ahLst/>
            <a:cxnLst/>
            <a:rect l="l" t="t" r="r" b="b"/>
            <a:pathLst>
              <a:path w="1277619" h="117475">
                <a:moveTo>
                  <a:pt x="1248611" y="0"/>
                </a:moveTo>
                <a:lnTo>
                  <a:pt x="57959" y="0"/>
                </a:lnTo>
                <a:lnTo>
                  <a:pt x="21410" y="13606"/>
                </a:lnTo>
                <a:lnTo>
                  <a:pt x="1349" y="50244"/>
                </a:lnTo>
                <a:lnTo>
                  <a:pt x="0" y="66574"/>
                </a:lnTo>
                <a:lnTo>
                  <a:pt x="3577" y="80303"/>
                </a:lnTo>
                <a:lnTo>
                  <a:pt x="30727" y="110615"/>
                </a:lnTo>
                <a:lnTo>
                  <a:pt x="58189" y="117422"/>
                </a:lnTo>
                <a:lnTo>
                  <a:pt x="1248807" y="117422"/>
                </a:lnTo>
                <a:lnTo>
                  <a:pt x="1262218" y="115810"/>
                </a:lnTo>
                <a:lnTo>
                  <a:pt x="1274519" y="111208"/>
                </a:lnTo>
                <a:lnTo>
                  <a:pt x="1277402" y="109244"/>
                </a:lnTo>
                <a:lnTo>
                  <a:pt x="1277402" y="7741"/>
                </a:lnTo>
                <a:lnTo>
                  <a:pt x="1276056" y="6809"/>
                </a:lnTo>
                <a:lnTo>
                  <a:pt x="1262979" y="1774"/>
                </a:lnTo>
                <a:lnTo>
                  <a:pt x="124861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4091589" y="1515760"/>
            <a:ext cx="840740" cy="117475"/>
          </a:xfrm>
          <a:custGeom>
            <a:avLst/>
            <a:gdLst/>
            <a:ahLst/>
            <a:cxnLst/>
            <a:rect l="l" t="t" r="r" b="b"/>
            <a:pathLst>
              <a:path w="840740" h="117475">
                <a:moveTo>
                  <a:pt x="782154" y="0"/>
                </a:moveTo>
                <a:lnTo>
                  <a:pt x="57965" y="0"/>
                </a:lnTo>
                <a:lnTo>
                  <a:pt x="21416" y="13599"/>
                </a:lnTo>
                <a:lnTo>
                  <a:pt x="1350" y="50235"/>
                </a:lnTo>
                <a:lnTo>
                  <a:pt x="0" y="66564"/>
                </a:lnTo>
                <a:lnTo>
                  <a:pt x="3575" y="80296"/>
                </a:lnTo>
                <a:lnTo>
                  <a:pt x="30721" y="110614"/>
                </a:lnTo>
                <a:lnTo>
                  <a:pt x="58178" y="117422"/>
                </a:lnTo>
                <a:lnTo>
                  <a:pt x="782385" y="117422"/>
                </a:lnTo>
                <a:lnTo>
                  <a:pt x="818934" y="103816"/>
                </a:lnTo>
                <a:lnTo>
                  <a:pt x="838994" y="67178"/>
                </a:lnTo>
                <a:lnTo>
                  <a:pt x="840344" y="50848"/>
                </a:lnTo>
                <a:lnTo>
                  <a:pt x="836766" y="37119"/>
                </a:lnTo>
                <a:lnTo>
                  <a:pt x="809616" y="6806"/>
                </a:lnTo>
                <a:lnTo>
                  <a:pt x="7821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1700951" y="1515760"/>
            <a:ext cx="1306830" cy="117475"/>
          </a:xfrm>
          <a:custGeom>
            <a:avLst/>
            <a:gdLst/>
            <a:ahLst/>
            <a:cxnLst/>
            <a:rect l="l" t="t" r="r" b="b"/>
            <a:pathLst>
              <a:path w="1306830" h="117475">
                <a:moveTo>
                  <a:pt x="1248603" y="0"/>
                </a:moveTo>
                <a:lnTo>
                  <a:pt x="57961" y="0"/>
                </a:lnTo>
                <a:lnTo>
                  <a:pt x="21411" y="13603"/>
                </a:lnTo>
                <a:lnTo>
                  <a:pt x="1350" y="50240"/>
                </a:lnTo>
                <a:lnTo>
                  <a:pt x="0" y="66570"/>
                </a:lnTo>
                <a:lnTo>
                  <a:pt x="3576" y="80300"/>
                </a:lnTo>
                <a:lnTo>
                  <a:pt x="30724" y="110615"/>
                </a:lnTo>
                <a:lnTo>
                  <a:pt x="58185" y="117422"/>
                </a:lnTo>
                <a:lnTo>
                  <a:pt x="1248816" y="117422"/>
                </a:lnTo>
                <a:lnTo>
                  <a:pt x="1285359" y="103823"/>
                </a:lnTo>
                <a:lnTo>
                  <a:pt x="1305429" y="67187"/>
                </a:lnTo>
                <a:lnTo>
                  <a:pt x="1306781" y="50858"/>
                </a:lnTo>
                <a:lnTo>
                  <a:pt x="1303204" y="37126"/>
                </a:lnTo>
                <a:lnTo>
                  <a:pt x="1276053" y="6808"/>
                </a:lnTo>
                <a:lnTo>
                  <a:pt x="12486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0813947" y="1515760"/>
            <a:ext cx="840740" cy="117475"/>
          </a:xfrm>
          <a:custGeom>
            <a:avLst/>
            <a:gdLst/>
            <a:ahLst/>
            <a:cxnLst/>
            <a:rect l="l" t="t" r="r" b="b"/>
            <a:pathLst>
              <a:path w="840740" h="117475">
                <a:moveTo>
                  <a:pt x="782155" y="0"/>
                </a:moveTo>
                <a:lnTo>
                  <a:pt x="57969" y="0"/>
                </a:lnTo>
                <a:lnTo>
                  <a:pt x="21419" y="13594"/>
                </a:lnTo>
                <a:lnTo>
                  <a:pt x="1351" y="50229"/>
                </a:lnTo>
                <a:lnTo>
                  <a:pt x="0" y="66558"/>
                </a:lnTo>
                <a:lnTo>
                  <a:pt x="3574" y="80291"/>
                </a:lnTo>
                <a:lnTo>
                  <a:pt x="30716" y="110613"/>
                </a:lnTo>
                <a:lnTo>
                  <a:pt x="58170" y="117422"/>
                </a:lnTo>
                <a:lnTo>
                  <a:pt x="782377" y="117422"/>
                </a:lnTo>
                <a:lnTo>
                  <a:pt x="818927" y="103820"/>
                </a:lnTo>
                <a:lnTo>
                  <a:pt x="838989" y="67183"/>
                </a:lnTo>
                <a:lnTo>
                  <a:pt x="840339" y="50853"/>
                </a:lnTo>
                <a:lnTo>
                  <a:pt x="836763" y="37122"/>
                </a:lnTo>
                <a:lnTo>
                  <a:pt x="809615" y="6807"/>
                </a:lnTo>
                <a:lnTo>
                  <a:pt x="78215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3713283" y="1515760"/>
            <a:ext cx="302895" cy="117475"/>
          </a:xfrm>
          <a:custGeom>
            <a:avLst/>
            <a:gdLst/>
            <a:ahLst/>
            <a:cxnLst/>
            <a:rect l="l" t="t" r="r" b="b"/>
            <a:pathLst>
              <a:path w="302894" h="117475">
                <a:moveTo>
                  <a:pt x="244143" y="0"/>
                </a:moveTo>
                <a:lnTo>
                  <a:pt x="57959" y="0"/>
                </a:lnTo>
                <a:lnTo>
                  <a:pt x="21410" y="13606"/>
                </a:lnTo>
                <a:lnTo>
                  <a:pt x="1349" y="50244"/>
                </a:lnTo>
                <a:lnTo>
                  <a:pt x="0" y="66574"/>
                </a:lnTo>
                <a:lnTo>
                  <a:pt x="3577" y="80303"/>
                </a:lnTo>
                <a:lnTo>
                  <a:pt x="30727" y="110615"/>
                </a:lnTo>
                <a:lnTo>
                  <a:pt x="58189" y="117422"/>
                </a:lnTo>
                <a:lnTo>
                  <a:pt x="244374" y="117422"/>
                </a:lnTo>
                <a:lnTo>
                  <a:pt x="280922" y="103816"/>
                </a:lnTo>
                <a:lnTo>
                  <a:pt x="300983" y="67178"/>
                </a:lnTo>
                <a:lnTo>
                  <a:pt x="302332" y="50848"/>
                </a:lnTo>
                <a:lnTo>
                  <a:pt x="298755" y="37119"/>
                </a:lnTo>
                <a:lnTo>
                  <a:pt x="271605" y="6806"/>
                </a:lnTo>
                <a:lnTo>
                  <a:pt x="24414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3119726" y="1515760"/>
            <a:ext cx="527050" cy="117475"/>
          </a:xfrm>
          <a:custGeom>
            <a:avLst/>
            <a:gdLst/>
            <a:ahLst/>
            <a:cxnLst/>
            <a:rect l="l" t="t" r="r" b="b"/>
            <a:pathLst>
              <a:path w="527050" h="117475">
                <a:moveTo>
                  <a:pt x="468867" y="0"/>
                </a:moveTo>
                <a:lnTo>
                  <a:pt x="57952" y="0"/>
                </a:lnTo>
                <a:lnTo>
                  <a:pt x="21414" y="13613"/>
                </a:lnTo>
                <a:lnTo>
                  <a:pt x="1350" y="50252"/>
                </a:lnTo>
                <a:lnTo>
                  <a:pt x="0" y="66583"/>
                </a:lnTo>
                <a:lnTo>
                  <a:pt x="3581" y="80310"/>
                </a:lnTo>
                <a:lnTo>
                  <a:pt x="30743" y="110617"/>
                </a:lnTo>
                <a:lnTo>
                  <a:pt x="58200" y="117422"/>
                </a:lnTo>
                <a:lnTo>
                  <a:pt x="469098" y="117422"/>
                </a:lnTo>
                <a:lnTo>
                  <a:pt x="505647" y="103816"/>
                </a:lnTo>
                <a:lnTo>
                  <a:pt x="525707" y="67178"/>
                </a:lnTo>
                <a:lnTo>
                  <a:pt x="527057" y="50848"/>
                </a:lnTo>
                <a:lnTo>
                  <a:pt x="523480" y="37119"/>
                </a:lnTo>
                <a:lnTo>
                  <a:pt x="496330" y="6806"/>
                </a:lnTo>
                <a:lnTo>
                  <a:pt x="46886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5767815" y="1809352"/>
            <a:ext cx="488315" cy="117475"/>
          </a:xfrm>
          <a:custGeom>
            <a:avLst/>
            <a:gdLst/>
            <a:ahLst/>
            <a:cxnLst/>
            <a:rect l="l" t="t" r="r" b="b"/>
            <a:pathLst>
              <a:path w="488315" h="117475">
                <a:moveTo>
                  <a:pt x="488184" y="0"/>
                </a:moveTo>
                <a:lnTo>
                  <a:pt x="57969" y="0"/>
                </a:lnTo>
                <a:lnTo>
                  <a:pt x="21413" y="13595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1"/>
                </a:lnTo>
                <a:lnTo>
                  <a:pt x="58188" y="117407"/>
                </a:lnTo>
                <a:lnTo>
                  <a:pt x="488184" y="117407"/>
                </a:lnTo>
                <a:lnTo>
                  <a:pt x="4881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13119737" y="1809352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0" y="0"/>
                </a:moveTo>
                <a:lnTo>
                  <a:pt x="57975" y="0"/>
                </a:lnTo>
                <a:lnTo>
                  <a:pt x="21419" y="13588"/>
                </a:lnTo>
                <a:lnTo>
                  <a:pt x="1350" y="50218"/>
                </a:lnTo>
                <a:lnTo>
                  <a:pt x="0" y="66549"/>
                </a:lnTo>
                <a:lnTo>
                  <a:pt x="3577" y="80282"/>
                </a:lnTo>
                <a:lnTo>
                  <a:pt x="30723" y="110600"/>
                </a:lnTo>
                <a:lnTo>
                  <a:pt x="58176" y="117407"/>
                </a:lnTo>
                <a:lnTo>
                  <a:pt x="837909" y="117407"/>
                </a:lnTo>
                <a:lnTo>
                  <a:pt x="874465" y="103806"/>
                </a:lnTo>
                <a:lnTo>
                  <a:pt x="894531" y="67172"/>
                </a:lnTo>
                <a:lnTo>
                  <a:pt x="895882" y="50844"/>
                </a:lnTo>
                <a:lnTo>
                  <a:pt x="892309" y="37116"/>
                </a:lnTo>
                <a:lnTo>
                  <a:pt x="865158" y="6806"/>
                </a:lnTo>
                <a:lnTo>
                  <a:pt x="83769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16231172" y="2088046"/>
            <a:ext cx="25400" cy="95250"/>
          </a:xfrm>
          <a:custGeom>
            <a:avLst/>
            <a:gdLst/>
            <a:ahLst/>
            <a:cxnLst/>
            <a:rect l="l" t="t" r="r" b="b"/>
            <a:pathLst>
              <a:path w="25400" h="95250">
                <a:moveTo>
                  <a:pt x="24828" y="0"/>
                </a:moveTo>
                <a:lnTo>
                  <a:pt x="1353" y="38935"/>
                </a:lnTo>
                <a:lnTo>
                  <a:pt x="0" y="55266"/>
                </a:lnTo>
                <a:lnTo>
                  <a:pt x="3578" y="69002"/>
                </a:lnTo>
                <a:lnTo>
                  <a:pt x="10183" y="81213"/>
                </a:lnTo>
                <a:lnTo>
                  <a:pt x="19379" y="91464"/>
                </a:lnTo>
                <a:lnTo>
                  <a:pt x="24828" y="95236"/>
                </a:lnTo>
                <a:lnTo>
                  <a:pt x="2482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15787661" y="2076768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85" y="0"/>
                </a:moveTo>
                <a:lnTo>
                  <a:pt x="57981" y="0"/>
                </a:lnTo>
                <a:lnTo>
                  <a:pt x="21426" y="13582"/>
                </a:lnTo>
                <a:lnTo>
                  <a:pt x="1352" y="50212"/>
                </a:lnTo>
                <a:lnTo>
                  <a:pt x="0" y="66543"/>
                </a:lnTo>
                <a:lnTo>
                  <a:pt x="3574" y="80280"/>
                </a:lnTo>
                <a:lnTo>
                  <a:pt x="30716" y="110600"/>
                </a:lnTo>
                <a:lnTo>
                  <a:pt x="58166" y="117407"/>
                </a:lnTo>
                <a:lnTo>
                  <a:pt x="309570" y="117407"/>
                </a:lnTo>
                <a:lnTo>
                  <a:pt x="346120" y="103824"/>
                </a:lnTo>
                <a:lnTo>
                  <a:pt x="366200" y="67194"/>
                </a:lnTo>
                <a:lnTo>
                  <a:pt x="367553" y="50863"/>
                </a:lnTo>
                <a:lnTo>
                  <a:pt x="363980" y="37129"/>
                </a:lnTo>
                <a:lnTo>
                  <a:pt x="336833" y="6808"/>
                </a:lnTo>
                <a:lnTo>
                  <a:pt x="309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14815796" y="2076768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0" y="0"/>
                </a:moveTo>
                <a:lnTo>
                  <a:pt x="57968" y="0"/>
                </a:lnTo>
                <a:lnTo>
                  <a:pt x="21414" y="13597"/>
                </a:lnTo>
                <a:lnTo>
                  <a:pt x="1350" y="50230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837910" y="117407"/>
                </a:lnTo>
                <a:lnTo>
                  <a:pt x="874460" y="103810"/>
                </a:lnTo>
                <a:lnTo>
                  <a:pt x="894530" y="67177"/>
                </a:lnTo>
                <a:lnTo>
                  <a:pt x="895881" y="50844"/>
                </a:lnTo>
                <a:lnTo>
                  <a:pt x="892304" y="37114"/>
                </a:lnTo>
                <a:lnTo>
                  <a:pt x="865150" y="6805"/>
                </a:lnTo>
                <a:lnTo>
                  <a:pt x="83769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/>
          <p:nvPr/>
        </p:nvSpPr>
        <p:spPr>
          <a:xfrm>
            <a:off x="13530402" y="2076768"/>
            <a:ext cx="1193165" cy="117475"/>
          </a:xfrm>
          <a:custGeom>
            <a:avLst/>
            <a:gdLst/>
            <a:ahLst/>
            <a:cxnLst/>
            <a:rect l="l" t="t" r="r" b="b"/>
            <a:pathLst>
              <a:path w="1193165" h="117475">
                <a:moveTo>
                  <a:pt x="1134719" y="0"/>
                </a:moveTo>
                <a:lnTo>
                  <a:pt x="57975" y="0"/>
                </a:lnTo>
                <a:lnTo>
                  <a:pt x="21420" y="13589"/>
                </a:lnTo>
                <a:lnTo>
                  <a:pt x="1351" y="50221"/>
                </a:lnTo>
                <a:lnTo>
                  <a:pt x="0" y="66552"/>
                </a:lnTo>
                <a:lnTo>
                  <a:pt x="3575" y="80287"/>
                </a:lnTo>
                <a:lnTo>
                  <a:pt x="30722" y="110602"/>
                </a:lnTo>
                <a:lnTo>
                  <a:pt x="58178" y="117407"/>
                </a:lnTo>
                <a:lnTo>
                  <a:pt x="1134939" y="117407"/>
                </a:lnTo>
                <a:lnTo>
                  <a:pt x="1171494" y="103810"/>
                </a:lnTo>
                <a:lnTo>
                  <a:pt x="1191559" y="67177"/>
                </a:lnTo>
                <a:lnTo>
                  <a:pt x="1192910" y="50844"/>
                </a:lnTo>
                <a:lnTo>
                  <a:pt x="1189334" y="37114"/>
                </a:lnTo>
                <a:lnTo>
                  <a:pt x="1162184" y="6805"/>
                </a:lnTo>
                <a:lnTo>
                  <a:pt x="113471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object 52"/>
          <p:cNvSpPr/>
          <p:nvPr/>
        </p:nvSpPr>
        <p:spPr>
          <a:xfrm>
            <a:off x="12994108" y="2076768"/>
            <a:ext cx="457834" cy="117475"/>
          </a:xfrm>
          <a:custGeom>
            <a:avLst/>
            <a:gdLst/>
            <a:ahLst/>
            <a:cxnLst/>
            <a:rect l="l" t="t" r="r" b="b"/>
            <a:pathLst>
              <a:path w="457834" h="117475">
                <a:moveTo>
                  <a:pt x="399044" y="0"/>
                </a:moveTo>
                <a:lnTo>
                  <a:pt x="57968" y="0"/>
                </a:lnTo>
                <a:lnTo>
                  <a:pt x="21414" y="13597"/>
                </a:lnTo>
                <a:lnTo>
                  <a:pt x="1350" y="50230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399265" y="117407"/>
                </a:lnTo>
                <a:lnTo>
                  <a:pt x="435820" y="103810"/>
                </a:lnTo>
                <a:lnTo>
                  <a:pt x="455885" y="67177"/>
                </a:lnTo>
                <a:lnTo>
                  <a:pt x="457236" y="50844"/>
                </a:lnTo>
                <a:lnTo>
                  <a:pt x="453660" y="37114"/>
                </a:lnTo>
                <a:lnTo>
                  <a:pt x="426510" y="6805"/>
                </a:lnTo>
                <a:lnTo>
                  <a:pt x="39904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10720759" y="2076768"/>
            <a:ext cx="1306830" cy="117475"/>
          </a:xfrm>
          <a:custGeom>
            <a:avLst/>
            <a:gdLst/>
            <a:ahLst/>
            <a:cxnLst/>
            <a:rect l="l" t="t" r="r" b="b"/>
            <a:pathLst>
              <a:path w="1306829" h="117475">
                <a:moveTo>
                  <a:pt x="1248577" y="0"/>
                </a:moveTo>
                <a:lnTo>
                  <a:pt x="57970" y="0"/>
                </a:lnTo>
                <a:lnTo>
                  <a:pt x="21422" y="13594"/>
                </a:lnTo>
                <a:lnTo>
                  <a:pt x="1351" y="50226"/>
                </a:lnTo>
                <a:lnTo>
                  <a:pt x="0" y="66558"/>
                </a:lnTo>
                <a:lnTo>
                  <a:pt x="3578" y="80291"/>
                </a:lnTo>
                <a:lnTo>
                  <a:pt x="30731" y="110603"/>
                </a:lnTo>
                <a:lnTo>
                  <a:pt x="58184" y="117407"/>
                </a:lnTo>
                <a:lnTo>
                  <a:pt x="1248790" y="117407"/>
                </a:lnTo>
                <a:lnTo>
                  <a:pt x="1285339" y="103813"/>
                </a:lnTo>
                <a:lnTo>
                  <a:pt x="1305412" y="67180"/>
                </a:lnTo>
                <a:lnTo>
                  <a:pt x="1306763" y="50848"/>
                </a:lnTo>
                <a:lnTo>
                  <a:pt x="1303187" y="37117"/>
                </a:lnTo>
                <a:lnTo>
                  <a:pt x="1276034" y="6805"/>
                </a:lnTo>
                <a:lnTo>
                  <a:pt x="1248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4" name="object 54"/>
          <p:cNvSpPr/>
          <p:nvPr/>
        </p:nvSpPr>
        <p:spPr>
          <a:xfrm>
            <a:off x="12122818" y="2076768"/>
            <a:ext cx="762000" cy="117475"/>
          </a:xfrm>
          <a:custGeom>
            <a:avLst/>
            <a:gdLst/>
            <a:ahLst/>
            <a:cxnLst/>
            <a:rect l="l" t="t" r="r" b="b"/>
            <a:pathLst>
              <a:path w="762000" h="117475">
                <a:moveTo>
                  <a:pt x="703483" y="0"/>
                </a:moveTo>
                <a:lnTo>
                  <a:pt x="57994" y="0"/>
                </a:lnTo>
                <a:lnTo>
                  <a:pt x="21438" y="13568"/>
                </a:lnTo>
                <a:lnTo>
                  <a:pt x="1353" y="50194"/>
                </a:lnTo>
                <a:lnTo>
                  <a:pt x="0" y="66523"/>
                </a:lnTo>
                <a:lnTo>
                  <a:pt x="3570" y="80265"/>
                </a:lnTo>
                <a:lnTo>
                  <a:pt x="30703" y="110598"/>
                </a:lnTo>
                <a:lnTo>
                  <a:pt x="58142" y="117407"/>
                </a:lnTo>
                <a:lnTo>
                  <a:pt x="703686" y="117407"/>
                </a:lnTo>
                <a:lnTo>
                  <a:pt x="740225" y="103817"/>
                </a:lnTo>
                <a:lnTo>
                  <a:pt x="760308" y="67185"/>
                </a:lnTo>
                <a:lnTo>
                  <a:pt x="761662" y="50854"/>
                </a:lnTo>
                <a:lnTo>
                  <a:pt x="758084" y="37121"/>
                </a:lnTo>
                <a:lnTo>
                  <a:pt x="730925" y="6806"/>
                </a:lnTo>
                <a:lnTo>
                  <a:pt x="7034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5" name="object 55"/>
          <p:cNvSpPr/>
          <p:nvPr/>
        </p:nvSpPr>
        <p:spPr>
          <a:xfrm>
            <a:off x="15913227" y="2350730"/>
            <a:ext cx="342900" cy="117475"/>
          </a:xfrm>
          <a:custGeom>
            <a:avLst/>
            <a:gdLst/>
            <a:ahLst/>
            <a:cxnLst/>
            <a:rect l="l" t="t" r="r" b="b"/>
            <a:pathLst>
              <a:path w="342900" h="117475">
                <a:moveTo>
                  <a:pt x="342772" y="0"/>
                </a:moveTo>
                <a:lnTo>
                  <a:pt x="57976" y="0"/>
                </a:lnTo>
                <a:lnTo>
                  <a:pt x="21426" y="13588"/>
                </a:lnTo>
                <a:lnTo>
                  <a:pt x="1351" y="50219"/>
                </a:lnTo>
                <a:lnTo>
                  <a:pt x="0" y="66550"/>
                </a:lnTo>
                <a:lnTo>
                  <a:pt x="3577" y="80281"/>
                </a:lnTo>
                <a:lnTo>
                  <a:pt x="30727" y="110600"/>
                </a:lnTo>
                <a:lnTo>
                  <a:pt x="58178" y="117408"/>
                </a:lnTo>
                <a:lnTo>
                  <a:pt x="342772" y="117408"/>
                </a:lnTo>
                <a:lnTo>
                  <a:pt x="3427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6" name="object 56"/>
          <p:cNvSpPr/>
          <p:nvPr/>
        </p:nvSpPr>
        <p:spPr>
          <a:xfrm>
            <a:off x="15575863" y="235073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78" y="0"/>
                </a:moveTo>
                <a:lnTo>
                  <a:pt x="57983" y="0"/>
                </a:lnTo>
                <a:lnTo>
                  <a:pt x="21427" y="13582"/>
                </a:lnTo>
                <a:lnTo>
                  <a:pt x="1352" y="50211"/>
                </a:lnTo>
                <a:lnTo>
                  <a:pt x="0" y="66541"/>
                </a:lnTo>
                <a:lnTo>
                  <a:pt x="3574" y="80274"/>
                </a:lnTo>
                <a:lnTo>
                  <a:pt x="30716" y="110599"/>
                </a:lnTo>
                <a:lnTo>
                  <a:pt x="58166" y="117408"/>
                </a:lnTo>
                <a:lnTo>
                  <a:pt x="175782" y="117408"/>
                </a:lnTo>
                <a:lnTo>
                  <a:pt x="212331" y="103813"/>
                </a:lnTo>
                <a:lnTo>
                  <a:pt x="232405" y="67181"/>
                </a:lnTo>
                <a:lnTo>
                  <a:pt x="233757" y="50854"/>
                </a:lnTo>
                <a:lnTo>
                  <a:pt x="230182" y="37121"/>
                </a:lnTo>
                <a:lnTo>
                  <a:pt x="203032" y="6806"/>
                </a:lnTo>
                <a:lnTo>
                  <a:pt x="1755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7" name="object 57"/>
          <p:cNvSpPr/>
          <p:nvPr/>
        </p:nvSpPr>
        <p:spPr>
          <a:xfrm>
            <a:off x="13556439" y="2350730"/>
            <a:ext cx="1883410" cy="117475"/>
          </a:xfrm>
          <a:custGeom>
            <a:avLst/>
            <a:gdLst/>
            <a:ahLst/>
            <a:cxnLst/>
            <a:rect l="l" t="t" r="r" b="b"/>
            <a:pathLst>
              <a:path w="1883409" h="117475">
                <a:moveTo>
                  <a:pt x="310614" y="0"/>
                </a:moveTo>
                <a:lnTo>
                  <a:pt x="57970" y="0"/>
                </a:lnTo>
                <a:lnTo>
                  <a:pt x="21414" y="13596"/>
                </a:lnTo>
                <a:lnTo>
                  <a:pt x="1350" y="50228"/>
                </a:lnTo>
                <a:lnTo>
                  <a:pt x="0" y="66559"/>
                </a:lnTo>
                <a:lnTo>
                  <a:pt x="3577" y="80289"/>
                </a:lnTo>
                <a:lnTo>
                  <a:pt x="30727" y="110601"/>
                </a:lnTo>
                <a:lnTo>
                  <a:pt x="58189" y="117408"/>
                </a:lnTo>
                <a:lnTo>
                  <a:pt x="310836" y="117408"/>
                </a:lnTo>
                <a:lnTo>
                  <a:pt x="347390" y="103806"/>
                </a:lnTo>
                <a:lnTo>
                  <a:pt x="367455" y="67172"/>
                </a:lnTo>
                <a:lnTo>
                  <a:pt x="368806" y="50844"/>
                </a:lnTo>
                <a:lnTo>
                  <a:pt x="365230" y="37114"/>
                </a:lnTo>
                <a:lnTo>
                  <a:pt x="338080" y="6805"/>
                </a:lnTo>
                <a:lnTo>
                  <a:pt x="310614" y="0"/>
                </a:lnTo>
                <a:close/>
              </a:path>
              <a:path w="1883409" h="117475">
                <a:moveTo>
                  <a:pt x="815465" y="0"/>
                </a:moveTo>
                <a:lnTo>
                  <a:pt x="562856" y="0"/>
                </a:lnTo>
                <a:lnTo>
                  <a:pt x="526300" y="13582"/>
                </a:lnTo>
                <a:lnTo>
                  <a:pt x="506225" y="50211"/>
                </a:lnTo>
                <a:lnTo>
                  <a:pt x="504873" y="66541"/>
                </a:lnTo>
                <a:lnTo>
                  <a:pt x="508447" y="80274"/>
                </a:lnTo>
                <a:lnTo>
                  <a:pt x="535589" y="110599"/>
                </a:lnTo>
                <a:lnTo>
                  <a:pt x="563040" y="117408"/>
                </a:lnTo>
                <a:lnTo>
                  <a:pt x="815668" y="117408"/>
                </a:lnTo>
                <a:lnTo>
                  <a:pt x="852223" y="103813"/>
                </a:lnTo>
                <a:lnTo>
                  <a:pt x="872293" y="67181"/>
                </a:lnTo>
                <a:lnTo>
                  <a:pt x="873645" y="50854"/>
                </a:lnTo>
                <a:lnTo>
                  <a:pt x="870071" y="37121"/>
                </a:lnTo>
                <a:lnTo>
                  <a:pt x="842924" y="6806"/>
                </a:lnTo>
                <a:lnTo>
                  <a:pt x="815465" y="0"/>
                </a:lnTo>
                <a:close/>
              </a:path>
              <a:path w="1883409" h="117475">
                <a:moveTo>
                  <a:pt x="1320341" y="0"/>
                </a:moveTo>
                <a:lnTo>
                  <a:pt x="1067706" y="0"/>
                </a:lnTo>
                <a:lnTo>
                  <a:pt x="1031145" y="13582"/>
                </a:lnTo>
                <a:lnTo>
                  <a:pt x="1011074" y="50211"/>
                </a:lnTo>
                <a:lnTo>
                  <a:pt x="1009723" y="66541"/>
                </a:lnTo>
                <a:lnTo>
                  <a:pt x="1013296" y="80274"/>
                </a:lnTo>
                <a:lnTo>
                  <a:pt x="1040434" y="110599"/>
                </a:lnTo>
                <a:lnTo>
                  <a:pt x="1067890" y="117408"/>
                </a:lnTo>
                <a:lnTo>
                  <a:pt x="1320544" y="117408"/>
                </a:lnTo>
                <a:lnTo>
                  <a:pt x="1357094" y="103813"/>
                </a:lnTo>
                <a:lnTo>
                  <a:pt x="1377168" y="67181"/>
                </a:lnTo>
                <a:lnTo>
                  <a:pt x="1378520" y="50854"/>
                </a:lnTo>
                <a:lnTo>
                  <a:pt x="1374945" y="37121"/>
                </a:lnTo>
                <a:lnTo>
                  <a:pt x="1347794" y="6806"/>
                </a:lnTo>
                <a:lnTo>
                  <a:pt x="1320341" y="0"/>
                </a:lnTo>
                <a:close/>
              </a:path>
              <a:path w="1883409" h="117475">
                <a:moveTo>
                  <a:pt x="1825178" y="0"/>
                </a:moveTo>
                <a:lnTo>
                  <a:pt x="1572552" y="0"/>
                </a:lnTo>
                <a:lnTo>
                  <a:pt x="1535991" y="13589"/>
                </a:lnTo>
                <a:lnTo>
                  <a:pt x="1515925" y="50219"/>
                </a:lnTo>
                <a:lnTo>
                  <a:pt x="1514575" y="66550"/>
                </a:lnTo>
                <a:lnTo>
                  <a:pt x="1518149" y="80281"/>
                </a:lnTo>
                <a:lnTo>
                  <a:pt x="1545291" y="110600"/>
                </a:lnTo>
                <a:lnTo>
                  <a:pt x="1572753" y="117408"/>
                </a:lnTo>
                <a:lnTo>
                  <a:pt x="1825382" y="117408"/>
                </a:lnTo>
                <a:lnTo>
                  <a:pt x="1861937" y="103813"/>
                </a:lnTo>
                <a:lnTo>
                  <a:pt x="1882006" y="67181"/>
                </a:lnTo>
                <a:lnTo>
                  <a:pt x="1883358" y="50854"/>
                </a:lnTo>
                <a:lnTo>
                  <a:pt x="1879784" y="37121"/>
                </a:lnTo>
                <a:lnTo>
                  <a:pt x="1852638" y="6806"/>
                </a:lnTo>
                <a:lnTo>
                  <a:pt x="18251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8" name="object 58"/>
          <p:cNvSpPr/>
          <p:nvPr/>
        </p:nvSpPr>
        <p:spPr>
          <a:xfrm>
            <a:off x="12562912" y="2350730"/>
            <a:ext cx="857885" cy="117475"/>
          </a:xfrm>
          <a:custGeom>
            <a:avLst/>
            <a:gdLst/>
            <a:ahLst/>
            <a:cxnLst/>
            <a:rect l="l" t="t" r="r" b="b"/>
            <a:pathLst>
              <a:path w="857884" h="117475">
                <a:moveTo>
                  <a:pt x="799291" y="0"/>
                </a:moveTo>
                <a:lnTo>
                  <a:pt x="57981" y="0"/>
                </a:lnTo>
                <a:lnTo>
                  <a:pt x="21424" y="13584"/>
                </a:lnTo>
                <a:lnTo>
                  <a:pt x="1351" y="50213"/>
                </a:lnTo>
                <a:lnTo>
                  <a:pt x="0" y="66544"/>
                </a:lnTo>
                <a:lnTo>
                  <a:pt x="3574" y="80277"/>
                </a:lnTo>
                <a:lnTo>
                  <a:pt x="30716" y="110599"/>
                </a:lnTo>
                <a:lnTo>
                  <a:pt x="58170" y="117408"/>
                </a:lnTo>
                <a:lnTo>
                  <a:pt x="799477" y="117408"/>
                </a:lnTo>
                <a:lnTo>
                  <a:pt x="836042" y="103820"/>
                </a:lnTo>
                <a:lnTo>
                  <a:pt x="856108" y="67189"/>
                </a:lnTo>
                <a:lnTo>
                  <a:pt x="857460" y="50863"/>
                </a:lnTo>
                <a:lnTo>
                  <a:pt x="853890" y="37128"/>
                </a:lnTo>
                <a:lnTo>
                  <a:pt x="826756" y="6807"/>
                </a:lnTo>
                <a:lnTo>
                  <a:pt x="7992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9" name="object 59"/>
          <p:cNvSpPr/>
          <p:nvPr/>
        </p:nvSpPr>
        <p:spPr>
          <a:xfrm>
            <a:off x="16000173" y="2618162"/>
            <a:ext cx="255904" cy="117475"/>
          </a:xfrm>
          <a:custGeom>
            <a:avLst/>
            <a:gdLst/>
            <a:ahLst/>
            <a:cxnLst/>
            <a:rect l="l" t="t" r="r" b="b"/>
            <a:pathLst>
              <a:path w="255905" h="117475">
                <a:moveTo>
                  <a:pt x="227034" y="0"/>
                </a:moveTo>
                <a:lnTo>
                  <a:pt x="57973" y="0"/>
                </a:lnTo>
                <a:lnTo>
                  <a:pt x="21417" y="13594"/>
                </a:lnTo>
                <a:lnTo>
                  <a:pt x="1350" y="50223"/>
                </a:lnTo>
                <a:lnTo>
                  <a:pt x="0" y="66557"/>
                </a:lnTo>
                <a:lnTo>
                  <a:pt x="3580" y="80287"/>
                </a:lnTo>
                <a:lnTo>
                  <a:pt x="30738" y="110591"/>
                </a:lnTo>
                <a:lnTo>
                  <a:pt x="58200" y="117393"/>
                </a:lnTo>
                <a:lnTo>
                  <a:pt x="227210" y="117393"/>
                </a:lnTo>
                <a:lnTo>
                  <a:pt x="240625" y="115786"/>
                </a:lnTo>
                <a:lnTo>
                  <a:pt x="252930" y="111188"/>
                </a:lnTo>
                <a:lnTo>
                  <a:pt x="255825" y="109218"/>
                </a:lnTo>
                <a:lnTo>
                  <a:pt x="255825" y="7733"/>
                </a:lnTo>
                <a:lnTo>
                  <a:pt x="254485" y="6806"/>
                </a:lnTo>
                <a:lnTo>
                  <a:pt x="241406" y="1773"/>
                </a:lnTo>
                <a:lnTo>
                  <a:pt x="22703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0" name="object 60"/>
          <p:cNvSpPr/>
          <p:nvPr/>
        </p:nvSpPr>
        <p:spPr>
          <a:xfrm>
            <a:off x="15623095" y="2618162"/>
            <a:ext cx="285750" cy="117475"/>
          </a:xfrm>
          <a:custGeom>
            <a:avLst/>
            <a:gdLst/>
            <a:ahLst/>
            <a:cxnLst/>
            <a:rect l="l" t="t" r="r" b="b"/>
            <a:pathLst>
              <a:path w="285750" h="117475">
                <a:moveTo>
                  <a:pt x="227024" y="0"/>
                </a:moveTo>
                <a:lnTo>
                  <a:pt x="57986" y="0"/>
                </a:lnTo>
                <a:lnTo>
                  <a:pt x="21425" y="13579"/>
                </a:lnTo>
                <a:lnTo>
                  <a:pt x="1351" y="50206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227200" y="117393"/>
                </a:lnTo>
                <a:lnTo>
                  <a:pt x="263771" y="103815"/>
                </a:lnTo>
                <a:lnTo>
                  <a:pt x="283842" y="67188"/>
                </a:lnTo>
                <a:lnTo>
                  <a:pt x="285194" y="50859"/>
                </a:lnTo>
                <a:lnTo>
                  <a:pt x="281627" y="37124"/>
                </a:lnTo>
                <a:lnTo>
                  <a:pt x="254492" y="6806"/>
                </a:lnTo>
                <a:lnTo>
                  <a:pt x="22702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1" name="object 61"/>
          <p:cNvSpPr/>
          <p:nvPr/>
        </p:nvSpPr>
        <p:spPr>
          <a:xfrm>
            <a:off x="14091591" y="2618162"/>
            <a:ext cx="1468120" cy="117475"/>
          </a:xfrm>
          <a:custGeom>
            <a:avLst/>
            <a:gdLst/>
            <a:ahLst/>
            <a:cxnLst/>
            <a:rect l="l" t="t" r="r" b="b"/>
            <a:pathLst>
              <a:path w="1468119" h="117475">
                <a:moveTo>
                  <a:pt x="1409571" y="0"/>
                </a:moveTo>
                <a:lnTo>
                  <a:pt x="57980" y="0"/>
                </a:lnTo>
                <a:lnTo>
                  <a:pt x="21418" y="13587"/>
                </a:lnTo>
                <a:lnTo>
                  <a:pt x="1350" y="50214"/>
                </a:lnTo>
                <a:lnTo>
                  <a:pt x="0" y="66548"/>
                </a:lnTo>
                <a:lnTo>
                  <a:pt x="3577" y="80280"/>
                </a:lnTo>
                <a:lnTo>
                  <a:pt x="30727" y="110589"/>
                </a:lnTo>
                <a:lnTo>
                  <a:pt x="58189" y="117393"/>
                </a:lnTo>
                <a:lnTo>
                  <a:pt x="1409764" y="117393"/>
                </a:lnTo>
                <a:lnTo>
                  <a:pt x="1446325" y="103808"/>
                </a:lnTo>
                <a:lnTo>
                  <a:pt x="1466400" y="67179"/>
                </a:lnTo>
                <a:lnTo>
                  <a:pt x="1467752" y="50850"/>
                </a:lnTo>
                <a:lnTo>
                  <a:pt x="1464180" y="37117"/>
                </a:lnTo>
                <a:lnTo>
                  <a:pt x="1437033" y="6804"/>
                </a:lnTo>
                <a:lnTo>
                  <a:pt x="14095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2" name="object 62"/>
          <p:cNvSpPr/>
          <p:nvPr/>
        </p:nvSpPr>
        <p:spPr>
          <a:xfrm>
            <a:off x="13119735" y="2618162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1" y="0"/>
                </a:moveTo>
                <a:lnTo>
                  <a:pt x="57986" y="0"/>
                </a:lnTo>
                <a:lnTo>
                  <a:pt x="21425" y="13579"/>
                </a:lnTo>
                <a:lnTo>
                  <a:pt x="1351" y="50206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837902" y="117393"/>
                </a:lnTo>
                <a:lnTo>
                  <a:pt x="874463" y="103801"/>
                </a:lnTo>
                <a:lnTo>
                  <a:pt x="894532" y="67171"/>
                </a:lnTo>
                <a:lnTo>
                  <a:pt x="895884" y="50841"/>
                </a:lnTo>
                <a:lnTo>
                  <a:pt x="892310" y="37110"/>
                </a:lnTo>
                <a:lnTo>
                  <a:pt x="865159" y="6803"/>
                </a:lnTo>
                <a:lnTo>
                  <a:pt x="8376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3" name="object 63"/>
          <p:cNvSpPr/>
          <p:nvPr/>
        </p:nvSpPr>
        <p:spPr>
          <a:xfrm>
            <a:off x="16118639" y="2905192"/>
            <a:ext cx="137795" cy="117475"/>
          </a:xfrm>
          <a:custGeom>
            <a:avLst/>
            <a:gdLst/>
            <a:ahLst/>
            <a:cxnLst/>
            <a:rect l="l" t="t" r="r" b="b"/>
            <a:pathLst>
              <a:path w="137794" h="117475">
                <a:moveTo>
                  <a:pt x="137361" y="0"/>
                </a:moveTo>
                <a:lnTo>
                  <a:pt x="57970" y="0"/>
                </a:lnTo>
                <a:lnTo>
                  <a:pt x="21420" y="13595"/>
                </a:lnTo>
                <a:lnTo>
                  <a:pt x="1350" y="50227"/>
                </a:lnTo>
                <a:lnTo>
                  <a:pt x="0" y="66558"/>
                </a:lnTo>
                <a:lnTo>
                  <a:pt x="3578" y="80288"/>
                </a:lnTo>
                <a:lnTo>
                  <a:pt x="30733" y="110600"/>
                </a:lnTo>
                <a:lnTo>
                  <a:pt x="58189" y="117407"/>
                </a:lnTo>
                <a:lnTo>
                  <a:pt x="137361" y="117407"/>
                </a:lnTo>
                <a:lnTo>
                  <a:pt x="137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4" name="object 64"/>
          <p:cNvSpPr/>
          <p:nvPr/>
        </p:nvSpPr>
        <p:spPr>
          <a:xfrm>
            <a:off x="15524709" y="2905192"/>
            <a:ext cx="518159" cy="117475"/>
          </a:xfrm>
          <a:custGeom>
            <a:avLst/>
            <a:gdLst/>
            <a:ahLst/>
            <a:cxnLst/>
            <a:rect l="l" t="t" r="r" b="b"/>
            <a:pathLst>
              <a:path w="518159" h="117475">
                <a:moveTo>
                  <a:pt x="459764" y="0"/>
                </a:moveTo>
                <a:lnTo>
                  <a:pt x="57977" y="0"/>
                </a:lnTo>
                <a:lnTo>
                  <a:pt x="21426" y="13588"/>
                </a:lnTo>
                <a:lnTo>
                  <a:pt x="1351" y="50219"/>
                </a:lnTo>
                <a:lnTo>
                  <a:pt x="0" y="66549"/>
                </a:lnTo>
                <a:lnTo>
                  <a:pt x="3577" y="80281"/>
                </a:lnTo>
                <a:lnTo>
                  <a:pt x="30727" y="110599"/>
                </a:lnTo>
                <a:lnTo>
                  <a:pt x="58178" y="117407"/>
                </a:lnTo>
                <a:lnTo>
                  <a:pt x="459985" y="117407"/>
                </a:lnTo>
                <a:lnTo>
                  <a:pt x="496540" y="103806"/>
                </a:lnTo>
                <a:lnTo>
                  <a:pt x="516605" y="67172"/>
                </a:lnTo>
                <a:lnTo>
                  <a:pt x="517956" y="50844"/>
                </a:lnTo>
                <a:lnTo>
                  <a:pt x="514380" y="37114"/>
                </a:lnTo>
                <a:lnTo>
                  <a:pt x="487230" y="6805"/>
                </a:lnTo>
                <a:lnTo>
                  <a:pt x="45976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5" name="object 65"/>
          <p:cNvSpPr/>
          <p:nvPr/>
        </p:nvSpPr>
        <p:spPr>
          <a:xfrm>
            <a:off x="14349804" y="2905192"/>
            <a:ext cx="1108075" cy="117475"/>
          </a:xfrm>
          <a:custGeom>
            <a:avLst/>
            <a:gdLst/>
            <a:ahLst/>
            <a:cxnLst/>
            <a:rect l="l" t="t" r="r" b="b"/>
            <a:pathLst>
              <a:path w="1108075" h="117475">
                <a:moveTo>
                  <a:pt x="1049275" y="0"/>
                </a:moveTo>
                <a:lnTo>
                  <a:pt x="57984" y="0"/>
                </a:lnTo>
                <a:lnTo>
                  <a:pt x="21422" y="13581"/>
                </a:lnTo>
                <a:lnTo>
                  <a:pt x="1351" y="50210"/>
                </a:lnTo>
                <a:lnTo>
                  <a:pt x="0" y="66540"/>
                </a:lnTo>
                <a:lnTo>
                  <a:pt x="3572" y="80274"/>
                </a:lnTo>
                <a:lnTo>
                  <a:pt x="30710" y="110598"/>
                </a:lnTo>
                <a:lnTo>
                  <a:pt x="58167" y="117407"/>
                </a:lnTo>
                <a:lnTo>
                  <a:pt x="1049477" y="117407"/>
                </a:lnTo>
                <a:lnTo>
                  <a:pt x="1086032" y="103813"/>
                </a:lnTo>
                <a:lnTo>
                  <a:pt x="1106103" y="67181"/>
                </a:lnTo>
                <a:lnTo>
                  <a:pt x="1107454" y="50854"/>
                </a:lnTo>
                <a:lnTo>
                  <a:pt x="1103881" y="37121"/>
                </a:lnTo>
                <a:lnTo>
                  <a:pt x="1076734" y="6806"/>
                </a:lnTo>
                <a:lnTo>
                  <a:pt x="10492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6" name="object 66"/>
          <p:cNvSpPr/>
          <p:nvPr/>
        </p:nvSpPr>
        <p:spPr>
          <a:xfrm>
            <a:off x="10135117" y="1248359"/>
            <a:ext cx="1513840" cy="117475"/>
          </a:xfrm>
          <a:custGeom>
            <a:avLst/>
            <a:gdLst/>
            <a:ahLst/>
            <a:cxnLst/>
            <a:rect l="l" t="t" r="r" b="b"/>
            <a:pathLst>
              <a:path w="1513840" h="117475">
                <a:moveTo>
                  <a:pt x="1455085" y="0"/>
                </a:moveTo>
                <a:lnTo>
                  <a:pt x="57970" y="0"/>
                </a:lnTo>
                <a:lnTo>
                  <a:pt x="21427" y="13593"/>
                </a:lnTo>
                <a:lnTo>
                  <a:pt x="1351" y="50224"/>
                </a:lnTo>
                <a:lnTo>
                  <a:pt x="0" y="66554"/>
                </a:lnTo>
                <a:lnTo>
                  <a:pt x="3581" y="80287"/>
                </a:lnTo>
                <a:lnTo>
                  <a:pt x="30739" y="110601"/>
                </a:lnTo>
                <a:lnTo>
                  <a:pt x="58183" y="117407"/>
                </a:lnTo>
                <a:lnTo>
                  <a:pt x="1455296" y="117407"/>
                </a:lnTo>
                <a:lnTo>
                  <a:pt x="1491840" y="103809"/>
                </a:lnTo>
                <a:lnTo>
                  <a:pt x="1511918" y="67176"/>
                </a:lnTo>
                <a:lnTo>
                  <a:pt x="1513271" y="50848"/>
                </a:lnTo>
                <a:lnTo>
                  <a:pt x="1509695" y="37120"/>
                </a:lnTo>
                <a:lnTo>
                  <a:pt x="1482538" y="6807"/>
                </a:lnTo>
                <a:lnTo>
                  <a:pt x="14550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7" name="object 67"/>
          <p:cNvSpPr/>
          <p:nvPr/>
        </p:nvSpPr>
        <p:spPr>
          <a:xfrm>
            <a:off x="11730618" y="1248359"/>
            <a:ext cx="578485" cy="117475"/>
          </a:xfrm>
          <a:custGeom>
            <a:avLst/>
            <a:gdLst/>
            <a:ahLst/>
            <a:cxnLst/>
            <a:rect l="l" t="t" r="r" b="b"/>
            <a:pathLst>
              <a:path w="578484" h="117475">
                <a:moveTo>
                  <a:pt x="519698" y="0"/>
                </a:moveTo>
                <a:lnTo>
                  <a:pt x="57981" y="0"/>
                </a:lnTo>
                <a:lnTo>
                  <a:pt x="21430" y="13584"/>
                </a:lnTo>
                <a:lnTo>
                  <a:pt x="1352" y="50213"/>
                </a:lnTo>
                <a:lnTo>
                  <a:pt x="0" y="66544"/>
                </a:lnTo>
                <a:lnTo>
                  <a:pt x="3576" y="80276"/>
                </a:lnTo>
                <a:lnTo>
                  <a:pt x="30723" y="110598"/>
                </a:lnTo>
                <a:lnTo>
                  <a:pt x="58171" y="117407"/>
                </a:lnTo>
                <a:lnTo>
                  <a:pt x="519911" y="117407"/>
                </a:lnTo>
                <a:lnTo>
                  <a:pt x="556454" y="103808"/>
                </a:lnTo>
                <a:lnTo>
                  <a:pt x="576531" y="67175"/>
                </a:lnTo>
                <a:lnTo>
                  <a:pt x="577884" y="50848"/>
                </a:lnTo>
                <a:lnTo>
                  <a:pt x="574306" y="37117"/>
                </a:lnTo>
                <a:lnTo>
                  <a:pt x="547148" y="6805"/>
                </a:lnTo>
                <a:lnTo>
                  <a:pt x="5196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8" name="object 68"/>
          <p:cNvSpPr/>
          <p:nvPr/>
        </p:nvSpPr>
        <p:spPr>
          <a:xfrm>
            <a:off x="12423649" y="1248359"/>
            <a:ext cx="722630" cy="117475"/>
          </a:xfrm>
          <a:custGeom>
            <a:avLst/>
            <a:gdLst/>
            <a:ahLst/>
            <a:cxnLst/>
            <a:rect l="l" t="t" r="r" b="b"/>
            <a:pathLst>
              <a:path w="722630" h="117475">
                <a:moveTo>
                  <a:pt x="664361" y="0"/>
                </a:moveTo>
                <a:lnTo>
                  <a:pt x="57974" y="0"/>
                </a:lnTo>
                <a:lnTo>
                  <a:pt x="21423" y="13592"/>
                </a:lnTo>
                <a:lnTo>
                  <a:pt x="1351" y="50223"/>
                </a:lnTo>
                <a:lnTo>
                  <a:pt x="0" y="66554"/>
                </a:lnTo>
                <a:lnTo>
                  <a:pt x="3577" y="80284"/>
                </a:lnTo>
                <a:lnTo>
                  <a:pt x="30730" y="110600"/>
                </a:lnTo>
                <a:lnTo>
                  <a:pt x="58183" y="117407"/>
                </a:lnTo>
                <a:lnTo>
                  <a:pt x="664510" y="117407"/>
                </a:lnTo>
                <a:lnTo>
                  <a:pt x="701061" y="103834"/>
                </a:lnTo>
                <a:lnTo>
                  <a:pt x="721151" y="67207"/>
                </a:lnTo>
                <a:lnTo>
                  <a:pt x="722506" y="50882"/>
                </a:lnTo>
                <a:lnTo>
                  <a:pt x="718936" y="37142"/>
                </a:lnTo>
                <a:lnTo>
                  <a:pt x="691797" y="6810"/>
                </a:lnTo>
                <a:lnTo>
                  <a:pt x="664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6" name="object 1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</a:t>
            </a:fld>
            <a:endParaRPr dirty="0"/>
          </a:p>
        </p:txBody>
      </p:sp>
      <p:sp>
        <p:nvSpPr>
          <p:cNvPr id="118" name="object 113"/>
          <p:cNvSpPr txBox="1">
            <a:spLocks noGrp="1"/>
          </p:cNvSpPr>
          <p:nvPr>
            <p:ph type="title"/>
          </p:nvPr>
        </p:nvSpPr>
        <p:spPr>
          <a:xfrm>
            <a:off x="927100" y="3645459"/>
            <a:ext cx="12422505" cy="914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65"/>
              </a:lnSpc>
            </a:pPr>
            <a:r>
              <a:rPr spc="-10" dirty="0"/>
              <a:t>I</a:t>
            </a:r>
            <a:r>
              <a:rPr dirty="0"/>
              <a:t>m</a:t>
            </a:r>
            <a:r>
              <a:rPr spc="-10" dirty="0"/>
              <a:t>pl</a:t>
            </a:r>
            <a:r>
              <a:rPr dirty="0"/>
              <a:t>eme</a:t>
            </a:r>
            <a:r>
              <a:rPr spc="-10" dirty="0"/>
              <a:t>n</a:t>
            </a:r>
            <a:r>
              <a:rPr spc="-5" dirty="0"/>
              <a:t>t</a:t>
            </a:r>
            <a:r>
              <a:rPr spc="-10" dirty="0"/>
              <a:t>in</a:t>
            </a:r>
            <a:r>
              <a:rPr spc="-5" dirty="0"/>
              <a:t>g </a:t>
            </a:r>
            <a:r>
              <a:rPr dirty="0"/>
              <a:t>C</a:t>
            </a:r>
            <a:r>
              <a:rPr spc="-10" dirty="0"/>
              <a:t>h</a:t>
            </a:r>
            <a:r>
              <a:rPr dirty="0"/>
              <a:t>ef</a:t>
            </a:r>
            <a:r>
              <a:rPr spc="-5" dirty="0"/>
              <a:t> </a:t>
            </a:r>
            <a:r>
              <a:rPr dirty="0"/>
              <a:t>Ha</a:t>
            </a:r>
            <a:r>
              <a:rPr spc="-10" dirty="0"/>
              <a:t>ndl</a:t>
            </a:r>
            <a:r>
              <a:rPr dirty="0"/>
              <a:t>ers</a:t>
            </a:r>
          </a:p>
        </p:txBody>
      </p:sp>
      <p:sp>
        <p:nvSpPr>
          <p:cNvPr id="117" name="object 71"/>
          <p:cNvSpPr txBox="1"/>
          <p:nvPr/>
        </p:nvSpPr>
        <p:spPr>
          <a:xfrm>
            <a:off x="25400" y="7785239"/>
            <a:ext cx="64833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 smtClean="0">
                <a:solidFill>
                  <a:srgbClr val="A1C3E5"/>
                </a:solidFill>
                <a:latin typeface="Arial"/>
                <a:cs typeface="Arial"/>
              </a:rPr>
              <a:t>v1</a:t>
            </a:r>
            <a:r>
              <a:rPr lang="en-US" sz="1800" dirty="0" smtClean="0">
                <a:solidFill>
                  <a:srgbClr val="A1C3E5"/>
                </a:solidFill>
                <a:latin typeface="Arial"/>
                <a:cs typeface="Arial"/>
              </a:rPr>
              <a:t>.2</a:t>
            </a:r>
            <a:r>
              <a:rPr sz="1800" spc="-10" dirty="0" smtClean="0">
                <a:solidFill>
                  <a:srgbClr val="A1C3E5"/>
                </a:solidFill>
                <a:latin typeface="Arial"/>
                <a:cs typeface="Arial"/>
              </a:rPr>
              <a:t>.</a:t>
            </a:r>
            <a:r>
              <a:rPr lang="en-US" sz="1800" spc="-10" dirty="0" smtClean="0">
                <a:solidFill>
                  <a:srgbClr val="A1C3E5"/>
                </a:solidFill>
                <a:latin typeface="Arial"/>
                <a:cs typeface="Arial"/>
              </a:rPr>
              <a:t>1</a:t>
            </a:r>
            <a:endParaRPr sz="1800" dirty="0">
              <a:latin typeface="Arial"/>
              <a:cs typeface="Arial"/>
            </a:endParaRPr>
          </a:p>
        </p:txBody>
      </p:sp>
      <p:pic>
        <p:nvPicPr>
          <p:cNvPr id="119" name="Picture 1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4787" y="8153400"/>
            <a:ext cx="938013" cy="1025973"/>
          </a:xfrm>
          <a:prstGeom prst="rect">
            <a:avLst/>
          </a:prstGeom>
        </p:spPr>
      </p:pic>
      <p:sp>
        <p:nvSpPr>
          <p:cNvPr id="120" name="object 115"/>
          <p:cNvSpPr txBox="1"/>
          <p:nvPr/>
        </p:nvSpPr>
        <p:spPr>
          <a:xfrm>
            <a:off x="927100" y="4991380"/>
            <a:ext cx="10312400" cy="5514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85"/>
              </a:lnSpc>
            </a:pP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Communica</a:t>
            </a:r>
            <a:r>
              <a:rPr sz="3600" spc="-10" dirty="0">
                <a:solidFill>
                  <a:srgbClr val="A1C3E5"/>
                </a:solidFill>
                <a:latin typeface="Arial"/>
                <a:cs typeface="Arial"/>
              </a:rPr>
              <a:t>t</a:t>
            </a: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ing</a:t>
            </a:r>
            <a:r>
              <a:rPr sz="3600" spc="-5" dirty="0">
                <a:solidFill>
                  <a:srgbClr val="A1C3E5"/>
                </a:solidFill>
                <a:latin typeface="Arial"/>
                <a:cs typeface="Arial"/>
              </a:rPr>
              <a:t> </a:t>
            </a:r>
            <a:r>
              <a:rPr sz="3600" spc="-10" dirty="0">
                <a:solidFill>
                  <a:srgbClr val="A1C3E5"/>
                </a:solidFill>
                <a:latin typeface="Arial"/>
                <a:cs typeface="Arial"/>
              </a:rPr>
              <a:t>t</a:t>
            </a: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he</a:t>
            </a:r>
            <a:r>
              <a:rPr sz="3600" spc="-5" dirty="0">
                <a:solidFill>
                  <a:srgbClr val="A1C3E5"/>
                </a:solidFill>
                <a:latin typeface="Arial"/>
                <a:cs typeface="Arial"/>
              </a:rPr>
              <a:t> </a:t>
            </a:r>
            <a:r>
              <a:rPr lang="en-US" sz="3600" spc="-5" dirty="0" smtClean="0">
                <a:solidFill>
                  <a:srgbClr val="A1C3E5"/>
                </a:solidFill>
                <a:latin typeface="Arial"/>
                <a:cs typeface="Arial"/>
              </a:rPr>
              <a:t>S</a:t>
            </a:r>
            <a:r>
              <a:rPr sz="3600" spc="-10" dirty="0" smtClean="0">
                <a:solidFill>
                  <a:srgbClr val="A1C3E5"/>
                </a:solidFill>
                <a:latin typeface="Arial"/>
                <a:cs typeface="Arial"/>
              </a:rPr>
              <a:t>t</a:t>
            </a:r>
            <a:r>
              <a:rPr sz="3600" dirty="0" smtClean="0">
                <a:solidFill>
                  <a:srgbClr val="A1C3E5"/>
                </a:solidFill>
                <a:latin typeface="Arial"/>
                <a:cs typeface="Arial"/>
              </a:rPr>
              <a:t>a</a:t>
            </a:r>
            <a:r>
              <a:rPr sz="3600" spc="-10" dirty="0" smtClean="0">
                <a:solidFill>
                  <a:srgbClr val="A1C3E5"/>
                </a:solidFill>
                <a:latin typeface="Arial"/>
                <a:cs typeface="Arial"/>
              </a:rPr>
              <a:t>t</a:t>
            </a:r>
            <a:r>
              <a:rPr sz="3600" dirty="0" smtClean="0">
                <a:solidFill>
                  <a:srgbClr val="A1C3E5"/>
                </a:solidFill>
                <a:latin typeface="Arial"/>
                <a:cs typeface="Arial"/>
              </a:rPr>
              <a:t>us</a:t>
            </a:r>
            <a:r>
              <a:rPr sz="3600" spc="-5" dirty="0" smtClean="0">
                <a:solidFill>
                  <a:srgbClr val="A1C3E5"/>
                </a:solidFill>
                <a:latin typeface="Arial"/>
                <a:cs typeface="Arial"/>
              </a:rPr>
              <a:t> </a:t>
            </a: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o</a:t>
            </a:r>
            <a:r>
              <a:rPr sz="3600" spc="-5" dirty="0">
                <a:solidFill>
                  <a:srgbClr val="A1C3E5"/>
                </a:solidFill>
                <a:latin typeface="Arial"/>
                <a:cs typeface="Arial"/>
              </a:rPr>
              <a:t>f </a:t>
            </a: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a</a:t>
            </a:r>
            <a:r>
              <a:rPr sz="3600" spc="-5" dirty="0">
                <a:solidFill>
                  <a:srgbClr val="A1C3E5"/>
                </a:solidFill>
                <a:latin typeface="Arial"/>
                <a:cs typeface="Arial"/>
              </a:rPr>
              <a:t> </a:t>
            </a: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Che</a:t>
            </a:r>
            <a:r>
              <a:rPr sz="3600" spc="-5" dirty="0">
                <a:solidFill>
                  <a:srgbClr val="A1C3E5"/>
                </a:solidFill>
                <a:latin typeface="Arial"/>
                <a:cs typeface="Arial"/>
              </a:rPr>
              <a:t>f </a:t>
            </a: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Clien</a:t>
            </a:r>
            <a:r>
              <a:rPr sz="3600" spc="-5" dirty="0">
                <a:solidFill>
                  <a:srgbClr val="A1C3E5"/>
                </a:solidFill>
                <a:latin typeface="Arial"/>
                <a:cs typeface="Arial"/>
              </a:rPr>
              <a:t>t </a:t>
            </a:r>
            <a:r>
              <a:rPr lang="en-US" sz="3600" dirty="0">
                <a:solidFill>
                  <a:srgbClr val="A1C3E5"/>
                </a:solidFill>
                <a:latin typeface="Arial"/>
                <a:cs typeface="Arial"/>
              </a:rPr>
              <a:t>R</a:t>
            </a:r>
            <a:r>
              <a:rPr sz="3600" dirty="0" smtClean="0">
                <a:solidFill>
                  <a:srgbClr val="A1C3E5"/>
                </a:solidFill>
                <a:latin typeface="Arial"/>
                <a:cs typeface="Arial"/>
              </a:rPr>
              <a:t>un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74" name="Holder 5"/>
          <p:cNvSpPr txBox="1">
            <a:spLocks/>
          </p:cNvSpPr>
          <p:nvPr/>
        </p:nvSpPr>
        <p:spPr>
          <a:xfrm>
            <a:off x="203200" y="8649209"/>
            <a:ext cx="3738880" cy="27699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7D8689"/>
                </a:solidFill>
              </a:rPr>
              <a:t>Copyright © 2015 Chef Software, Inc.</a:t>
            </a:r>
            <a:endParaRPr lang="en-US" dirty="0">
              <a:solidFill>
                <a:srgbClr val="7D8689"/>
              </a:solidFill>
            </a:endParaRPr>
          </a:p>
        </p:txBody>
      </p:sp>
      <p:sp>
        <p:nvSpPr>
          <p:cNvPr id="75" name="object 41"/>
          <p:cNvSpPr txBox="1">
            <a:spLocks/>
          </p:cNvSpPr>
          <p:nvPr/>
        </p:nvSpPr>
        <p:spPr>
          <a:xfrm>
            <a:off x="7823200" y="8687891"/>
            <a:ext cx="533400" cy="2762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600" b="0" i="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/>
            <a:r>
              <a:rPr lang="en-US" dirty="0" smtClean="0"/>
              <a:t>6-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 txBox="1"/>
          <p:nvPr/>
        </p:nvSpPr>
        <p:spPr>
          <a:xfrm>
            <a:off x="800100" y="1955800"/>
            <a:ext cx="14655800" cy="1028700"/>
          </a:xfrm>
          <a:prstGeom prst="rect">
            <a:avLst/>
          </a:prstGeom>
          <a:solidFill>
            <a:srgbClr val="000000"/>
          </a:solidFill>
          <a:ln w="25399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knif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cookboo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k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uploa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d chef_handler</a:t>
            </a:r>
            <a:endParaRPr sz="3600" dirty="0">
              <a:latin typeface="Courier New"/>
              <a:cs typeface="Courier New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5297964" cy="1068864"/>
          </a:xfrm>
          <a:prstGeom prst="rect">
            <a:avLst/>
          </a:prstGeom>
        </p:spPr>
        <p:txBody>
          <a:bodyPr vert="horz" wrap="square" lIns="0" tIns="250807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300" spc="15" dirty="0"/>
              <a:t>Exe</a:t>
            </a:r>
            <a:r>
              <a:rPr sz="5300" spc="10" dirty="0"/>
              <a:t>r</a:t>
            </a:r>
            <a:r>
              <a:rPr sz="5300" spc="15" dirty="0"/>
              <a:t>c</a:t>
            </a:r>
            <a:r>
              <a:rPr sz="5300" dirty="0"/>
              <a:t>i</a:t>
            </a:r>
            <a:r>
              <a:rPr sz="5300" spc="15" dirty="0"/>
              <a:t>se</a:t>
            </a:r>
            <a:r>
              <a:rPr sz="5300" spc="5" dirty="0"/>
              <a:t>: </a:t>
            </a:r>
            <a:r>
              <a:rPr sz="5300" spc="20" dirty="0"/>
              <a:t>U</a:t>
            </a:r>
            <a:r>
              <a:rPr sz="5300" spc="10" dirty="0"/>
              <a:t>p</a:t>
            </a:r>
            <a:r>
              <a:rPr sz="5300" dirty="0"/>
              <a:t>l</a:t>
            </a:r>
            <a:r>
              <a:rPr sz="5300" spc="10" dirty="0"/>
              <a:t>o</a:t>
            </a:r>
            <a:r>
              <a:rPr sz="5300" spc="15" dirty="0"/>
              <a:t>ad</a:t>
            </a:r>
            <a:r>
              <a:rPr sz="5300" spc="5" dirty="0"/>
              <a:t> t</a:t>
            </a:r>
            <a:r>
              <a:rPr sz="5300" spc="10" dirty="0"/>
              <a:t>h</a:t>
            </a:r>
            <a:r>
              <a:rPr sz="5300" spc="15" dirty="0"/>
              <a:t>e</a:t>
            </a:r>
            <a:r>
              <a:rPr sz="5300" spc="5" dirty="0"/>
              <a:t> </a:t>
            </a:r>
            <a:r>
              <a:rPr sz="5300" spc="15" dirty="0"/>
              <a:t>c</a:t>
            </a:r>
            <a:r>
              <a:rPr sz="5300" spc="10" dirty="0"/>
              <a:t>hef_h</a:t>
            </a:r>
            <a:r>
              <a:rPr sz="5300" spc="15" dirty="0"/>
              <a:t>a</a:t>
            </a:r>
            <a:r>
              <a:rPr sz="5300" spc="10" dirty="0"/>
              <a:t>nd</a:t>
            </a:r>
            <a:r>
              <a:rPr sz="5300" dirty="0"/>
              <a:t>l</a:t>
            </a:r>
            <a:r>
              <a:rPr sz="5300" spc="15" dirty="0"/>
              <a:t>e</a:t>
            </a:r>
            <a:r>
              <a:rPr sz="5300" spc="10" dirty="0"/>
              <a:t>r</a:t>
            </a:r>
            <a:r>
              <a:rPr sz="5300" spc="5" dirty="0"/>
              <a:t> </a:t>
            </a:r>
            <a:r>
              <a:rPr lang="en-US" sz="5300" spc="15" dirty="0"/>
              <a:t>C</a:t>
            </a:r>
            <a:r>
              <a:rPr sz="5300" spc="10" dirty="0" smtClean="0"/>
              <a:t>oo</a:t>
            </a:r>
            <a:r>
              <a:rPr sz="5300" spc="15" dirty="0" smtClean="0"/>
              <a:t>k</a:t>
            </a:r>
            <a:r>
              <a:rPr sz="5300" spc="10" dirty="0" smtClean="0"/>
              <a:t>boo</a:t>
            </a:r>
            <a:r>
              <a:rPr sz="5300" spc="15" dirty="0" smtClean="0"/>
              <a:t>k</a:t>
            </a:r>
            <a:endParaRPr sz="5300" dirty="0"/>
          </a:p>
        </p:txBody>
      </p:sp>
      <p:sp>
        <p:nvSpPr>
          <p:cNvPr id="52" name="object 52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lang="en-US" dirty="0" smtClean="0">
              <a:solidFill>
                <a:srgbClr val="FFFFFF"/>
              </a:solidFill>
              <a:latin typeface="Courier"/>
            </a:endParaRPr>
          </a:p>
          <a:p>
            <a:endParaRPr lang="en-US" dirty="0">
              <a:solidFill>
                <a:srgbClr val="FFFFFF"/>
              </a:solidFill>
              <a:latin typeface="Courier"/>
            </a:endParaRPr>
          </a:p>
          <a:p>
            <a:endParaRPr lang="en-US" dirty="0" smtClean="0">
              <a:solidFill>
                <a:srgbClr val="FFFFFF"/>
              </a:solidFill>
              <a:latin typeface="Courier"/>
            </a:endParaRPr>
          </a:p>
          <a:p>
            <a:endParaRPr lang="en-US" dirty="0">
              <a:solidFill>
                <a:srgbClr val="FFFFFF"/>
              </a:solidFill>
              <a:latin typeface="Courier"/>
            </a:endParaRPr>
          </a:p>
          <a:p>
            <a:endParaRPr lang="en-US" dirty="0" smtClean="0">
              <a:solidFill>
                <a:srgbClr val="FFFFFF"/>
              </a:solidFill>
              <a:latin typeface="Courier"/>
            </a:endParaRPr>
          </a:p>
          <a:p>
            <a:r>
              <a:rPr lang="en-US" dirty="0">
                <a:solidFill>
                  <a:srgbClr val="FFFFFF"/>
                </a:solidFill>
                <a:latin typeface="Courier"/>
              </a:rPr>
              <a:t>	</a:t>
            </a:r>
            <a:r>
              <a:rPr lang="en-US" sz="36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Uploading </a:t>
            </a:r>
            <a:r>
              <a:rPr lang="en-US" sz="36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chef_handler </a:t>
            </a:r>
            <a:r>
              <a:rPr lang="en-US" sz="36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[1.1.9]</a:t>
            </a:r>
            <a:endParaRPr lang="en-US" sz="3600" dirty="0">
              <a:solidFill>
                <a:srgbClr val="FFFF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6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Uploaded </a:t>
            </a:r>
            <a:r>
              <a:rPr lang="en-US" sz="36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cookbook.</a:t>
            </a:r>
          </a:p>
          <a:p>
            <a:r>
              <a:rPr lang="en-US" sz="800" dirty="0">
                <a:solidFill>
                  <a:srgbClr val="000000"/>
                </a:solidFill>
                <a:latin typeface="GillSans"/>
              </a:rPr>
              <a:t>250</a:t>
            </a:r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7" name="object 5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5143508" cy="10849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530465" algn="l"/>
              </a:tabLst>
            </a:pPr>
            <a:r>
              <a:rPr sz="7050" spc="-5" dirty="0"/>
              <a:t>Th</a:t>
            </a:r>
            <a:r>
              <a:rPr sz="7050" dirty="0"/>
              <a:t>e Pr</a:t>
            </a:r>
            <a:r>
              <a:rPr sz="7050" spc="-5" dirty="0"/>
              <a:t>obl</a:t>
            </a:r>
            <a:r>
              <a:rPr sz="7050" spc="5" dirty="0"/>
              <a:t>em</a:t>
            </a:r>
            <a:r>
              <a:rPr sz="7050" dirty="0"/>
              <a:t> a</a:t>
            </a:r>
            <a:r>
              <a:rPr sz="7050" spc="-5" dirty="0"/>
              <a:t>n</a:t>
            </a:r>
            <a:r>
              <a:rPr sz="7050" dirty="0"/>
              <a:t>d	S</a:t>
            </a:r>
            <a:r>
              <a:rPr sz="7050" spc="-5" dirty="0"/>
              <a:t>u</a:t>
            </a:r>
            <a:r>
              <a:rPr sz="7050" dirty="0"/>
              <a:t>ccess </a:t>
            </a:r>
            <a:r>
              <a:rPr sz="7050" spc="5" dirty="0"/>
              <a:t>C</a:t>
            </a:r>
            <a:r>
              <a:rPr sz="7050" dirty="0"/>
              <a:t>r</a:t>
            </a:r>
            <a:r>
              <a:rPr sz="7050" spc="-5" dirty="0"/>
              <a:t>i</a:t>
            </a:r>
            <a:r>
              <a:rPr sz="7050" dirty="0"/>
              <a:t>ter</a:t>
            </a:r>
            <a:r>
              <a:rPr sz="7050" spc="-5" dirty="0"/>
              <a:t>i</a:t>
            </a:r>
            <a:r>
              <a:rPr sz="7050" dirty="0"/>
              <a:t>a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4300835" cy="45892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508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b="1" dirty="0">
                <a:latin typeface="Arial"/>
                <a:cs typeface="Arial"/>
              </a:rPr>
              <a:t>Pr</a:t>
            </a:r>
            <a:r>
              <a:rPr sz="4800" b="1" spc="-10" dirty="0">
                <a:latin typeface="Arial"/>
                <a:cs typeface="Arial"/>
              </a:rPr>
              <a:t>obl</a:t>
            </a:r>
            <a:r>
              <a:rPr sz="4800" b="1" dirty="0">
                <a:latin typeface="Arial"/>
                <a:cs typeface="Arial"/>
              </a:rPr>
              <a:t>em: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hen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-clien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run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ends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wan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spc="-10" dirty="0" smtClean="0">
                <a:latin typeface="Arial"/>
                <a:cs typeface="Arial"/>
              </a:rPr>
              <a:t>t</a:t>
            </a:r>
            <a:r>
              <a:rPr sz="4800" dirty="0" smtClean="0">
                <a:latin typeface="Arial"/>
                <a:cs typeface="Arial"/>
              </a:rPr>
              <a:t>o </a:t>
            </a:r>
            <a:r>
              <a:rPr lang="en-US" sz="4800" dirty="0" smtClean="0">
                <a:latin typeface="Arial"/>
                <a:cs typeface="Arial"/>
              </a:rPr>
              <a:t>write to a file all the resources that </a:t>
            </a:r>
            <a:r>
              <a:rPr sz="4800" dirty="0" smtClean="0">
                <a:latin typeface="Arial"/>
                <a:cs typeface="Arial"/>
              </a:rPr>
              <a:t>have changed</a:t>
            </a:r>
            <a:r>
              <a:rPr sz="4800" spc="-5" dirty="0" smtClean="0">
                <a:latin typeface="Arial"/>
                <a:cs typeface="Arial"/>
              </a:rPr>
              <a:t> </a:t>
            </a:r>
            <a:r>
              <a:rPr sz="4800" dirty="0" smtClean="0">
                <a:latin typeface="Arial"/>
                <a:cs typeface="Arial"/>
              </a:rPr>
              <a:t>on</a:t>
            </a:r>
            <a:r>
              <a:rPr sz="4800" spc="-5" dirty="0" smtClean="0">
                <a:latin typeface="Arial"/>
                <a:cs typeface="Arial"/>
              </a:rPr>
              <a:t> </a:t>
            </a:r>
            <a:r>
              <a:rPr sz="4800" spc="-10" dirty="0" smtClean="0">
                <a:latin typeface="Arial"/>
                <a:cs typeface="Arial"/>
              </a:rPr>
              <a:t>t</a:t>
            </a:r>
            <a:r>
              <a:rPr sz="4800" dirty="0" smtClean="0">
                <a:latin typeface="Arial"/>
                <a:cs typeface="Arial"/>
              </a:rPr>
              <a:t>he</a:t>
            </a:r>
            <a:r>
              <a:rPr sz="4800" spc="-5" dirty="0" smtClean="0">
                <a:latin typeface="Arial"/>
                <a:cs typeface="Arial"/>
              </a:rPr>
              <a:t> </a:t>
            </a:r>
            <a:r>
              <a:rPr sz="4800" dirty="0" smtClean="0">
                <a:latin typeface="Arial"/>
                <a:cs typeface="Arial"/>
              </a:rPr>
              <a:t>node</a:t>
            </a:r>
            <a:r>
              <a:rPr sz="4800" spc="-5" dirty="0" smtClean="0">
                <a:latin typeface="Arial"/>
                <a:cs typeface="Arial"/>
              </a:rPr>
              <a:t>.</a:t>
            </a:r>
            <a:endParaRPr sz="4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3"/>
              </a:spcBef>
              <a:buClr>
                <a:srgbClr val="F38C24"/>
              </a:buClr>
              <a:buFont typeface="Arial"/>
              <a:buChar char="•"/>
            </a:pPr>
            <a:endParaRPr sz="6850" dirty="0">
              <a:latin typeface="Times New Roman"/>
              <a:cs typeface="Times New Roman"/>
            </a:endParaRPr>
          </a:p>
          <a:p>
            <a:pPr marL="393700" marR="287655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b="1" spc="-5" dirty="0">
                <a:latin typeface="Arial"/>
                <a:cs typeface="Arial"/>
              </a:rPr>
              <a:t>S</a:t>
            </a:r>
            <a:r>
              <a:rPr sz="4800" b="1" spc="-10" dirty="0">
                <a:latin typeface="Arial"/>
                <a:cs typeface="Arial"/>
              </a:rPr>
              <a:t>u</a:t>
            </a:r>
            <a:r>
              <a:rPr sz="4800" b="1" dirty="0">
                <a:latin typeface="Arial"/>
                <a:cs typeface="Arial"/>
              </a:rPr>
              <a:t>ccess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b="1" dirty="0">
                <a:latin typeface="Arial"/>
                <a:cs typeface="Arial"/>
              </a:rPr>
              <a:t>Cr</a:t>
            </a:r>
            <a:r>
              <a:rPr sz="4800" b="1" spc="-10" dirty="0">
                <a:latin typeface="Arial"/>
                <a:cs typeface="Arial"/>
              </a:rPr>
              <a:t>i</a:t>
            </a:r>
            <a:r>
              <a:rPr sz="4800" b="1" dirty="0">
                <a:latin typeface="Arial"/>
                <a:cs typeface="Arial"/>
              </a:rPr>
              <a:t>ter</a:t>
            </a:r>
            <a:r>
              <a:rPr sz="4800" b="1" spc="-10" dirty="0">
                <a:latin typeface="Arial"/>
                <a:cs typeface="Arial"/>
              </a:rPr>
              <a:t>i</a:t>
            </a:r>
            <a:r>
              <a:rPr sz="4800" b="1" dirty="0">
                <a:latin typeface="Arial"/>
                <a:cs typeface="Arial"/>
              </a:rPr>
              <a:t>a: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spc="-95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lang="en-US" sz="4800" spc="-5" dirty="0" smtClean="0">
                <a:latin typeface="Arial"/>
                <a:cs typeface="Arial"/>
              </a:rPr>
              <a:t>see a file that </a:t>
            </a:r>
            <a:r>
              <a:rPr sz="4800" dirty="0" smtClean="0">
                <a:latin typeface="Arial"/>
                <a:cs typeface="Arial"/>
              </a:rPr>
              <a:t>con</a:t>
            </a:r>
            <a:r>
              <a:rPr sz="4800" spc="-10" dirty="0" smtClean="0">
                <a:latin typeface="Arial"/>
                <a:cs typeface="Arial"/>
              </a:rPr>
              <a:t>t</a:t>
            </a:r>
            <a:r>
              <a:rPr sz="4800" dirty="0" smtClean="0">
                <a:latin typeface="Arial"/>
                <a:cs typeface="Arial"/>
              </a:rPr>
              <a:t>aining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resource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changed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node</a:t>
            </a:r>
            <a:r>
              <a:rPr sz="4800" spc="-5" dirty="0">
                <a:latin typeface="Arial"/>
                <a:cs typeface="Arial"/>
              </a:rPr>
              <a:t>.</a:t>
            </a:r>
            <a:endParaRPr sz="4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425660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1743666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70" h="95884">
                <a:moveTo>
                  <a:pt x="639315" y="0"/>
                </a:moveTo>
                <a:lnTo>
                  <a:pt x="38927" y="808"/>
                </a:lnTo>
                <a:lnTo>
                  <a:pt x="7183" y="23740"/>
                </a:lnTo>
                <a:lnTo>
                  <a:pt x="0" y="52934"/>
                </a:lnTo>
                <a:lnTo>
                  <a:pt x="3538" y="66665"/>
                </a:lnTo>
                <a:lnTo>
                  <a:pt x="10726" y="78476"/>
                </a:lnTo>
                <a:lnTo>
                  <a:pt x="20915" y="87718"/>
                </a:lnTo>
                <a:lnTo>
                  <a:pt x="33457" y="93740"/>
                </a:lnTo>
                <a:lnTo>
                  <a:pt x="47703" y="95892"/>
                </a:lnTo>
                <a:lnTo>
                  <a:pt x="639315" y="95892"/>
                </a:lnTo>
                <a:lnTo>
                  <a:pt x="679849" y="72144"/>
                </a:lnTo>
                <a:lnTo>
                  <a:pt x="687029" y="42949"/>
                </a:lnTo>
                <a:lnTo>
                  <a:pt x="683489" y="29221"/>
                </a:lnTo>
                <a:lnTo>
                  <a:pt x="676299" y="17412"/>
                </a:lnTo>
                <a:lnTo>
                  <a:pt x="666109" y="8172"/>
                </a:lnTo>
                <a:lnTo>
                  <a:pt x="653565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L</a:t>
            </a:r>
            <a:r>
              <a:rPr dirty="0"/>
              <a:t>e</a:t>
            </a:r>
            <a:r>
              <a:rPr spc="-5" dirty="0"/>
              <a:t>t</a:t>
            </a:r>
            <a:r>
              <a:rPr spc="-275" dirty="0"/>
              <a:t>’</a:t>
            </a:r>
            <a:r>
              <a:rPr dirty="0"/>
              <a:t>s</a:t>
            </a:r>
            <a:r>
              <a:rPr spc="-5" dirty="0"/>
              <a:t> </a:t>
            </a:r>
            <a:r>
              <a:rPr spc="-135" dirty="0"/>
              <a:t>W</a:t>
            </a:r>
            <a:r>
              <a:rPr dirty="0"/>
              <a:t>r</a:t>
            </a:r>
            <a:r>
              <a:rPr spc="-10" dirty="0"/>
              <a:t>i</a:t>
            </a:r>
            <a:r>
              <a:rPr dirty="0"/>
              <a:t>te</a:t>
            </a:r>
            <a:r>
              <a:rPr spc="-5" dirty="0"/>
              <a:t> </a:t>
            </a:r>
            <a:r>
              <a:rPr dirty="0"/>
              <a:t>a</a:t>
            </a:r>
            <a:r>
              <a:rPr spc="-5" dirty="0"/>
              <a:t> </a:t>
            </a:r>
            <a:r>
              <a:rPr dirty="0"/>
              <a:t>Ha</a:t>
            </a:r>
            <a:r>
              <a:rPr spc="-10" dirty="0"/>
              <a:t>ndl</a:t>
            </a:r>
            <a:r>
              <a:rPr dirty="0"/>
              <a:t>er</a:t>
            </a:r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787400" y="1922306"/>
            <a:ext cx="14524990" cy="38164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508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95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e’re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going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wri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new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handler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will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lang="en-US" sz="4800" b="1" dirty="0" smtClean="0">
                <a:latin typeface="Arial"/>
                <a:cs typeface="Arial"/>
              </a:rPr>
              <a:t>create a file </a:t>
            </a:r>
            <a:r>
              <a:rPr sz="4800" dirty="0" smtClean="0">
                <a:latin typeface="Arial"/>
                <a:cs typeface="Arial"/>
              </a:rPr>
              <a:t>when</a:t>
            </a:r>
            <a:r>
              <a:rPr sz="4800" spc="-5" dirty="0" smtClean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-clien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runs</a:t>
            </a:r>
          </a:p>
          <a:p>
            <a:pPr marL="393700" marR="1449705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I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will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lang="en-US" sz="4800" spc="-5" dirty="0" smtClean="0">
                <a:latin typeface="Arial"/>
                <a:cs typeface="Arial"/>
              </a:rPr>
              <a:t>store </a:t>
            </a:r>
            <a:r>
              <a:rPr sz="4800" dirty="0" smtClean="0">
                <a:latin typeface="Arial"/>
                <a:cs typeface="Arial"/>
              </a:rPr>
              <a:t>all</a:t>
            </a:r>
            <a:r>
              <a:rPr sz="4800" spc="-5" dirty="0" smtClean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resources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changed during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-clien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run</a:t>
            </a:r>
          </a:p>
          <a:p>
            <a:pPr marL="393700" indent="-381000">
              <a:lnSpc>
                <a:spcPct val="100000"/>
              </a:lnSpc>
              <a:spcBef>
                <a:spcPts val="8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u="heavy" dirty="0">
                <a:latin typeface="Arial"/>
                <a:cs typeface="Arial"/>
                <a:hlinkClick r:id="rId2"/>
              </a:rPr>
              <a:t>h</a:t>
            </a:r>
            <a:r>
              <a:rPr sz="4800" u="heavy" spc="-10" dirty="0">
                <a:latin typeface="Arial"/>
                <a:cs typeface="Arial"/>
                <a:hlinkClick r:id="rId2"/>
              </a:rPr>
              <a:t>tt</a:t>
            </a:r>
            <a:r>
              <a:rPr sz="4800" u="heavy" dirty="0">
                <a:latin typeface="Arial"/>
                <a:cs typeface="Arial"/>
                <a:hlinkClick r:id="rId2"/>
              </a:rPr>
              <a:t>p</a:t>
            </a:r>
            <a:r>
              <a:rPr sz="4800" u="heavy" spc="-10" dirty="0">
                <a:latin typeface="Arial"/>
                <a:cs typeface="Arial"/>
                <a:hlinkClick r:id="rId2"/>
              </a:rPr>
              <a:t>://</a:t>
            </a:r>
            <a:r>
              <a:rPr sz="4800" u="heavy" dirty="0">
                <a:latin typeface="Arial"/>
                <a:cs typeface="Arial"/>
                <a:hlinkClick r:id="rId2"/>
              </a:rPr>
              <a:t>do</a:t>
            </a:r>
            <a:r>
              <a:rPr sz="4800" u="heavy" spc="-5" dirty="0">
                <a:latin typeface="Arial"/>
                <a:cs typeface="Arial"/>
                <a:hlinkClick r:id="rId2"/>
              </a:rPr>
              <a:t>cs</a:t>
            </a:r>
            <a:r>
              <a:rPr sz="4800" u="heavy" spc="-10" dirty="0">
                <a:latin typeface="Arial"/>
                <a:cs typeface="Arial"/>
                <a:hlinkClick r:id="rId2"/>
              </a:rPr>
              <a:t>.</a:t>
            </a:r>
            <a:r>
              <a:rPr sz="4800" u="heavy" dirty="0">
                <a:latin typeface="Arial"/>
                <a:cs typeface="Arial"/>
                <a:hlinkClick r:id="rId2"/>
              </a:rPr>
              <a:t>che</a:t>
            </a:r>
            <a:r>
              <a:rPr sz="4800" u="heavy" spc="-10" dirty="0">
                <a:latin typeface="Arial"/>
                <a:cs typeface="Arial"/>
                <a:hlinkClick r:id="rId2"/>
              </a:rPr>
              <a:t>f.</a:t>
            </a:r>
            <a:r>
              <a:rPr sz="4800" u="heavy" dirty="0">
                <a:latin typeface="Arial"/>
                <a:cs typeface="Arial"/>
                <a:hlinkClick r:id="rId2"/>
              </a:rPr>
              <a:t>io</a:t>
            </a:r>
            <a:r>
              <a:rPr sz="4800" u="heavy" spc="-10" dirty="0">
                <a:latin typeface="Arial"/>
                <a:cs typeface="Arial"/>
                <a:hlinkClick r:id="rId2"/>
              </a:rPr>
              <a:t>/</a:t>
            </a:r>
            <a:r>
              <a:rPr sz="4800" u="heavy" dirty="0">
                <a:latin typeface="Arial"/>
                <a:cs typeface="Arial"/>
                <a:hlinkClick r:id="rId2"/>
              </a:rPr>
              <a:t>handle</a:t>
            </a:r>
            <a:r>
              <a:rPr sz="4800" u="heavy" spc="-5" dirty="0">
                <a:latin typeface="Arial"/>
                <a:cs typeface="Arial"/>
                <a:hlinkClick r:id="rId2"/>
              </a:rPr>
              <a:t>rs</a:t>
            </a:r>
            <a:r>
              <a:rPr sz="4800" u="heavy" spc="-10" dirty="0">
                <a:latin typeface="Arial"/>
                <a:cs typeface="Arial"/>
                <a:hlinkClick r:id="rId2"/>
              </a:rPr>
              <a:t>.</a:t>
            </a:r>
            <a:r>
              <a:rPr sz="4800" u="heavy" dirty="0">
                <a:latin typeface="Arial"/>
                <a:cs typeface="Arial"/>
                <a:hlinkClick r:id="rId2"/>
              </a:rPr>
              <a:t>h</a:t>
            </a:r>
            <a:r>
              <a:rPr sz="4800" u="heavy" spc="-10" dirty="0">
                <a:latin typeface="Arial"/>
                <a:cs typeface="Arial"/>
                <a:hlinkClick r:id="rId2"/>
              </a:rPr>
              <a:t>t</a:t>
            </a:r>
            <a:r>
              <a:rPr sz="4800" u="heavy" dirty="0">
                <a:latin typeface="Arial"/>
                <a:cs typeface="Arial"/>
                <a:hlinkClick r:id="rId2"/>
              </a:rPr>
              <a:t>ml</a:t>
            </a:r>
            <a:endParaRPr sz="4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Lib</a:t>
            </a:r>
            <a:r>
              <a:rPr dirty="0"/>
              <a:t>rary</a:t>
            </a:r>
            <a:r>
              <a:rPr spc="-5" dirty="0"/>
              <a:t> </a:t>
            </a:r>
            <a:r>
              <a:rPr dirty="0"/>
              <a:t>C</a:t>
            </a:r>
            <a:r>
              <a:rPr spc="-10" dirty="0"/>
              <a:t>oo</a:t>
            </a:r>
            <a:r>
              <a:rPr dirty="0"/>
              <a:t>k</a:t>
            </a:r>
            <a:r>
              <a:rPr spc="-10" dirty="0"/>
              <a:t>boo</a:t>
            </a:r>
            <a:r>
              <a:rPr dirty="0"/>
              <a:t>k</a:t>
            </a:r>
            <a:r>
              <a:rPr spc="-5" dirty="0"/>
              <a:t> </a:t>
            </a:r>
            <a:r>
              <a:rPr dirty="0"/>
              <a:t>Patter</a:t>
            </a:r>
            <a:r>
              <a:rPr spc="-5" dirty="0"/>
              <a:t>n</a:t>
            </a:r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812800" y="1887828"/>
            <a:ext cx="13934440" cy="5370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5080" indent="-381000">
              <a:lnSpc>
                <a:spcPts val="566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95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could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modi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b="1" dirty="0">
                <a:latin typeface="Courier New"/>
                <a:cs typeface="Courier New"/>
              </a:rPr>
              <a:t>chef_handler</a:t>
            </a:r>
            <a:r>
              <a:rPr sz="4800" b="1" spc="-1550" dirty="0">
                <a:latin typeface="Courier New"/>
                <a:cs typeface="Courier New"/>
              </a:rPr>
              <a:t> </a:t>
            </a:r>
            <a:r>
              <a:rPr sz="4800" dirty="0">
                <a:latin typeface="Arial"/>
                <a:cs typeface="Arial"/>
              </a:rPr>
              <a:t>cookbook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 add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recipe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email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handler</a:t>
            </a:r>
          </a:p>
          <a:p>
            <a:pPr marL="393700" marR="14604" indent="-381000">
              <a:lnSpc>
                <a:spcPts val="5500"/>
              </a:lnSpc>
              <a:spcBef>
                <a:spcPts val="1165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Howeve</a:t>
            </a:r>
            <a:r>
              <a:rPr sz="4800" spc="-265" dirty="0">
                <a:latin typeface="Arial"/>
                <a:cs typeface="Arial"/>
              </a:rPr>
              <a:t>r</a:t>
            </a:r>
            <a:r>
              <a:rPr sz="4800" spc="-5" dirty="0">
                <a:latin typeface="Arial"/>
                <a:cs typeface="Arial"/>
              </a:rPr>
              <a:t>, </a:t>
            </a:r>
            <a:r>
              <a:rPr sz="4800" dirty="0">
                <a:latin typeface="Arial"/>
                <a:cs typeface="Arial"/>
              </a:rPr>
              <a:t>we’d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basically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be</a:t>
            </a:r>
            <a:r>
              <a:rPr sz="4800" spc="-5" dirty="0">
                <a:latin typeface="Arial"/>
                <a:cs typeface="Arial"/>
              </a:rPr>
              <a:t> “</a:t>
            </a:r>
            <a:r>
              <a:rPr sz="4800" b="1" spc="-5" dirty="0">
                <a:latin typeface="Arial"/>
                <a:cs typeface="Arial"/>
              </a:rPr>
              <a:t>f</a:t>
            </a:r>
            <a:r>
              <a:rPr sz="4800" b="1" spc="-10" dirty="0">
                <a:latin typeface="Arial"/>
                <a:cs typeface="Arial"/>
              </a:rPr>
              <a:t>o</a:t>
            </a:r>
            <a:r>
              <a:rPr sz="4800" b="1" dirty="0">
                <a:latin typeface="Arial"/>
                <a:cs typeface="Arial"/>
              </a:rPr>
              <a:t>rk</a:t>
            </a:r>
            <a:r>
              <a:rPr sz="4800" b="1" spc="-10" dirty="0">
                <a:latin typeface="Arial"/>
                <a:cs typeface="Arial"/>
              </a:rPr>
              <a:t>in</a:t>
            </a:r>
            <a:r>
              <a:rPr sz="4800" b="1" spc="-5" dirty="0">
                <a:latin typeface="Arial"/>
                <a:cs typeface="Arial"/>
              </a:rPr>
              <a:t>g</a:t>
            </a:r>
            <a:r>
              <a:rPr sz="4800" dirty="0">
                <a:latin typeface="Arial"/>
                <a:cs typeface="Arial"/>
              </a:rPr>
              <a:t>”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up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ream cookbook</a:t>
            </a:r>
          </a:p>
          <a:p>
            <a:pPr marL="393700" indent="-381000">
              <a:lnSpc>
                <a:spcPct val="100000"/>
              </a:lnSpc>
              <a:spcBef>
                <a:spcPts val="8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I</a:t>
            </a:r>
            <a:r>
              <a:rPr sz="4800" dirty="0">
                <a:latin typeface="Arial"/>
                <a:cs typeface="Arial"/>
              </a:rPr>
              <a:t>n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ead</a:t>
            </a:r>
            <a:r>
              <a:rPr sz="4800" spc="-5" dirty="0">
                <a:latin typeface="Arial"/>
                <a:cs typeface="Arial"/>
              </a:rPr>
              <a:t>, </a:t>
            </a:r>
            <a:r>
              <a:rPr sz="4800" dirty="0">
                <a:latin typeface="Arial"/>
                <a:cs typeface="Arial"/>
              </a:rPr>
              <a:t>le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spc="-90" dirty="0">
                <a:latin typeface="Arial"/>
                <a:cs typeface="Arial"/>
              </a:rPr>
              <a:t>’</a:t>
            </a:r>
            <a:r>
              <a:rPr sz="4800" dirty="0">
                <a:latin typeface="Arial"/>
                <a:cs typeface="Arial"/>
              </a:rPr>
              <a:t>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crea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our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own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cookbook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and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use</a:t>
            </a:r>
          </a:p>
          <a:p>
            <a:pPr marL="393700">
              <a:lnSpc>
                <a:spcPct val="100000"/>
              </a:lnSpc>
              <a:spcBef>
                <a:spcPts val="30"/>
              </a:spcBef>
            </a:pPr>
            <a:r>
              <a:rPr sz="4800" b="1" dirty="0">
                <a:latin typeface="Courier New"/>
                <a:cs typeface="Courier New"/>
              </a:rPr>
              <a:t>chef_handler</a:t>
            </a:r>
            <a:r>
              <a:rPr sz="4800" b="1" spc="-1550" dirty="0">
                <a:latin typeface="Courier New"/>
                <a:cs typeface="Courier New"/>
              </a:rPr>
              <a:t> </a:t>
            </a:r>
            <a:r>
              <a:rPr sz="4800" dirty="0">
                <a:latin typeface="Arial"/>
                <a:cs typeface="Arial"/>
              </a:rPr>
              <a:t>as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“</a:t>
            </a:r>
            <a:r>
              <a:rPr sz="4800" b="1" spc="-5" dirty="0">
                <a:latin typeface="Arial"/>
                <a:cs typeface="Arial"/>
              </a:rPr>
              <a:t>librar</a:t>
            </a:r>
            <a:r>
              <a:rPr sz="4800" b="1" dirty="0">
                <a:latin typeface="Arial"/>
                <a:cs typeface="Arial"/>
              </a:rPr>
              <a:t>y</a:t>
            </a:r>
            <a:r>
              <a:rPr sz="4800" dirty="0">
                <a:latin typeface="Arial"/>
                <a:cs typeface="Arial"/>
              </a:rPr>
              <a:t>”</a:t>
            </a:r>
          </a:p>
          <a:p>
            <a:pPr marL="393700" indent="-381000">
              <a:lnSpc>
                <a:spcPct val="100000"/>
              </a:lnSpc>
              <a:spcBef>
                <a:spcPts val="1105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Code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reusabili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spc="-5" dirty="0">
                <a:latin typeface="Arial"/>
                <a:cs typeface="Arial"/>
              </a:rPr>
              <a:t>y!</a:t>
            </a:r>
            <a:endParaRPr sz="4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 txBox="1"/>
          <p:nvPr/>
        </p:nvSpPr>
        <p:spPr>
          <a:xfrm>
            <a:off x="800100" y="1854200"/>
            <a:ext cx="14655800" cy="738664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lang="en-US" sz="4800" dirty="0" smtClean="0">
                <a:solidFill>
                  <a:srgbClr val="FFFFFF"/>
                </a:solidFill>
                <a:latin typeface="Inconsolata"/>
                <a:cs typeface="Inconsolata"/>
              </a:rPr>
              <a:t>$ chef generate cookbook cookbooks/</a:t>
            </a:r>
            <a:r>
              <a:rPr lang="en-US" sz="4800" dirty="0" err="1" smtClean="0">
                <a:solidFill>
                  <a:srgbClr val="FFFFFF"/>
                </a:solidFill>
                <a:latin typeface="Inconsolata"/>
                <a:cs typeface="Inconsolata"/>
              </a:rPr>
              <a:t>file_handler</a:t>
            </a:r>
            <a:endParaRPr sz="4800" dirty="0">
              <a:latin typeface="Inconsolata"/>
              <a:cs typeface="Inconsolata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xfrm>
            <a:off x="508000" y="305359"/>
            <a:ext cx="15461008" cy="1058547"/>
          </a:xfrm>
          <a:prstGeom prst="rect">
            <a:avLst/>
          </a:prstGeom>
        </p:spPr>
        <p:txBody>
          <a:bodyPr vert="horz" wrap="square" lIns="0" tIns="34727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600" spc="5" dirty="0"/>
              <a:t>Exe</a:t>
            </a:r>
            <a:r>
              <a:rPr sz="4600" dirty="0"/>
              <a:t>r</a:t>
            </a:r>
            <a:r>
              <a:rPr sz="4600" spc="5" dirty="0"/>
              <a:t>c</a:t>
            </a:r>
            <a:r>
              <a:rPr sz="4600" spc="-5" dirty="0"/>
              <a:t>i</a:t>
            </a:r>
            <a:r>
              <a:rPr sz="4600" spc="5" dirty="0"/>
              <a:t>se</a:t>
            </a:r>
            <a:r>
              <a:rPr sz="4600" dirty="0"/>
              <a:t>: </a:t>
            </a:r>
            <a:r>
              <a:rPr sz="4600" spc="5" dirty="0"/>
              <a:t>C</a:t>
            </a:r>
            <a:r>
              <a:rPr sz="4600" dirty="0"/>
              <a:t>reate </a:t>
            </a:r>
            <a:r>
              <a:rPr sz="4600" spc="5" dirty="0"/>
              <a:t>a</a:t>
            </a:r>
            <a:r>
              <a:rPr sz="4600" dirty="0"/>
              <a:t> </a:t>
            </a:r>
            <a:r>
              <a:rPr lang="en-US" sz="4600" spc="5" dirty="0"/>
              <a:t>C</a:t>
            </a:r>
            <a:r>
              <a:rPr sz="4600" spc="-5" dirty="0" smtClean="0"/>
              <a:t>oo</a:t>
            </a:r>
            <a:r>
              <a:rPr sz="4600" spc="5" dirty="0" smtClean="0"/>
              <a:t>k</a:t>
            </a:r>
            <a:r>
              <a:rPr sz="4600" spc="-5" dirty="0" smtClean="0"/>
              <a:t>boo</a:t>
            </a:r>
            <a:r>
              <a:rPr sz="4600" spc="5" dirty="0" smtClean="0"/>
              <a:t>k</a:t>
            </a:r>
            <a:r>
              <a:rPr sz="4600" dirty="0" smtClean="0"/>
              <a:t> </a:t>
            </a:r>
            <a:r>
              <a:rPr lang="en-US" sz="4600" spc="-5" dirty="0"/>
              <a:t>N</a:t>
            </a:r>
            <a:r>
              <a:rPr sz="4600" spc="5" dirty="0" smtClean="0"/>
              <a:t>ame</a:t>
            </a:r>
            <a:r>
              <a:rPr sz="4600" dirty="0" smtClean="0"/>
              <a:t>d </a:t>
            </a:r>
            <a:r>
              <a:rPr sz="4600" spc="-5" dirty="0" smtClean="0"/>
              <a:t>‘</a:t>
            </a:r>
            <a:r>
              <a:rPr lang="en-US" sz="4600" spc="5" dirty="0" smtClean="0"/>
              <a:t>file_handler</a:t>
            </a:r>
            <a:r>
              <a:rPr sz="4600" dirty="0" smtClean="0"/>
              <a:t>’</a:t>
            </a:r>
            <a:endParaRPr sz="4600" dirty="0"/>
          </a:p>
        </p:txBody>
      </p:sp>
      <p:sp>
        <p:nvSpPr>
          <p:cNvPr id="53" name="object 5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52" name="object 52"/>
          <p:cNvSpPr txBox="1"/>
          <p:nvPr/>
        </p:nvSpPr>
        <p:spPr>
          <a:xfrm>
            <a:off x="812800" y="2895600"/>
            <a:ext cx="14655800" cy="5635303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19100">
              <a:lnSpc>
                <a:spcPts val="4420"/>
              </a:lnSpc>
            </a:pPr>
            <a:r>
              <a:rPr lang="en-US" sz="2400" dirty="0">
                <a:solidFill>
                  <a:schemeClr val="bg1"/>
                </a:solidFill>
                <a:latin typeface="Inconsolata"/>
                <a:cs typeface="Inconsolata"/>
              </a:rPr>
              <a:t>Compiling Cookbooks...</a:t>
            </a:r>
          </a:p>
          <a:p>
            <a:pPr marL="419100">
              <a:lnSpc>
                <a:spcPts val="4420"/>
              </a:lnSpc>
            </a:pPr>
            <a:r>
              <a:rPr lang="en-US" sz="2400" dirty="0">
                <a:solidFill>
                  <a:schemeClr val="bg1"/>
                </a:solidFill>
                <a:latin typeface="Inconsolata"/>
                <a:cs typeface="Inconsolata"/>
              </a:rPr>
              <a:t>Recipe: </a:t>
            </a:r>
            <a:r>
              <a:rPr lang="en-US" sz="2400" dirty="0" err="1">
                <a:solidFill>
                  <a:schemeClr val="bg1"/>
                </a:solidFill>
                <a:latin typeface="Inconsolata"/>
                <a:cs typeface="Inconsolata"/>
              </a:rPr>
              <a:t>code_generator</a:t>
            </a:r>
            <a:r>
              <a:rPr lang="en-US" sz="2400" dirty="0">
                <a:solidFill>
                  <a:schemeClr val="bg1"/>
                </a:solidFill>
                <a:latin typeface="Inconsolata"/>
                <a:cs typeface="Inconsolata"/>
              </a:rPr>
              <a:t>::cookbook</a:t>
            </a:r>
          </a:p>
          <a:p>
            <a:pPr marL="419100">
              <a:lnSpc>
                <a:spcPts val="4420"/>
              </a:lnSpc>
            </a:pPr>
            <a:r>
              <a:rPr lang="en-US" sz="2400" dirty="0">
                <a:solidFill>
                  <a:schemeClr val="bg1"/>
                </a:solidFill>
                <a:latin typeface="Inconsolata"/>
                <a:cs typeface="Inconsolata"/>
              </a:rPr>
              <a:t>  * directory[/Users</a:t>
            </a:r>
            <a:r>
              <a:rPr lang="en-US" sz="2400" dirty="0" smtClean="0">
                <a:solidFill>
                  <a:schemeClr val="bg1"/>
                </a:solidFill>
                <a:latin typeface="Inconsolata"/>
                <a:cs typeface="Inconsolata"/>
              </a:rPr>
              <a:t>/username/</a:t>
            </a:r>
            <a:r>
              <a:rPr lang="en-US" sz="2400" dirty="0">
                <a:solidFill>
                  <a:schemeClr val="bg1"/>
                </a:solidFill>
                <a:latin typeface="Inconsolata"/>
                <a:cs typeface="Inconsolata"/>
              </a:rPr>
              <a:t>chef-repo/cookbooks/</a:t>
            </a:r>
            <a:r>
              <a:rPr lang="en-US" sz="2400" dirty="0" err="1">
                <a:solidFill>
                  <a:schemeClr val="bg1"/>
                </a:solidFill>
                <a:latin typeface="Inconsolata"/>
                <a:cs typeface="Inconsolata"/>
              </a:rPr>
              <a:t>file_handler</a:t>
            </a:r>
            <a:r>
              <a:rPr lang="en-US" sz="2400" dirty="0">
                <a:solidFill>
                  <a:schemeClr val="bg1"/>
                </a:solidFill>
                <a:latin typeface="Inconsolata"/>
                <a:cs typeface="Inconsolata"/>
              </a:rPr>
              <a:t>] action create</a:t>
            </a:r>
          </a:p>
          <a:p>
            <a:pPr marL="419100">
              <a:lnSpc>
                <a:spcPts val="4420"/>
              </a:lnSpc>
            </a:pPr>
            <a:r>
              <a:rPr lang="en-US" sz="2400" dirty="0">
                <a:solidFill>
                  <a:schemeClr val="bg1"/>
                </a:solidFill>
                <a:latin typeface="Inconsolata"/>
                <a:cs typeface="Inconsolata"/>
              </a:rPr>
              <a:t>    - create new directory /Users</a:t>
            </a:r>
            <a:r>
              <a:rPr lang="en-US" sz="2400" dirty="0" smtClean="0">
                <a:solidFill>
                  <a:schemeClr val="bg1"/>
                </a:solidFill>
                <a:latin typeface="Inconsolata"/>
                <a:cs typeface="Inconsolata"/>
              </a:rPr>
              <a:t>/</a:t>
            </a:r>
            <a:r>
              <a:rPr lang="en-US" sz="2400" dirty="0">
                <a:solidFill>
                  <a:schemeClr val="bg1"/>
                </a:solidFill>
                <a:latin typeface="Inconsolata"/>
                <a:cs typeface="Inconsolata"/>
              </a:rPr>
              <a:t>username</a:t>
            </a:r>
            <a:r>
              <a:rPr lang="en-US" sz="2400" dirty="0" smtClean="0">
                <a:solidFill>
                  <a:schemeClr val="bg1"/>
                </a:solidFill>
                <a:latin typeface="Inconsolata"/>
                <a:cs typeface="Inconsolata"/>
              </a:rPr>
              <a:t>/</a:t>
            </a:r>
            <a:r>
              <a:rPr lang="en-US" sz="2400" dirty="0">
                <a:solidFill>
                  <a:schemeClr val="bg1"/>
                </a:solidFill>
                <a:latin typeface="Inconsolata"/>
                <a:cs typeface="Inconsolata"/>
              </a:rPr>
              <a:t>chef-repo/cookbooks/</a:t>
            </a:r>
            <a:r>
              <a:rPr lang="en-US" sz="2400" dirty="0" err="1">
                <a:solidFill>
                  <a:schemeClr val="bg1"/>
                </a:solidFill>
                <a:latin typeface="Inconsolata"/>
                <a:cs typeface="Inconsolata"/>
              </a:rPr>
              <a:t>file_handler</a:t>
            </a:r>
            <a:endParaRPr lang="en-US" sz="2400" dirty="0">
              <a:solidFill>
                <a:schemeClr val="bg1"/>
              </a:solidFill>
              <a:latin typeface="Inconsolata"/>
              <a:cs typeface="Inconsolata"/>
            </a:endParaRPr>
          </a:p>
          <a:p>
            <a:pPr marL="419100">
              <a:lnSpc>
                <a:spcPts val="4420"/>
              </a:lnSpc>
            </a:pPr>
            <a:r>
              <a:rPr lang="en-US" sz="2400" dirty="0">
                <a:solidFill>
                  <a:schemeClr val="bg1"/>
                </a:solidFill>
                <a:latin typeface="Inconsolata"/>
                <a:cs typeface="Inconsolata"/>
              </a:rPr>
              <a:t>  * template[/Users</a:t>
            </a:r>
            <a:r>
              <a:rPr lang="en-US" sz="2400" dirty="0" smtClean="0">
                <a:solidFill>
                  <a:schemeClr val="bg1"/>
                </a:solidFill>
                <a:latin typeface="Inconsolata"/>
                <a:cs typeface="Inconsolata"/>
              </a:rPr>
              <a:t>/</a:t>
            </a:r>
            <a:r>
              <a:rPr lang="en-US" sz="2400" dirty="0">
                <a:solidFill>
                  <a:schemeClr val="bg1"/>
                </a:solidFill>
                <a:latin typeface="Inconsolata"/>
                <a:cs typeface="Inconsolata"/>
              </a:rPr>
              <a:t>username</a:t>
            </a:r>
            <a:r>
              <a:rPr lang="en-US" sz="2400" dirty="0" smtClean="0">
                <a:solidFill>
                  <a:schemeClr val="bg1"/>
                </a:solidFill>
                <a:latin typeface="Inconsolata"/>
                <a:cs typeface="Inconsolata"/>
              </a:rPr>
              <a:t>/</a:t>
            </a:r>
            <a:r>
              <a:rPr lang="en-US" sz="2400" dirty="0">
                <a:solidFill>
                  <a:schemeClr val="bg1"/>
                </a:solidFill>
                <a:latin typeface="Inconsolata"/>
                <a:cs typeface="Inconsolata"/>
              </a:rPr>
              <a:t>chef-repo/cookbooks/</a:t>
            </a:r>
            <a:r>
              <a:rPr lang="en-US" sz="2400" dirty="0" err="1">
                <a:solidFill>
                  <a:schemeClr val="bg1"/>
                </a:solidFill>
                <a:latin typeface="Inconsolata"/>
                <a:cs typeface="Inconsolata"/>
              </a:rPr>
              <a:t>file_handler</a:t>
            </a:r>
            <a:r>
              <a:rPr lang="en-US" sz="2400" dirty="0">
                <a:solidFill>
                  <a:schemeClr val="bg1"/>
                </a:solidFill>
                <a:latin typeface="Inconsolata"/>
                <a:cs typeface="Inconsolata"/>
              </a:rPr>
              <a:t>/</a:t>
            </a:r>
            <a:r>
              <a:rPr lang="en-US" sz="2400" dirty="0" err="1">
                <a:solidFill>
                  <a:schemeClr val="bg1"/>
                </a:solidFill>
                <a:latin typeface="Inconsolata"/>
                <a:cs typeface="Inconsolata"/>
              </a:rPr>
              <a:t>metadata.rb</a:t>
            </a:r>
            <a:r>
              <a:rPr lang="en-US" sz="2400" dirty="0">
                <a:solidFill>
                  <a:schemeClr val="bg1"/>
                </a:solidFill>
                <a:latin typeface="Inconsolata"/>
                <a:cs typeface="Inconsolata"/>
              </a:rPr>
              <a:t>] action </a:t>
            </a:r>
            <a:r>
              <a:rPr lang="en-US" sz="2400" dirty="0" err="1">
                <a:solidFill>
                  <a:schemeClr val="bg1"/>
                </a:solidFill>
                <a:latin typeface="Inconsolata"/>
                <a:cs typeface="Inconsolata"/>
              </a:rPr>
              <a:t>create_if_missing</a:t>
            </a:r>
            <a:endParaRPr lang="en-US" sz="2400" dirty="0">
              <a:solidFill>
                <a:schemeClr val="bg1"/>
              </a:solidFill>
              <a:latin typeface="Inconsolata"/>
              <a:cs typeface="Inconsolata"/>
            </a:endParaRPr>
          </a:p>
          <a:p>
            <a:pPr marL="419100">
              <a:lnSpc>
                <a:spcPts val="4420"/>
              </a:lnSpc>
            </a:pPr>
            <a:r>
              <a:rPr lang="en-US" sz="2400" dirty="0">
                <a:solidFill>
                  <a:schemeClr val="bg1"/>
                </a:solidFill>
                <a:latin typeface="Inconsolata"/>
                <a:cs typeface="Inconsolata"/>
              </a:rPr>
              <a:t>    - create new file /Users</a:t>
            </a:r>
            <a:r>
              <a:rPr lang="en-US" sz="2400" dirty="0" smtClean="0">
                <a:solidFill>
                  <a:schemeClr val="bg1"/>
                </a:solidFill>
                <a:latin typeface="Inconsolata"/>
                <a:cs typeface="Inconsolata"/>
              </a:rPr>
              <a:t>/</a:t>
            </a:r>
            <a:r>
              <a:rPr lang="en-US" sz="2400" dirty="0">
                <a:solidFill>
                  <a:schemeClr val="bg1"/>
                </a:solidFill>
                <a:latin typeface="Inconsolata"/>
                <a:cs typeface="Inconsolata"/>
              </a:rPr>
              <a:t>username</a:t>
            </a:r>
            <a:r>
              <a:rPr lang="en-US" sz="2400" dirty="0" smtClean="0">
                <a:solidFill>
                  <a:schemeClr val="bg1"/>
                </a:solidFill>
                <a:latin typeface="Inconsolata"/>
                <a:cs typeface="Inconsolata"/>
              </a:rPr>
              <a:t>/</a:t>
            </a:r>
            <a:r>
              <a:rPr lang="en-US" sz="2400" dirty="0">
                <a:solidFill>
                  <a:schemeClr val="bg1"/>
                </a:solidFill>
                <a:latin typeface="Inconsolata"/>
                <a:cs typeface="Inconsolata"/>
              </a:rPr>
              <a:t>chef-repo/cookbooks/</a:t>
            </a:r>
            <a:r>
              <a:rPr lang="en-US" sz="2400" dirty="0" err="1">
                <a:solidFill>
                  <a:schemeClr val="bg1"/>
                </a:solidFill>
                <a:latin typeface="Inconsolata"/>
                <a:cs typeface="Inconsolata"/>
              </a:rPr>
              <a:t>file_handler</a:t>
            </a:r>
            <a:r>
              <a:rPr lang="en-US" sz="2400" dirty="0">
                <a:solidFill>
                  <a:schemeClr val="bg1"/>
                </a:solidFill>
                <a:latin typeface="Inconsolata"/>
                <a:cs typeface="Inconsolata"/>
              </a:rPr>
              <a:t>/</a:t>
            </a:r>
            <a:r>
              <a:rPr lang="en-US" sz="2400" dirty="0" err="1" smtClean="0">
                <a:solidFill>
                  <a:schemeClr val="bg1"/>
                </a:solidFill>
                <a:latin typeface="Inconsolata"/>
                <a:cs typeface="Inconsolata"/>
              </a:rPr>
              <a:t>metadata.rb</a:t>
            </a:r>
            <a:endParaRPr lang="en-US" sz="2400" dirty="0" smtClean="0">
              <a:solidFill>
                <a:schemeClr val="bg1"/>
              </a:solidFill>
              <a:latin typeface="Inconsolata"/>
              <a:cs typeface="Inconsolata"/>
            </a:endParaRPr>
          </a:p>
          <a:p>
            <a:pPr marL="419100">
              <a:lnSpc>
                <a:spcPts val="4420"/>
              </a:lnSpc>
            </a:pPr>
            <a:r>
              <a:rPr lang="en-US" sz="2400" dirty="0" smtClean="0">
                <a:solidFill>
                  <a:schemeClr val="bg1"/>
                </a:solidFill>
                <a:latin typeface="Inconsolata"/>
                <a:cs typeface="Inconsolata"/>
              </a:rPr>
              <a:t>    - update content in file /Users/</a:t>
            </a:r>
            <a:r>
              <a:rPr lang="en-US" sz="2400" dirty="0">
                <a:solidFill>
                  <a:schemeClr val="bg1"/>
                </a:solidFill>
                <a:latin typeface="Inconsolata"/>
                <a:cs typeface="Inconsolata"/>
              </a:rPr>
              <a:t>username</a:t>
            </a:r>
            <a:r>
              <a:rPr lang="en-US" sz="2400" dirty="0" smtClean="0">
                <a:solidFill>
                  <a:schemeClr val="bg1"/>
                </a:solidFill>
                <a:latin typeface="Inconsolata"/>
                <a:cs typeface="Inconsolata"/>
              </a:rPr>
              <a:t>/chef-repo/cookbooks/</a:t>
            </a:r>
            <a:r>
              <a:rPr lang="en-US" sz="2400" dirty="0" err="1" smtClean="0">
                <a:solidFill>
                  <a:schemeClr val="bg1"/>
                </a:solidFill>
                <a:latin typeface="Inconsolata"/>
                <a:cs typeface="Inconsolata"/>
              </a:rPr>
              <a:t>file_handler</a:t>
            </a:r>
            <a:r>
              <a:rPr lang="en-US" sz="2400" dirty="0" smtClean="0">
                <a:solidFill>
                  <a:schemeClr val="bg1"/>
                </a:solidFill>
                <a:latin typeface="Inconsolata"/>
                <a:cs typeface="Inconsolata"/>
              </a:rPr>
              <a:t>/</a:t>
            </a:r>
            <a:r>
              <a:rPr lang="en-US" sz="2400" dirty="0" err="1" smtClean="0">
                <a:solidFill>
                  <a:schemeClr val="bg1"/>
                </a:solidFill>
                <a:latin typeface="Inconsolata"/>
                <a:cs typeface="Inconsolata"/>
              </a:rPr>
              <a:t>metadata.rb</a:t>
            </a:r>
            <a:r>
              <a:rPr lang="en-US" sz="2400" dirty="0" smtClean="0">
                <a:solidFill>
                  <a:schemeClr val="bg1"/>
                </a:solidFill>
                <a:latin typeface="Inconsolata"/>
                <a:cs typeface="Inconsolata"/>
              </a:rPr>
              <a:t> from none to 9f7125</a:t>
            </a:r>
          </a:p>
          <a:p>
            <a:pPr marL="419100">
              <a:lnSpc>
                <a:spcPts val="4420"/>
              </a:lnSpc>
            </a:pPr>
            <a:r>
              <a:rPr lang="en-US" sz="2400" dirty="0" smtClean="0">
                <a:solidFill>
                  <a:schemeClr val="bg1"/>
                </a:solidFill>
                <a:latin typeface="Inconsolata"/>
                <a:cs typeface="Inconsolata"/>
              </a:rPr>
              <a:t>    (diff output suppressed by </a:t>
            </a:r>
            <a:r>
              <a:rPr lang="en-US" sz="2400" dirty="0" err="1" smtClean="0">
                <a:solidFill>
                  <a:schemeClr val="bg1"/>
                </a:solidFill>
                <a:latin typeface="Inconsolata"/>
                <a:cs typeface="Inconsolata"/>
              </a:rPr>
              <a:t>config</a:t>
            </a:r>
            <a:r>
              <a:rPr lang="en-US" sz="2400" dirty="0" smtClean="0">
                <a:solidFill>
                  <a:schemeClr val="bg1"/>
                </a:solidFill>
                <a:latin typeface="Inconsolata"/>
                <a:cs typeface="Inconsolata"/>
              </a:rPr>
              <a:t>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1383703" y="1834668"/>
            <a:ext cx="1433893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sz="3100" dirty="0">
                <a:latin typeface="Courier New"/>
                <a:cs typeface="Courier New"/>
              </a:rPr>
              <a:t>cookbooks</a:t>
            </a:r>
            <a:r>
              <a:rPr sz="3100" dirty="0" smtClean="0">
                <a:latin typeface="Courier New"/>
                <a:cs typeface="Courier New"/>
              </a:rPr>
              <a:t>/</a:t>
            </a:r>
            <a:r>
              <a:rPr lang="en-US" sz="3100" dirty="0" smtClean="0">
                <a:latin typeface="Courier New"/>
                <a:cs typeface="Courier New"/>
              </a:rPr>
              <a:t>file_handler</a:t>
            </a:r>
            <a:r>
              <a:rPr sz="3100" dirty="0" smtClean="0">
                <a:latin typeface="Courier New"/>
                <a:cs typeface="Courier New"/>
              </a:rPr>
              <a:t>/</a:t>
            </a:r>
            <a:r>
              <a:rPr sz="3100" dirty="0">
                <a:latin typeface="Courier New"/>
                <a:cs typeface="Courier New"/>
              </a:rPr>
              <a:t>recipes/default.rb</a:t>
            </a:r>
          </a:p>
        </p:txBody>
      </p:sp>
      <p:sp>
        <p:nvSpPr>
          <p:cNvPr id="52" name="object 52"/>
          <p:cNvSpPr txBox="1"/>
          <p:nvPr/>
        </p:nvSpPr>
        <p:spPr>
          <a:xfrm>
            <a:off x="6388001" y="8163089"/>
            <a:ext cx="3479999" cy="4983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3200" b="1" spc="-5" dirty="0" smtClean="0">
                <a:latin typeface="Courier New"/>
                <a:cs typeface="Courier New"/>
              </a:rPr>
              <a:t>SAVE</a:t>
            </a:r>
            <a:r>
              <a:rPr lang="en-US" sz="3200" b="1" spc="-5" dirty="0" smtClean="0">
                <a:latin typeface="Courier New"/>
                <a:cs typeface="Courier New"/>
              </a:rPr>
              <a:t> FILE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838200" y="2387600"/>
            <a:ext cx="14630400" cy="3581400"/>
          </a:xfrm>
          <a:custGeom>
            <a:avLst/>
            <a:gdLst/>
            <a:ahLst/>
            <a:cxnLst/>
            <a:rect l="l" t="t" r="r" b="b"/>
            <a:pathLst>
              <a:path w="14630400" h="3581400">
                <a:moveTo>
                  <a:pt x="0" y="0"/>
                </a:moveTo>
                <a:lnTo>
                  <a:pt x="14630400" y="0"/>
                </a:lnTo>
                <a:lnTo>
                  <a:pt x="14630400" y="3581400"/>
                </a:lnTo>
                <a:lnTo>
                  <a:pt x="0" y="35814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5" name="object 55"/>
          <p:cNvSpPr txBox="1"/>
          <p:nvPr/>
        </p:nvSpPr>
        <p:spPr>
          <a:xfrm>
            <a:off x="838200" y="2387600"/>
            <a:ext cx="14630400" cy="3877985"/>
          </a:xfrm>
          <a:prstGeom prst="rect">
            <a:avLst/>
          </a:prstGeom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0500">
              <a:lnSpc>
                <a:spcPct val="100000"/>
              </a:lnSpc>
            </a:pPr>
            <a:r>
              <a:rPr sz="2800" spc="-5" dirty="0" smtClean="0">
                <a:latin typeface="Inconsolata"/>
                <a:cs typeface="Inconsolata"/>
              </a:rPr>
              <a:t>include_recip</a:t>
            </a:r>
            <a:r>
              <a:rPr sz="2800" dirty="0" smtClean="0">
                <a:latin typeface="Inconsolata"/>
                <a:cs typeface="Inconsolata"/>
              </a:rPr>
              <a:t>e</a:t>
            </a:r>
            <a:r>
              <a:rPr sz="2800" spc="5" dirty="0" smtClean="0">
                <a:latin typeface="Inconsolata"/>
                <a:cs typeface="Inconsolata"/>
              </a:rPr>
              <a:t> </a:t>
            </a:r>
            <a:r>
              <a:rPr sz="2800" dirty="0">
                <a:solidFill>
                  <a:srgbClr val="C8352B"/>
                </a:solidFill>
                <a:latin typeface="Inconsolata"/>
                <a:cs typeface="Inconsolata"/>
              </a:rPr>
              <a:t>"chef_handler</a:t>
            </a:r>
            <a:r>
              <a:rPr sz="2800" dirty="0" smtClean="0">
                <a:solidFill>
                  <a:srgbClr val="C8352B"/>
                </a:solidFill>
                <a:latin typeface="Inconsolata"/>
                <a:cs typeface="Inconsolata"/>
              </a:rPr>
              <a:t>"</a:t>
            </a:r>
            <a:endParaRPr lang="en-US" sz="2800" dirty="0" smtClean="0">
              <a:solidFill>
                <a:srgbClr val="C8352B"/>
              </a:solidFill>
              <a:latin typeface="Inconsolata"/>
              <a:cs typeface="Inconsolata"/>
            </a:endParaRPr>
          </a:p>
          <a:p>
            <a:pPr marL="190500">
              <a:lnSpc>
                <a:spcPct val="100000"/>
              </a:lnSpc>
            </a:pPr>
            <a:endParaRPr lang="en-US" sz="2800" dirty="0">
              <a:solidFill>
                <a:srgbClr val="C8352B"/>
              </a:solidFill>
              <a:latin typeface="Inconsolata"/>
              <a:cs typeface="Inconsolata"/>
            </a:endParaRPr>
          </a:p>
          <a:p>
            <a:r>
              <a:rPr lang="en-US" sz="2800" dirty="0">
                <a:solidFill>
                  <a:srgbClr val="000000"/>
                </a:solidFill>
                <a:latin typeface="Inconsolata"/>
                <a:cs typeface="Inconsolata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Inconsolata"/>
                <a:cs typeface="Inconsolata"/>
              </a:rPr>
              <a:t>cookbook_file</a:t>
            </a:r>
            <a:r>
              <a:rPr lang="en-US" sz="2800" dirty="0">
                <a:solidFill>
                  <a:srgbClr val="000000"/>
                </a:solidFill>
                <a:latin typeface="Inconsolata"/>
                <a:cs typeface="Inconsolata"/>
              </a:rPr>
              <a:t> </a:t>
            </a:r>
            <a:r>
              <a:rPr lang="en-US" sz="2800" dirty="0">
                <a:solidFill>
                  <a:srgbClr val="C9352B"/>
                </a:solidFill>
                <a:latin typeface="Inconsolata"/>
                <a:cs typeface="Inconsolata"/>
              </a:rPr>
              <a:t>"</a:t>
            </a:r>
            <a:r>
              <a:rPr lang="en-US" sz="2800" b="1" dirty="0">
                <a:solidFill>
                  <a:srgbClr val="C97D9A"/>
                </a:solidFill>
                <a:latin typeface="Inconsolata"/>
                <a:cs typeface="Inconsolata"/>
              </a:rPr>
              <a:t>#{</a:t>
            </a:r>
            <a:r>
              <a:rPr lang="en-US" sz="2800" dirty="0">
                <a:solidFill>
                  <a:srgbClr val="000000"/>
                </a:solidFill>
                <a:latin typeface="Inconsolata"/>
                <a:cs typeface="Inconsolata"/>
              </a:rPr>
              <a:t>node</a:t>
            </a:r>
            <a:r>
              <a:rPr lang="en-US" sz="2800" dirty="0">
                <a:solidFill>
                  <a:srgbClr val="7A7A7A"/>
                </a:solidFill>
                <a:latin typeface="Inconsolata"/>
                <a:cs typeface="Inconsolata"/>
              </a:rPr>
              <a:t>[</a:t>
            </a:r>
            <a:r>
              <a:rPr lang="en-US" sz="2800" dirty="0">
                <a:solidFill>
                  <a:srgbClr val="C9352B"/>
                </a:solidFill>
                <a:latin typeface="Inconsolata"/>
                <a:cs typeface="Inconsolata"/>
              </a:rPr>
              <a:t>'</a:t>
            </a:r>
            <a:r>
              <a:rPr lang="en-US" sz="2800" dirty="0" err="1">
                <a:solidFill>
                  <a:srgbClr val="C9352B"/>
                </a:solidFill>
                <a:latin typeface="Inconsolata"/>
                <a:cs typeface="Inconsolata"/>
              </a:rPr>
              <a:t>chef_handler</a:t>
            </a:r>
            <a:r>
              <a:rPr lang="en-US" sz="2800" dirty="0">
                <a:solidFill>
                  <a:srgbClr val="C9352B"/>
                </a:solidFill>
                <a:latin typeface="Inconsolata"/>
                <a:cs typeface="Inconsolata"/>
              </a:rPr>
              <a:t>'</a:t>
            </a:r>
            <a:r>
              <a:rPr lang="en-US" sz="2800" dirty="0">
                <a:solidFill>
                  <a:srgbClr val="7A7A7A"/>
                </a:solidFill>
                <a:latin typeface="Inconsolata"/>
                <a:cs typeface="Inconsolata"/>
              </a:rPr>
              <a:t>][</a:t>
            </a:r>
            <a:r>
              <a:rPr lang="en-US" sz="2800" dirty="0">
                <a:solidFill>
                  <a:srgbClr val="C9352B"/>
                </a:solidFill>
                <a:latin typeface="Inconsolata"/>
                <a:cs typeface="Inconsolata"/>
              </a:rPr>
              <a:t>'</a:t>
            </a:r>
            <a:r>
              <a:rPr lang="en-US" sz="2800" dirty="0" err="1">
                <a:solidFill>
                  <a:srgbClr val="C9352B"/>
                </a:solidFill>
                <a:latin typeface="Inconsolata"/>
                <a:cs typeface="Inconsolata"/>
              </a:rPr>
              <a:t>handler_path</a:t>
            </a:r>
            <a:r>
              <a:rPr lang="en-US" sz="2800" dirty="0">
                <a:solidFill>
                  <a:srgbClr val="C9352B"/>
                </a:solidFill>
                <a:latin typeface="Inconsolata"/>
                <a:cs typeface="Inconsolata"/>
              </a:rPr>
              <a:t>'</a:t>
            </a:r>
            <a:r>
              <a:rPr lang="en-US" sz="2800" dirty="0">
                <a:solidFill>
                  <a:srgbClr val="7A7A7A"/>
                </a:solidFill>
                <a:latin typeface="Inconsolata"/>
                <a:cs typeface="Inconsolata"/>
              </a:rPr>
              <a:t>]</a:t>
            </a:r>
            <a:r>
              <a:rPr lang="en-US" sz="2800" b="1" dirty="0">
                <a:solidFill>
                  <a:srgbClr val="C97D9A"/>
                </a:solidFill>
                <a:latin typeface="Inconsolata"/>
                <a:cs typeface="Inconsolata"/>
              </a:rPr>
              <a:t>}</a:t>
            </a:r>
            <a:r>
              <a:rPr lang="en-US" sz="2800" dirty="0" smtClean="0">
                <a:solidFill>
                  <a:srgbClr val="C9352B"/>
                </a:solidFill>
                <a:latin typeface="Inconsolata"/>
                <a:cs typeface="Inconsolata"/>
              </a:rPr>
              <a:t>/</a:t>
            </a:r>
            <a:r>
              <a:rPr lang="en-US" sz="2800" dirty="0" err="1" smtClean="0">
                <a:solidFill>
                  <a:srgbClr val="C9352B"/>
                </a:solidFill>
                <a:latin typeface="Inconsolata"/>
                <a:cs typeface="Inconsolata"/>
              </a:rPr>
              <a:t>file_handler.rb</a:t>
            </a:r>
            <a:r>
              <a:rPr lang="en-US" sz="2800" dirty="0" smtClean="0">
                <a:solidFill>
                  <a:srgbClr val="C9352B"/>
                </a:solidFill>
                <a:latin typeface="Inconsolata"/>
                <a:cs typeface="Inconsolata"/>
              </a:rPr>
              <a:t>" </a:t>
            </a:r>
            <a:r>
              <a:rPr lang="en-US" sz="2800" b="1" dirty="0">
                <a:solidFill>
                  <a:srgbClr val="008F00"/>
                </a:solidFill>
                <a:latin typeface="Inconsolata"/>
                <a:cs typeface="Inconsolata"/>
              </a:rPr>
              <a:t>do</a:t>
            </a:r>
          </a:p>
          <a:p>
            <a:r>
              <a:rPr lang="en-US" sz="2800" dirty="0">
                <a:solidFill>
                  <a:srgbClr val="000000"/>
                </a:solidFill>
                <a:latin typeface="Inconsolata"/>
                <a:cs typeface="Inconsolata"/>
              </a:rPr>
              <a:t>   source </a:t>
            </a:r>
            <a:r>
              <a:rPr lang="en-US" sz="2800" dirty="0" smtClean="0">
                <a:solidFill>
                  <a:srgbClr val="C9352B"/>
                </a:solidFill>
                <a:latin typeface="Inconsolata"/>
                <a:cs typeface="Inconsolata"/>
              </a:rPr>
              <a:t>"</a:t>
            </a:r>
            <a:r>
              <a:rPr lang="en-US" sz="2800" dirty="0" err="1" smtClean="0">
                <a:solidFill>
                  <a:srgbClr val="C9352B"/>
                </a:solidFill>
                <a:latin typeface="Inconsolata"/>
                <a:cs typeface="Inconsolata"/>
              </a:rPr>
              <a:t>file_handler.rb</a:t>
            </a:r>
            <a:r>
              <a:rPr lang="en-US" sz="2800" dirty="0" smtClean="0">
                <a:solidFill>
                  <a:srgbClr val="C9352B"/>
                </a:solidFill>
                <a:latin typeface="Inconsolata"/>
                <a:cs typeface="Inconsolata"/>
              </a:rPr>
              <a:t>"</a:t>
            </a:r>
            <a:endParaRPr lang="en-US" sz="2800" dirty="0">
              <a:solidFill>
                <a:srgbClr val="C9352B"/>
              </a:solidFill>
              <a:latin typeface="Inconsolata"/>
              <a:cs typeface="Inconsolata"/>
            </a:endParaRPr>
          </a:p>
          <a:p>
            <a:r>
              <a:rPr lang="en-US" sz="2800" dirty="0">
                <a:solidFill>
                  <a:srgbClr val="000000"/>
                </a:solidFill>
                <a:latin typeface="Inconsolata"/>
                <a:cs typeface="Inconsolata"/>
              </a:rPr>
              <a:t>   owner </a:t>
            </a:r>
            <a:r>
              <a:rPr lang="en-US" sz="2800" dirty="0">
                <a:solidFill>
                  <a:srgbClr val="C9352B"/>
                </a:solidFill>
                <a:latin typeface="Inconsolata"/>
                <a:cs typeface="Inconsolata"/>
              </a:rPr>
              <a:t>"root"</a:t>
            </a:r>
          </a:p>
          <a:p>
            <a:r>
              <a:rPr lang="en-US" sz="2800" dirty="0">
                <a:solidFill>
                  <a:srgbClr val="000000"/>
                </a:solidFill>
                <a:latin typeface="Inconsolata"/>
                <a:cs typeface="Inconsolata"/>
              </a:rPr>
              <a:t>   group </a:t>
            </a:r>
            <a:r>
              <a:rPr lang="en-US" sz="2800" dirty="0">
                <a:solidFill>
                  <a:srgbClr val="C9352B"/>
                </a:solidFill>
                <a:latin typeface="Inconsolata"/>
                <a:cs typeface="Inconsolata"/>
              </a:rPr>
              <a:t>"root"</a:t>
            </a:r>
          </a:p>
          <a:p>
            <a:r>
              <a:rPr lang="en-US" sz="2800" dirty="0">
                <a:solidFill>
                  <a:srgbClr val="000000"/>
                </a:solidFill>
                <a:latin typeface="Inconsolata"/>
                <a:cs typeface="Inconsolata"/>
              </a:rPr>
              <a:t>   mode </a:t>
            </a:r>
            <a:r>
              <a:rPr lang="en-US" sz="2800" dirty="0">
                <a:solidFill>
                  <a:srgbClr val="C9352B"/>
                </a:solidFill>
                <a:latin typeface="Inconsolata"/>
                <a:cs typeface="Inconsolata"/>
              </a:rPr>
              <a:t>"0644"</a:t>
            </a:r>
          </a:p>
          <a:p>
            <a:r>
              <a:rPr lang="en-US" sz="2800" b="1" dirty="0">
                <a:solidFill>
                  <a:srgbClr val="008F00"/>
                </a:solidFill>
                <a:latin typeface="Inconsolata"/>
                <a:cs typeface="Inconsolata"/>
              </a:rPr>
              <a:t> </a:t>
            </a:r>
            <a:r>
              <a:rPr lang="en-US" sz="2800" b="1" dirty="0" smtClean="0">
                <a:solidFill>
                  <a:srgbClr val="008F00"/>
                </a:solidFill>
                <a:latin typeface="Inconsolata"/>
                <a:cs typeface="Inconsolata"/>
              </a:rPr>
              <a:t>end</a:t>
            </a:r>
          </a:p>
          <a:p>
            <a:endParaRPr lang="en-US" sz="2800" dirty="0">
              <a:latin typeface="Inconsolata"/>
              <a:cs typeface="Inconsolata"/>
            </a:endParaRPr>
          </a:p>
        </p:txBody>
      </p:sp>
      <p:sp>
        <p:nvSpPr>
          <p:cNvPr id="57" name="object 57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28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65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E</a:t>
            </a:r>
            <a:r>
              <a:rPr spc="-10" dirty="0"/>
              <a:t>di</a:t>
            </a:r>
            <a:r>
              <a:rPr dirty="0"/>
              <a:t>t</a:t>
            </a:r>
            <a:r>
              <a:rPr spc="-5" dirty="0"/>
              <a:t> t</a:t>
            </a:r>
            <a:r>
              <a:rPr spc="-10" dirty="0"/>
              <a:t>h</a:t>
            </a:r>
            <a:r>
              <a:rPr dirty="0"/>
              <a:t>e</a:t>
            </a:r>
            <a:r>
              <a:rPr spc="-5" dirty="0"/>
              <a:t> </a:t>
            </a:r>
            <a:r>
              <a:rPr spc="-10" dirty="0"/>
              <a:t>d</a:t>
            </a:r>
            <a:r>
              <a:rPr dirty="0"/>
              <a:t>efa</a:t>
            </a:r>
            <a:r>
              <a:rPr spc="-10" dirty="0"/>
              <a:t>ul</a:t>
            </a:r>
            <a:r>
              <a:rPr dirty="0"/>
              <a:t>t</a:t>
            </a:r>
            <a:r>
              <a:rPr spc="-5" dirty="0"/>
              <a:t> </a:t>
            </a:r>
            <a:r>
              <a:rPr lang="en-US" dirty="0"/>
              <a:t>r</a:t>
            </a:r>
            <a:r>
              <a:rPr dirty="0" smtClean="0"/>
              <a:t>ec</a:t>
            </a:r>
            <a:r>
              <a:rPr spc="-10" dirty="0" smtClean="0"/>
              <a:t>ip</a:t>
            </a:r>
            <a:r>
              <a:rPr dirty="0" smtClean="0"/>
              <a:t>e</a:t>
            </a:r>
            <a:endParaRPr dirty="0"/>
          </a:p>
        </p:txBody>
      </p:sp>
      <p:sp>
        <p:nvSpPr>
          <p:cNvPr id="58" name="object 5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Th</a:t>
            </a:r>
            <a:r>
              <a:rPr dirty="0"/>
              <a:t>e</a:t>
            </a:r>
            <a:r>
              <a:rPr spc="-5" dirty="0"/>
              <a:t> </a:t>
            </a:r>
            <a:r>
              <a:rPr dirty="0"/>
              <a:t>c</a:t>
            </a:r>
            <a:r>
              <a:rPr spc="-10" dirty="0"/>
              <a:t>h</a:t>
            </a:r>
            <a:r>
              <a:rPr dirty="0"/>
              <a:t>ef_</a:t>
            </a:r>
            <a:r>
              <a:rPr spc="-10" dirty="0"/>
              <a:t>h</a:t>
            </a:r>
            <a:r>
              <a:rPr dirty="0"/>
              <a:t>a</a:t>
            </a:r>
            <a:r>
              <a:rPr spc="-10" dirty="0"/>
              <a:t>ndl</a:t>
            </a:r>
            <a:r>
              <a:rPr dirty="0"/>
              <a:t>er</a:t>
            </a:r>
            <a:r>
              <a:rPr spc="-5" dirty="0"/>
              <a:t> </a:t>
            </a:r>
            <a:r>
              <a:rPr dirty="0"/>
              <a:t>Res</a:t>
            </a:r>
            <a:r>
              <a:rPr spc="-10" dirty="0"/>
              <a:t>ou</a:t>
            </a:r>
            <a:r>
              <a:rPr dirty="0"/>
              <a:t>rce</a:t>
            </a: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977900" y="1804789"/>
            <a:ext cx="14824075" cy="5878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4640" indent="-281940">
              <a:lnSpc>
                <a:spcPct val="100000"/>
              </a:lnSpc>
              <a:buClr>
                <a:srgbClr val="F38C24"/>
              </a:buClr>
              <a:buFont typeface="Arial"/>
              <a:buChar char="•"/>
              <a:tabLst>
                <a:tab pos="294640" algn="l"/>
              </a:tabLst>
            </a:pPr>
            <a:r>
              <a:rPr sz="3550" b="1" dirty="0">
                <a:latin typeface="Courier New"/>
                <a:cs typeface="Courier New"/>
              </a:rPr>
              <a:t>chef_handler</a:t>
            </a:r>
            <a:r>
              <a:rPr sz="3550" b="1" spc="-1145" dirty="0">
                <a:latin typeface="Courier New"/>
                <a:cs typeface="Courier New"/>
              </a:rPr>
              <a:t> </a:t>
            </a:r>
            <a:r>
              <a:rPr sz="3550" dirty="0">
                <a:latin typeface="Arial"/>
                <a:cs typeface="Arial"/>
              </a:rPr>
              <a:t>is</a:t>
            </a:r>
            <a:r>
              <a:rPr sz="3550" spc="-5" dirty="0">
                <a:latin typeface="Arial"/>
                <a:cs typeface="Arial"/>
              </a:rPr>
              <a:t> </a:t>
            </a:r>
            <a:r>
              <a:rPr sz="3550" dirty="0">
                <a:latin typeface="Arial"/>
                <a:cs typeface="Arial"/>
              </a:rPr>
              <a:t>a resource packaged wi</a:t>
            </a:r>
            <a:r>
              <a:rPr sz="3550" spc="-5" dirty="0">
                <a:latin typeface="Arial"/>
                <a:cs typeface="Arial"/>
              </a:rPr>
              <a:t>t</a:t>
            </a:r>
            <a:r>
              <a:rPr sz="3550" dirty="0">
                <a:latin typeface="Arial"/>
                <a:cs typeface="Arial"/>
              </a:rPr>
              <a:t>h </a:t>
            </a:r>
            <a:r>
              <a:rPr sz="3550" spc="-5" dirty="0">
                <a:latin typeface="Arial"/>
                <a:cs typeface="Arial"/>
              </a:rPr>
              <a:t>t</a:t>
            </a:r>
            <a:r>
              <a:rPr sz="3550" dirty="0">
                <a:latin typeface="Arial"/>
                <a:cs typeface="Arial"/>
              </a:rPr>
              <a:t>he che</a:t>
            </a:r>
            <a:r>
              <a:rPr sz="3550" spc="-5" dirty="0">
                <a:latin typeface="Arial"/>
                <a:cs typeface="Arial"/>
              </a:rPr>
              <a:t>f</a:t>
            </a:r>
            <a:r>
              <a:rPr sz="3550" dirty="0">
                <a:latin typeface="Arial"/>
                <a:cs typeface="Arial"/>
              </a:rPr>
              <a:t>_handler</a:t>
            </a:r>
            <a:r>
              <a:rPr sz="3550" spc="-5" dirty="0">
                <a:latin typeface="Arial"/>
                <a:cs typeface="Arial"/>
              </a:rPr>
              <a:t> </a:t>
            </a:r>
            <a:r>
              <a:rPr sz="3550" dirty="0">
                <a:latin typeface="Arial"/>
                <a:cs typeface="Arial"/>
              </a:rPr>
              <a:t>cookbook</a:t>
            </a:r>
          </a:p>
          <a:p>
            <a:pPr marL="294640" indent="-281940">
              <a:lnSpc>
                <a:spcPct val="100000"/>
              </a:lnSpc>
              <a:spcBef>
                <a:spcPts val="1045"/>
              </a:spcBef>
              <a:buClr>
                <a:srgbClr val="F38C24"/>
              </a:buClr>
              <a:buChar char="•"/>
              <a:tabLst>
                <a:tab pos="294640" algn="l"/>
              </a:tabLst>
            </a:pPr>
            <a:r>
              <a:rPr sz="3550" spc="-5" dirty="0">
                <a:latin typeface="Arial"/>
                <a:cs typeface="Arial"/>
              </a:rPr>
              <a:t>I</a:t>
            </a:r>
            <a:r>
              <a:rPr sz="3550" dirty="0">
                <a:latin typeface="Arial"/>
                <a:cs typeface="Arial"/>
              </a:rPr>
              <a:t>t</a:t>
            </a:r>
            <a:r>
              <a:rPr sz="3550" spc="-5" dirty="0">
                <a:latin typeface="Arial"/>
                <a:cs typeface="Arial"/>
              </a:rPr>
              <a:t> </a:t>
            </a:r>
            <a:r>
              <a:rPr sz="3550" dirty="0">
                <a:latin typeface="Arial"/>
                <a:cs typeface="Arial"/>
              </a:rPr>
              <a:t>has</a:t>
            </a:r>
            <a:r>
              <a:rPr sz="3550" spc="-5" dirty="0">
                <a:latin typeface="Arial"/>
                <a:cs typeface="Arial"/>
              </a:rPr>
              <a:t> t</a:t>
            </a:r>
            <a:r>
              <a:rPr sz="3550" dirty="0">
                <a:latin typeface="Arial"/>
                <a:cs typeface="Arial"/>
              </a:rPr>
              <a:t>wo ac</a:t>
            </a:r>
            <a:r>
              <a:rPr sz="3550" spc="-5" dirty="0">
                <a:latin typeface="Arial"/>
                <a:cs typeface="Arial"/>
              </a:rPr>
              <a:t>t</a:t>
            </a:r>
            <a:r>
              <a:rPr sz="3550" dirty="0">
                <a:latin typeface="Arial"/>
                <a:cs typeface="Arial"/>
              </a:rPr>
              <a:t>ions,</a:t>
            </a:r>
            <a:r>
              <a:rPr sz="3550" spc="-5" dirty="0">
                <a:latin typeface="Arial"/>
                <a:cs typeface="Arial"/>
              </a:rPr>
              <a:t> </a:t>
            </a:r>
            <a:r>
              <a:rPr sz="3550" b="1" dirty="0">
                <a:latin typeface="Courier New"/>
                <a:cs typeface="Courier New"/>
              </a:rPr>
              <a:t>:enable</a:t>
            </a:r>
            <a:r>
              <a:rPr sz="3550" b="1" spc="-1145" dirty="0">
                <a:latin typeface="Courier New"/>
                <a:cs typeface="Courier New"/>
              </a:rPr>
              <a:t> </a:t>
            </a:r>
            <a:r>
              <a:rPr sz="3550" spc="-5" dirty="0">
                <a:latin typeface="Arial"/>
                <a:cs typeface="Arial"/>
              </a:rPr>
              <a:t>an</a:t>
            </a:r>
            <a:r>
              <a:rPr sz="3550" dirty="0">
                <a:latin typeface="Arial"/>
                <a:cs typeface="Arial"/>
              </a:rPr>
              <a:t>d </a:t>
            </a:r>
            <a:r>
              <a:rPr sz="3550" b="1" dirty="0">
                <a:latin typeface="Courier New"/>
                <a:cs typeface="Courier New"/>
              </a:rPr>
              <a:t>:disable</a:t>
            </a:r>
            <a:endParaRPr sz="3550" dirty="0">
              <a:latin typeface="Courier New"/>
              <a:cs typeface="Courier New"/>
            </a:endParaRPr>
          </a:p>
          <a:p>
            <a:pPr marL="294640" indent="-281940">
              <a:lnSpc>
                <a:spcPct val="100000"/>
              </a:lnSpc>
              <a:spcBef>
                <a:spcPts val="850"/>
              </a:spcBef>
              <a:buClr>
                <a:srgbClr val="F38C24"/>
              </a:buClr>
              <a:buChar char="•"/>
              <a:tabLst>
                <a:tab pos="294640" algn="l"/>
              </a:tabLst>
            </a:pPr>
            <a:r>
              <a:rPr sz="3550" spc="-5" dirty="0">
                <a:latin typeface="Arial"/>
                <a:cs typeface="Arial"/>
              </a:rPr>
              <a:t>I</a:t>
            </a:r>
            <a:r>
              <a:rPr sz="3550" dirty="0">
                <a:latin typeface="Arial"/>
                <a:cs typeface="Arial"/>
              </a:rPr>
              <a:t>t</a:t>
            </a:r>
            <a:r>
              <a:rPr sz="3550" spc="-5" dirty="0">
                <a:latin typeface="Arial"/>
                <a:cs typeface="Arial"/>
              </a:rPr>
              <a:t> </a:t>
            </a:r>
            <a:r>
              <a:rPr sz="3550" dirty="0">
                <a:latin typeface="Arial"/>
                <a:cs typeface="Arial"/>
              </a:rPr>
              <a:t>has</a:t>
            </a:r>
            <a:r>
              <a:rPr sz="3550" spc="-5" dirty="0">
                <a:latin typeface="Arial"/>
                <a:cs typeface="Arial"/>
              </a:rPr>
              <a:t> t</a:t>
            </a:r>
            <a:r>
              <a:rPr sz="3550" dirty="0">
                <a:latin typeface="Arial"/>
                <a:cs typeface="Arial"/>
              </a:rPr>
              <a:t>hree argumen</a:t>
            </a:r>
            <a:r>
              <a:rPr sz="3550" spc="-5" dirty="0">
                <a:latin typeface="Arial"/>
                <a:cs typeface="Arial"/>
              </a:rPr>
              <a:t>t</a:t>
            </a:r>
            <a:r>
              <a:rPr sz="3550" dirty="0">
                <a:latin typeface="Arial"/>
                <a:cs typeface="Arial"/>
              </a:rPr>
              <a:t>s</a:t>
            </a:r>
          </a:p>
          <a:p>
            <a:pPr marL="713740" lvl="1" indent="-281940">
              <a:lnSpc>
                <a:spcPct val="100000"/>
              </a:lnSpc>
              <a:spcBef>
                <a:spcPts val="919"/>
              </a:spcBef>
              <a:buClr>
                <a:srgbClr val="F38C24"/>
              </a:buClr>
              <a:buFont typeface="Arial"/>
              <a:buChar char="•"/>
              <a:tabLst>
                <a:tab pos="713740" algn="l"/>
              </a:tabLst>
            </a:pPr>
            <a:r>
              <a:rPr sz="3550" b="1" dirty="0">
                <a:latin typeface="Courier New"/>
                <a:cs typeface="Courier New"/>
              </a:rPr>
              <a:t>source</a:t>
            </a:r>
            <a:r>
              <a:rPr sz="3550" b="1" spc="-1145" dirty="0">
                <a:latin typeface="Courier New"/>
                <a:cs typeface="Courier New"/>
              </a:rPr>
              <a:t> </a:t>
            </a:r>
            <a:r>
              <a:rPr sz="3550" dirty="0">
                <a:latin typeface="Arial"/>
                <a:cs typeface="Arial"/>
              </a:rPr>
              <a:t>-</a:t>
            </a:r>
            <a:r>
              <a:rPr sz="3550" spc="-5" dirty="0">
                <a:latin typeface="Arial"/>
                <a:cs typeface="Arial"/>
              </a:rPr>
              <a:t> t</a:t>
            </a:r>
            <a:r>
              <a:rPr sz="3550" dirty="0">
                <a:latin typeface="Arial"/>
                <a:cs typeface="Arial"/>
              </a:rPr>
              <a:t>he </a:t>
            </a:r>
            <a:r>
              <a:rPr sz="3550" spc="-5" dirty="0">
                <a:latin typeface="Arial"/>
                <a:cs typeface="Arial"/>
              </a:rPr>
              <a:t>f</a:t>
            </a:r>
            <a:r>
              <a:rPr sz="3550" dirty="0">
                <a:latin typeface="Arial"/>
                <a:cs typeface="Arial"/>
              </a:rPr>
              <a:t>ile con</a:t>
            </a:r>
            <a:r>
              <a:rPr sz="3550" spc="-5" dirty="0">
                <a:latin typeface="Arial"/>
                <a:cs typeface="Arial"/>
              </a:rPr>
              <a:t>t</a:t>
            </a:r>
            <a:r>
              <a:rPr sz="3550" dirty="0">
                <a:latin typeface="Arial"/>
                <a:cs typeface="Arial"/>
              </a:rPr>
              <a:t>aining </a:t>
            </a:r>
            <a:r>
              <a:rPr sz="3550" spc="-5" dirty="0">
                <a:latin typeface="Arial"/>
                <a:cs typeface="Arial"/>
              </a:rPr>
              <a:t>t</a:t>
            </a:r>
            <a:r>
              <a:rPr sz="3550" dirty="0">
                <a:latin typeface="Arial"/>
                <a:cs typeface="Arial"/>
              </a:rPr>
              <a:t>he handler</a:t>
            </a:r>
            <a:r>
              <a:rPr sz="3550" spc="-5" dirty="0">
                <a:latin typeface="Arial"/>
                <a:cs typeface="Arial"/>
              </a:rPr>
              <a:t> </a:t>
            </a:r>
            <a:r>
              <a:rPr sz="3550" dirty="0">
                <a:latin typeface="Arial"/>
                <a:cs typeface="Arial"/>
              </a:rPr>
              <a:t>code</a:t>
            </a:r>
          </a:p>
          <a:p>
            <a:pPr marL="713740" lvl="1" indent="-281940">
              <a:lnSpc>
                <a:spcPct val="100000"/>
              </a:lnSpc>
              <a:spcBef>
                <a:spcPts val="1045"/>
              </a:spcBef>
              <a:buClr>
                <a:srgbClr val="F38C24"/>
              </a:buClr>
              <a:buFont typeface="Arial"/>
              <a:buChar char="•"/>
              <a:tabLst>
                <a:tab pos="713740" algn="l"/>
              </a:tabLst>
            </a:pPr>
            <a:r>
              <a:rPr sz="3550" b="1" dirty="0">
                <a:latin typeface="Courier New"/>
                <a:cs typeface="Courier New"/>
              </a:rPr>
              <a:t>arguments</a:t>
            </a:r>
            <a:r>
              <a:rPr sz="3550" b="1" spc="-1145" dirty="0">
                <a:latin typeface="Courier New"/>
                <a:cs typeface="Courier New"/>
              </a:rPr>
              <a:t> </a:t>
            </a:r>
            <a:r>
              <a:rPr sz="3550" dirty="0">
                <a:latin typeface="Arial"/>
                <a:cs typeface="Arial"/>
              </a:rPr>
              <a:t>-</a:t>
            </a:r>
            <a:r>
              <a:rPr sz="3550" spc="-5" dirty="0">
                <a:latin typeface="Arial"/>
                <a:cs typeface="Arial"/>
              </a:rPr>
              <a:t> </a:t>
            </a:r>
            <a:r>
              <a:rPr sz="3550" dirty="0">
                <a:latin typeface="Arial"/>
                <a:cs typeface="Arial"/>
              </a:rPr>
              <a:t>any</a:t>
            </a:r>
            <a:r>
              <a:rPr sz="3550" spc="-5" dirty="0">
                <a:latin typeface="Arial"/>
                <a:cs typeface="Arial"/>
              </a:rPr>
              <a:t> </a:t>
            </a:r>
            <a:r>
              <a:rPr sz="3550" dirty="0">
                <a:latin typeface="Arial"/>
                <a:cs typeface="Arial"/>
              </a:rPr>
              <a:t>pieces</a:t>
            </a:r>
            <a:r>
              <a:rPr sz="3550" spc="-5" dirty="0">
                <a:latin typeface="Arial"/>
                <a:cs typeface="Arial"/>
              </a:rPr>
              <a:t> </a:t>
            </a:r>
            <a:r>
              <a:rPr sz="3550" dirty="0">
                <a:latin typeface="Arial"/>
                <a:cs typeface="Arial"/>
              </a:rPr>
              <a:t>of</a:t>
            </a:r>
            <a:r>
              <a:rPr sz="3550" spc="-5" dirty="0">
                <a:latin typeface="Arial"/>
                <a:cs typeface="Arial"/>
              </a:rPr>
              <a:t> </a:t>
            </a:r>
            <a:r>
              <a:rPr sz="3550" dirty="0">
                <a:latin typeface="Arial"/>
                <a:cs typeface="Arial"/>
              </a:rPr>
              <a:t>in</a:t>
            </a:r>
            <a:r>
              <a:rPr sz="3550" spc="-5" dirty="0">
                <a:latin typeface="Arial"/>
                <a:cs typeface="Arial"/>
              </a:rPr>
              <a:t>f</a:t>
            </a:r>
            <a:r>
              <a:rPr sz="3550" dirty="0">
                <a:latin typeface="Arial"/>
                <a:cs typeface="Arial"/>
              </a:rPr>
              <a:t>orma</a:t>
            </a:r>
            <a:r>
              <a:rPr sz="3550" spc="-5" dirty="0">
                <a:latin typeface="Arial"/>
                <a:cs typeface="Arial"/>
              </a:rPr>
              <a:t>t</a:t>
            </a:r>
            <a:r>
              <a:rPr sz="3550" dirty="0">
                <a:latin typeface="Arial"/>
                <a:cs typeface="Arial"/>
              </a:rPr>
              <a:t>ion needed </a:t>
            </a:r>
            <a:r>
              <a:rPr sz="3550" spc="-5" dirty="0">
                <a:latin typeface="Arial"/>
                <a:cs typeface="Arial"/>
              </a:rPr>
              <a:t>t</a:t>
            </a:r>
            <a:r>
              <a:rPr sz="3550" dirty="0">
                <a:latin typeface="Arial"/>
                <a:cs typeface="Arial"/>
              </a:rPr>
              <a:t>o ini</a:t>
            </a:r>
            <a:r>
              <a:rPr sz="3550" spc="-5" dirty="0">
                <a:latin typeface="Arial"/>
                <a:cs typeface="Arial"/>
              </a:rPr>
              <a:t>t</a:t>
            </a:r>
            <a:r>
              <a:rPr sz="3550" dirty="0">
                <a:latin typeface="Arial"/>
                <a:cs typeface="Arial"/>
              </a:rPr>
              <a:t>ialize </a:t>
            </a:r>
            <a:r>
              <a:rPr sz="3550" spc="-5" dirty="0">
                <a:latin typeface="Arial"/>
                <a:cs typeface="Arial"/>
              </a:rPr>
              <a:t>t</a:t>
            </a:r>
            <a:r>
              <a:rPr sz="3550" dirty="0">
                <a:latin typeface="Arial"/>
                <a:cs typeface="Arial"/>
              </a:rPr>
              <a:t>he handler</a:t>
            </a:r>
          </a:p>
          <a:p>
            <a:pPr marL="713740" lvl="1" indent="-281940">
              <a:lnSpc>
                <a:spcPct val="100000"/>
              </a:lnSpc>
              <a:spcBef>
                <a:spcPts val="1045"/>
              </a:spcBef>
              <a:buClr>
                <a:srgbClr val="F38C24"/>
              </a:buClr>
              <a:buFont typeface="Arial"/>
              <a:buChar char="•"/>
              <a:tabLst>
                <a:tab pos="713740" algn="l"/>
              </a:tabLst>
            </a:pPr>
            <a:r>
              <a:rPr sz="3550" b="1" dirty="0">
                <a:latin typeface="Courier New"/>
                <a:cs typeface="Courier New"/>
              </a:rPr>
              <a:t>supports</a:t>
            </a:r>
            <a:r>
              <a:rPr sz="3550" b="1" spc="-1145" dirty="0">
                <a:latin typeface="Courier New"/>
                <a:cs typeface="Courier New"/>
              </a:rPr>
              <a:t> </a:t>
            </a:r>
            <a:r>
              <a:rPr sz="3550" dirty="0">
                <a:latin typeface="Arial"/>
                <a:cs typeface="Arial"/>
              </a:rPr>
              <a:t>- </a:t>
            </a:r>
            <a:r>
              <a:rPr sz="3550" b="1" dirty="0">
                <a:latin typeface="Courier New"/>
                <a:cs typeface="Courier New"/>
              </a:rPr>
              <a:t>:report</a:t>
            </a:r>
            <a:r>
              <a:rPr sz="3550" dirty="0">
                <a:latin typeface="Arial"/>
                <a:cs typeface="Arial"/>
              </a:rPr>
              <a:t>, </a:t>
            </a:r>
            <a:r>
              <a:rPr sz="3550" b="1" dirty="0">
                <a:latin typeface="Courier New"/>
                <a:cs typeface="Courier New"/>
              </a:rPr>
              <a:t>:exception</a:t>
            </a:r>
            <a:endParaRPr sz="3550" dirty="0">
              <a:latin typeface="Courier New"/>
              <a:cs typeface="Courier New"/>
            </a:endParaRPr>
          </a:p>
          <a:p>
            <a:pPr marL="294640" indent="-281940">
              <a:lnSpc>
                <a:spcPct val="100000"/>
              </a:lnSpc>
              <a:spcBef>
                <a:spcPts val="850"/>
              </a:spcBef>
              <a:buClr>
                <a:srgbClr val="F38C24"/>
              </a:buClr>
              <a:buChar char="•"/>
              <a:tabLst>
                <a:tab pos="294640" algn="l"/>
              </a:tabLst>
            </a:pPr>
            <a:r>
              <a:rPr sz="3550" dirty="0">
                <a:latin typeface="Arial"/>
                <a:cs typeface="Arial"/>
              </a:rPr>
              <a:t>De</a:t>
            </a:r>
            <a:r>
              <a:rPr sz="3550" spc="-5" dirty="0">
                <a:latin typeface="Arial"/>
                <a:cs typeface="Arial"/>
              </a:rPr>
              <a:t>f</a:t>
            </a:r>
            <a:r>
              <a:rPr sz="3550" dirty="0">
                <a:latin typeface="Arial"/>
                <a:cs typeface="Arial"/>
              </a:rPr>
              <a:t>aul</a:t>
            </a:r>
            <a:r>
              <a:rPr sz="3550" spc="-5" dirty="0">
                <a:latin typeface="Arial"/>
                <a:cs typeface="Arial"/>
              </a:rPr>
              <a:t>t</a:t>
            </a:r>
            <a:r>
              <a:rPr sz="3550" dirty="0">
                <a:latin typeface="Arial"/>
                <a:cs typeface="Arial"/>
              </a:rPr>
              <a:t>s:</a:t>
            </a:r>
          </a:p>
          <a:p>
            <a:pPr marL="713740" lvl="1" indent="-281940">
              <a:lnSpc>
                <a:spcPct val="100000"/>
              </a:lnSpc>
              <a:spcBef>
                <a:spcPts val="919"/>
              </a:spcBef>
              <a:buClr>
                <a:srgbClr val="F38C24"/>
              </a:buClr>
              <a:buFont typeface="Arial"/>
              <a:buChar char="•"/>
              <a:tabLst>
                <a:tab pos="713740" algn="l"/>
              </a:tabLst>
            </a:pPr>
            <a:r>
              <a:rPr sz="3550" b="1" dirty="0">
                <a:latin typeface="Courier New"/>
                <a:cs typeface="Courier New"/>
              </a:rPr>
              <a:t>:</a:t>
            </a:r>
            <a:r>
              <a:rPr sz="3550" b="1" dirty="0" smtClean="0">
                <a:latin typeface="Courier New"/>
                <a:cs typeface="Courier New"/>
              </a:rPr>
              <a:t>enable</a:t>
            </a:r>
            <a:endParaRPr lang="en-US" sz="3550" b="1" dirty="0" smtClean="0">
              <a:latin typeface="Courier New"/>
              <a:cs typeface="Courier New"/>
            </a:endParaRPr>
          </a:p>
          <a:p>
            <a:pPr marL="713740" lvl="1" indent="-281940">
              <a:spcBef>
                <a:spcPts val="919"/>
              </a:spcBef>
              <a:buClr>
                <a:srgbClr val="F38C24"/>
              </a:buClr>
              <a:buFont typeface="Arial"/>
              <a:buChar char="•"/>
              <a:tabLst>
                <a:tab pos="713740" algn="l"/>
              </a:tabLst>
            </a:pPr>
            <a:r>
              <a:rPr lang="en-US" sz="3550" b="1" spc="-5" dirty="0">
                <a:latin typeface="Courier New"/>
                <a:cs typeface="Courier New"/>
              </a:rPr>
              <a:t>:repor</a:t>
            </a:r>
            <a:r>
              <a:rPr lang="en-US" sz="3550" b="1" dirty="0">
                <a:latin typeface="Courier New"/>
                <a:cs typeface="Courier New"/>
              </a:rPr>
              <a:t>t </a:t>
            </a:r>
            <a:r>
              <a:rPr lang="en-US" sz="3550" b="1" spc="-5" dirty="0">
                <a:latin typeface="Courier New"/>
                <a:cs typeface="Courier New"/>
              </a:rPr>
              <a:t>=</a:t>
            </a:r>
            <a:r>
              <a:rPr lang="en-US" sz="3550" b="1" dirty="0">
                <a:latin typeface="Courier New"/>
                <a:cs typeface="Courier New"/>
              </a:rPr>
              <a:t>&gt; tru</a:t>
            </a:r>
            <a:r>
              <a:rPr lang="en-US" sz="3550" b="1" spc="-5" dirty="0">
                <a:latin typeface="Courier New"/>
                <a:cs typeface="Courier New"/>
              </a:rPr>
              <a:t>e</a:t>
            </a:r>
            <a:r>
              <a:rPr lang="en-US" sz="3550" dirty="0">
                <a:latin typeface="Arial"/>
                <a:cs typeface="Arial"/>
              </a:rPr>
              <a:t>, </a:t>
            </a:r>
            <a:r>
              <a:rPr lang="en-US" sz="3550" b="1" spc="-5" dirty="0">
                <a:latin typeface="Courier New"/>
                <a:cs typeface="Courier New"/>
              </a:rPr>
              <a:t>:</a:t>
            </a:r>
            <a:r>
              <a:rPr lang="en-US" sz="3550" b="1" spc="-5" dirty="0" smtClean="0">
                <a:latin typeface="Courier New"/>
                <a:cs typeface="Courier New"/>
              </a:rPr>
              <a:t>exception </a:t>
            </a:r>
            <a:r>
              <a:rPr lang="en-US" sz="3550" b="1" spc="-5" dirty="0">
                <a:latin typeface="Courier New"/>
                <a:cs typeface="Courier New"/>
              </a:rPr>
              <a:t>=</a:t>
            </a:r>
            <a:r>
              <a:rPr lang="en-US" sz="3550" b="1" dirty="0">
                <a:latin typeface="Courier New"/>
                <a:cs typeface="Courier New"/>
              </a:rPr>
              <a:t>&gt; </a:t>
            </a:r>
            <a:r>
              <a:rPr lang="en-US" sz="3550" b="1" dirty="0" smtClean="0">
                <a:latin typeface="Courier New"/>
                <a:cs typeface="Courier New"/>
              </a:rPr>
              <a:t>true</a:t>
            </a:r>
            <a:endParaRPr sz="3550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1383703" y="1834668"/>
            <a:ext cx="1433893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sz="3100" dirty="0">
                <a:latin typeface="Courier New"/>
                <a:cs typeface="Courier New"/>
              </a:rPr>
              <a:t>cookbooks</a:t>
            </a:r>
            <a:r>
              <a:rPr sz="3100" dirty="0" smtClean="0">
                <a:latin typeface="Courier New"/>
                <a:cs typeface="Courier New"/>
              </a:rPr>
              <a:t>/</a:t>
            </a:r>
            <a:r>
              <a:rPr lang="en-US" sz="3100" dirty="0" smtClean="0">
                <a:latin typeface="Courier New"/>
                <a:cs typeface="Courier New"/>
              </a:rPr>
              <a:t>file_handler</a:t>
            </a:r>
            <a:r>
              <a:rPr sz="3100" dirty="0" smtClean="0">
                <a:latin typeface="Courier New"/>
                <a:cs typeface="Courier New"/>
              </a:rPr>
              <a:t>/</a:t>
            </a:r>
            <a:r>
              <a:rPr sz="3100" dirty="0">
                <a:latin typeface="Courier New"/>
                <a:cs typeface="Courier New"/>
              </a:rPr>
              <a:t>recipes/default.rb</a:t>
            </a:r>
          </a:p>
        </p:txBody>
      </p:sp>
      <p:sp>
        <p:nvSpPr>
          <p:cNvPr id="52" name="object 52"/>
          <p:cNvSpPr txBox="1"/>
          <p:nvPr/>
        </p:nvSpPr>
        <p:spPr>
          <a:xfrm>
            <a:off x="6388001" y="8163089"/>
            <a:ext cx="3479999" cy="4983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3200" b="1" spc="-5" dirty="0" smtClean="0">
                <a:latin typeface="Courier New"/>
                <a:cs typeface="Courier New"/>
              </a:rPr>
              <a:t>SAVE</a:t>
            </a:r>
            <a:r>
              <a:rPr lang="en-US" sz="3200" b="1" spc="-5" dirty="0" smtClean="0">
                <a:latin typeface="Courier New"/>
                <a:cs typeface="Courier New"/>
              </a:rPr>
              <a:t> FILE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838200" y="2387600"/>
            <a:ext cx="14630400" cy="3581400"/>
          </a:xfrm>
          <a:custGeom>
            <a:avLst/>
            <a:gdLst/>
            <a:ahLst/>
            <a:cxnLst/>
            <a:rect l="l" t="t" r="r" b="b"/>
            <a:pathLst>
              <a:path w="14630400" h="3581400">
                <a:moveTo>
                  <a:pt x="0" y="0"/>
                </a:moveTo>
                <a:lnTo>
                  <a:pt x="14630400" y="0"/>
                </a:lnTo>
                <a:lnTo>
                  <a:pt x="14630400" y="3581400"/>
                </a:lnTo>
                <a:lnTo>
                  <a:pt x="0" y="35814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5" name="object 55"/>
          <p:cNvSpPr txBox="1"/>
          <p:nvPr/>
        </p:nvSpPr>
        <p:spPr>
          <a:xfrm>
            <a:off x="838200" y="2387600"/>
            <a:ext cx="14630400" cy="5601534"/>
          </a:xfrm>
          <a:prstGeom prst="rect">
            <a:avLst/>
          </a:prstGeom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0500">
              <a:lnSpc>
                <a:spcPct val="100000"/>
              </a:lnSpc>
            </a:pPr>
            <a:r>
              <a:rPr lang="en-US" sz="2800" dirty="0" err="1" smtClean="0">
                <a:solidFill>
                  <a:srgbClr val="000000"/>
                </a:solidFill>
                <a:latin typeface="Inconsolata"/>
                <a:cs typeface="Inconsolata"/>
              </a:rPr>
              <a:t>cookbook_file</a:t>
            </a:r>
            <a:r>
              <a:rPr lang="en-US" sz="2800" dirty="0" smtClean="0">
                <a:solidFill>
                  <a:srgbClr val="000000"/>
                </a:solidFill>
                <a:latin typeface="Inconsolata"/>
                <a:cs typeface="Inconsolata"/>
              </a:rPr>
              <a:t> </a:t>
            </a:r>
            <a:r>
              <a:rPr lang="en-US" sz="2800" dirty="0">
                <a:solidFill>
                  <a:srgbClr val="C9352B"/>
                </a:solidFill>
                <a:latin typeface="Inconsolata"/>
                <a:cs typeface="Inconsolata"/>
              </a:rPr>
              <a:t>"</a:t>
            </a:r>
            <a:r>
              <a:rPr lang="en-US" sz="2800" b="1" dirty="0">
                <a:solidFill>
                  <a:srgbClr val="C97D9A"/>
                </a:solidFill>
                <a:latin typeface="Inconsolata"/>
                <a:cs typeface="Inconsolata"/>
              </a:rPr>
              <a:t>#{</a:t>
            </a:r>
            <a:r>
              <a:rPr lang="en-US" sz="2800" dirty="0">
                <a:solidFill>
                  <a:srgbClr val="000000"/>
                </a:solidFill>
                <a:latin typeface="Inconsolata"/>
                <a:cs typeface="Inconsolata"/>
              </a:rPr>
              <a:t>node</a:t>
            </a:r>
            <a:r>
              <a:rPr lang="en-US" sz="2800" dirty="0">
                <a:solidFill>
                  <a:srgbClr val="7A7A7A"/>
                </a:solidFill>
                <a:latin typeface="Inconsolata"/>
                <a:cs typeface="Inconsolata"/>
              </a:rPr>
              <a:t>[</a:t>
            </a:r>
            <a:r>
              <a:rPr lang="en-US" sz="2800" dirty="0">
                <a:solidFill>
                  <a:srgbClr val="C9352B"/>
                </a:solidFill>
                <a:latin typeface="Inconsolata"/>
                <a:cs typeface="Inconsolata"/>
              </a:rPr>
              <a:t>'</a:t>
            </a:r>
            <a:r>
              <a:rPr lang="en-US" sz="2800" dirty="0" err="1">
                <a:solidFill>
                  <a:srgbClr val="C9352B"/>
                </a:solidFill>
                <a:latin typeface="Inconsolata"/>
                <a:cs typeface="Inconsolata"/>
              </a:rPr>
              <a:t>chef_handler</a:t>
            </a:r>
            <a:r>
              <a:rPr lang="en-US" sz="2800" dirty="0">
                <a:solidFill>
                  <a:srgbClr val="C9352B"/>
                </a:solidFill>
                <a:latin typeface="Inconsolata"/>
                <a:cs typeface="Inconsolata"/>
              </a:rPr>
              <a:t>'</a:t>
            </a:r>
            <a:r>
              <a:rPr lang="en-US" sz="2800" dirty="0">
                <a:solidFill>
                  <a:srgbClr val="7A7A7A"/>
                </a:solidFill>
                <a:latin typeface="Inconsolata"/>
                <a:cs typeface="Inconsolata"/>
              </a:rPr>
              <a:t>][</a:t>
            </a:r>
            <a:r>
              <a:rPr lang="en-US" sz="2800" dirty="0">
                <a:solidFill>
                  <a:srgbClr val="C9352B"/>
                </a:solidFill>
                <a:latin typeface="Inconsolata"/>
                <a:cs typeface="Inconsolata"/>
              </a:rPr>
              <a:t>'</a:t>
            </a:r>
            <a:r>
              <a:rPr lang="en-US" sz="2800" dirty="0" err="1">
                <a:solidFill>
                  <a:srgbClr val="C9352B"/>
                </a:solidFill>
                <a:latin typeface="Inconsolata"/>
                <a:cs typeface="Inconsolata"/>
              </a:rPr>
              <a:t>handler_path</a:t>
            </a:r>
            <a:r>
              <a:rPr lang="en-US" sz="2800" dirty="0">
                <a:solidFill>
                  <a:srgbClr val="C9352B"/>
                </a:solidFill>
                <a:latin typeface="Inconsolata"/>
                <a:cs typeface="Inconsolata"/>
              </a:rPr>
              <a:t>'</a:t>
            </a:r>
            <a:r>
              <a:rPr lang="en-US" sz="2800" dirty="0">
                <a:solidFill>
                  <a:srgbClr val="7A7A7A"/>
                </a:solidFill>
                <a:latin typeface="Inconsolata"/>
                <a:cs typeface="Inconsolata"/>
              </a:rPr>
              <a:t>]</a:t>
            </a:r>
            <a:r>
              <a:rPr lang="en-US" sz="2800" b="1" dirty="0">
                <a:solidFill>
                  <a:srgbClr val="C97D9A"/>
                </a:solidFill>
                <a:latin typeface="Inconsolata"/>
                <a:cs typeface="Inconsolata"/>
              </a:rPr>
              <a:t>}</a:t>
            </a:r>
            <a:r>
              <a:rPr lang="en-US" sz="2800" dirty="0" smtClean="0">
                <a:solidFill>
                  <a:srgbClr val="C9352B"/>
                </a:solidFill>
                <a:latin typeface="Inconsolata"/>
                <a:cs typeface="Inconsolata"/>
              </a:rPr>
              <a:t>/</a:t>
            </a:r>
            <a:r>
              <a:rPr lang="en-US" sz="2800" dirty="0" err="1" smtClean="0">
                <a:solidFill>
                  <a:srgbClr val="C9352B"/>
                </a:solidFill>
                <a:latin typeface="Inconsolata"/>
                <a:cs typeface="Inconsolata"/>
              </a:rPr>
              <a:t>file_handler.rb</a:t>
            </a:r>
            <a:r>
              <a:rPr lang="en-US" sz="2800" dirty="0" smtClean="0">
                <a:solidFill>
                  <a:srgbClr val="C9352B"/>
                </a:solidFill>
                <a:latin typeface="Inconsolata"/>
                <a:cs typeface="Inconsolata"/>
              </a:rPr>
              <a:t>" </a:t>
            </a:r>
            <a:r>
              <a:rPr lang="en-US" sz="2800" b="1" dirty="0">
                <a:solidFill>
                  <a:srgbClr val="008F00"/>
                </a:solidFill>
                <a:latin typeface="Inconsolata"/>
                <a:cs typeface="Inconsolata"/>
              </a:rPr>
              <a:t>do</a:t>
            </a:r>
          </a:p>
          <a:p>
            <a:r>
              <a:rPr lang="en-US" sz="2800" dirty="0" smtClean="0">
                <a:solidFill>
                  <a:srgbClr val="000000"/>
                </a:solidFill>
                <a:latin typeface="Inconsolata"/>
                <a:cs typeface="Inconsolata"/>
              </a:rPr>
              <a:t>   </a:t>
            </a:r>
            <a:r>
              <a:rPr lang="en-US" sz="2800" dirty="0">
                <a:solidFill>
                  <a:srgbClr val="000000"/>
                </a:solidFill>
                <a:latin typeface="Inconsolata"/>
                <a:cs typeface="Inconsolata"/>
              </a:rPr>
              <a:t>source </a:t>
            </a:r>
            <a:r>
              <a:rPr lang="en-US" sz="2800" dirty="0" smtClean="0">
                <a:solidFill>
                  <a:srgbClr val="C9352B"/>
                </a:solidFill>
                <a:latin typeface="Inconsolata"/>
                <a:cs typeface="Inconsolata"/>
              </a:rPr>
              <a:t>"</a:t>
            </a:r>
            <a:r>
              <a:rPr lang="en-US" sz="2800" dirty="0" err="1" smtClean="0">
                <a:solidFill>
                  <a:srgbClr val="C9352B"/>
                </a:solidFill>
                <a:latin typeface="Inconsolata"/>
                <a:cs typeface="Inconsolata"/>
              </a:rPr>
              <a:t>file_handler.rb</a:t>
            </a:r>
            <a:r>
              <a:rPr lang="en-US" sz="2800" dirty="0" smtClean="0">
                <a:solidFill>
                  <a:srgbClr val="C9352B"/>
                </a:solidFill>
                <a:latin typeface="Inconsolata"/>
                <a:cs typeface="Inconsolata"/>
              </a:rPr>
              <a:t>"</a:t>
            </a:r>
            <a:endParaRPr lang="en-US" sz="2800" dirty="0">
              <a:solidFill>
                <a:srgbClr val="C9352B"/>
              </a:solidFill>
              <a:latin typeface="Inconsolata"/>
              <a:cs typeface="Inconsolata"/>
            </a:endParaRPr>
          </a:p>
          <a:p>
            <a:r>
              <a:rPr lang="en-US" sz="2800" dirty="0">
                <a:solidFill>
                  <a:srgbClr val="000000"/>
                </a:solidFill>
                <a:latin typeface="Inconsolata"/>
                <a:cs typeface="Inconsolata"/>
              </a:rPr>
              <a:t>   owner </a:t>
            </a:r>
            <a:r>
              <a:rPr lang="en-US" sz="2800" dirty="0">
                <a:solidFill>
                  <a:srgbClr val="C9352B"/>
                </a:solidFill>
                <a:latin typeface="Inconsolata"/>
                <a:cs typeface="Inconsolata"/>
              </a:rPr>
              <a:t>"root"</a:t>
            </a:r>
          </a:p>
          <a:p>
            <a:r>
              <a:rPr lang="en-US" sz="2800" dirty="0">
                <a:solidFill>
                  <a:srgbClr val="000000"/>
                </a:solidFill>
                <a:latin typeface="Inconsolata"/>
                <a:cs typeface="Inconsolata"/>
              </a:rPr>
              <a:t>   group </a:t>
            </a:r>
            <a:r>
              <a:rPr lang="en-US" sz="2800" dirty="0">
                <a:solidFill>
                  <a:srgbClr val="C9352B"/>
                </a:solidFill>
                <a:latin typeface="Inconsolata"/>
                <a:cs typeface="Inconsolata"/>
              </a:rPr>
              <a:t>"root"</a:t>
            </a:r>
          </a:p>
          <a:p>
            <a:r>
              <a:rPr lang="en-US" sz="2800" dirty="0">
                <a:solidFill>
                  <a:srgbClr val="000000"/>
                </a:solidFill>
                <a:latin typeface="Inconsolata"/>
                <a:cs typeface="Inconsolata"/>
              </a:rPr>
              <a:t>   mode </a:t>
            </a:r>
            <a:r>
              <a:rPr lang="en-US" sz="2800" dirty="0">
                <a:solidFill>
                  <a:srgbClr val="C9352B"/>
                </a:solidFill>
                <a:latin typeface="Inconsolata"/>
                <a:cs typeface="Inconsolata"/>
              </a:rPr>
              <a:t>"0644</a:t>
            </a:r>
            <a:r>
              <a:rPr lang="en-US" sz="2800" dirty="0" smtClean="0">
                <a:solidFill>
                  <a:srgbClr val="C9352B"/>
                </a:solidFill>
                <a:latin typeface="Inconsolata"/>
                <a:cs typeface="Inconsolata"/>
              </a:rPr>
              <a:t>"</a:t>
            </a:r>
          </a:p>
          <a:p>
            <a:r>
              <a:rPr lang="en-US" sz="2800" b="1" dirty="0" smtClean="0">
                <a:solidFill>
                  <a:srgbClr val="008F00"/>
                </a:solidFill>
                <a:latin typeface="Inconsolata"/>
                <a:cs typeface="Inconsolata"/>
              </a:rPr>
              <a:t> end</a:t>
            </a:r>
          </a:p>
          <a:p>
            <a:r>
              <a:rPr lang="en-US" sz="2800" b="1" dirty="0" smtClean="0">
                <a:solidFill>
                  <a:srgbClr val="008F00"/>
                </a:solidFill>
                <a:latin typeface="Inconsolata"/>
                <a:cs typeface="Inconsolata"/>
              </a:rPr>
              <a:t> </a:t>
            </a:r>
            <a:endParaRPr lang="en-US" sz="2800" b="1" dirty="0" smtClean="0">
              <a:latin typeface="Inconsolata"/>
              <a:cs typeface="Inconsolata"/>
            </a:endParaRPr>
          </a:p>
          <a:p>
            <a:r>
              <a:rPr lang="en-US" sz="2800" dirty="0">
                <a:solidFill>
                  <a:srgbClr val="000000"/>
                </a:solidFill>
                <a:latin typeface="Inconsolata"/>
                <a:cs typeface="Inconsolata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Inconsolata"/>
                <a:cs typeface="Inconsolata"/>
              </a:rPr>
              <a:t>chef_handler</a:t>
            </a:r>
            <a:r>
              <a:rPr lang="en-US" sz="2800" dirty="0">
                <a:solidFill>
                  <a:srgbClr val="000000"/>
                </a:solidFill>
                <a:latin typeface="Inconsolata"/>
                <a:cs typeface="Inconsolata"/>
              </a:rPr>
              <a:t> "</a:t>
            </a:r>
            <a:r>
              <a:rPr lang="en-US" sz="2800" dirty="0" err="1">
                <a:solidFill>
                  <a:srgbClr val="000000"/>
                </a:solidFill>
                <a:latin typeface="Inconsolata"/>
                <a:cs typeface="Inconsolata"/>
              </a:rPr>
              <a:t>CompanyName</a:t>
            </a:r>
            <a:r>
              <a:rPr lang="en-US" sz="2800" dirty="0">
                <a:solidFill>
                  <a:srgbClr val="000000"/>
                </a:solidFill>
                <a:latin typeface="Inconsolata"/>
                <a:cs typeface="Inconsolata"/>
              </a:rPr>
              <a:t>::</a:t>
            </a:r>
            <a:r>
              <a:rPr lang="en-US" sz="2800" dirty="0" err="1">
                <a:solidFill>
                  <a:srgbClr val="000000"/>
                </a:solidFill>
                <a:latin typeface="Inconsolata"/>
                <a:cs typeface="Inconsolata"/>
              </a:rPr>
              <a:t>FileHandler</a:t>
            </a:r>
            <a:r>
              <a:rPr lang="en-US" sz="2800" dirty="0">
                <a:solidFill>
                  <a:srgbClr val="000000"/>
                </a:solidFill>
                <a:latin typeface="Inconsolata"/>
                <a:cs typeface="Inconsolata"/>
              </a:rPr>
              <a:t>" </a:t>
            </a:r>
            <a:r>
              <a:rPr lang="en-US" sz="2800" b="1" dirty="0">
                <a:solidFill>
                  <a:srgbClr val="008F00"/>
                </a:solidFill>
                <a:latin typeface="Inconsolata"/>
                <a:cs typeface="Inconsolata"/>
              </a:rPr>
              <a:t>do</a:t>
            </a:r>
          </a:p>
          <a:p>
            <a:r>
              <a:rPr lang="en-US" sz="2800" dirty="0">
                <a:solidFill>
                  <a:srgbClr val="000000"/>
                </a:solidFill>
                <a:latin typeface="Inconsolata"/>
                <a:cs typeface="Inconsolata"/>
              </a:rPr>
              <a:t>   source "#{node['</a:t>
            </a:r>
            <a:r>
              <a:rPr lang="en-US" sz="2800" dirty="0" err="1">
                <a:solidFill>
                  <a:srgbClr val="000000"/>
                </a:solidFill>
                <a:latin typeface="Inconsolata"/>
                <a:cs typeface="Inconsolata"/>
              </a:rPr>
              <a:t>chef_handler</a:t>
            </a:r>
            <a:r>
              <a:rPr lang="en-US" sz="2800" dirty="0">
                <a:solidFill>
                  <a:srgbClr val="000000"/>
                </a:solidFill>
                <a:latin typeface="Inconsolata"/>
                <a:cs typeface="Inconsolata"/>
              </a:rPr>
              <a:t>']['</a:t>
            </a:r>
            <a:r>
              <a:rPr lang="en-US" sz="2800" dirty="0" err="1">
                <a:solidFill>
                  <a:srgbClr val="000000"/>
                </a:solidFill>
                <a:latin typeface="Inconsolata"/>
                <a:cs typeface="Inconsolata"/>
              </a:rPr>
              <a:t>handler_path</a:t>
            </a:r>
            <a:r>
              <a:rPr lang="en-US" sz="2800" dirty="0">
                <a:solidFill>
                  <a:srgbClr val="000000"/>
                </a:solidFill>
                <a:latin typeface="Inconsolata"/>
                <a:cs typeface="Inconsolata"/>
              </a:rPr>
              <a:t>']}/</a:t>
            </a:r>
            <a:r>
              <a:rPr lang="en-US" sz="2800" dirty="0" err="1">
                <a:solidFill>
                  <a:srgbClr val="000000"/>
                </a:solidFill>
                <a:latin typeface="Inconsolata"/>
                <a:cs typeface="Inconsolata"/>
              </a:rPr>
              <a:t>file_handler.rb</a:t>
            </a:r>
            <a:endParaRPr lang="en-US" sz="2800" dirty="0">
              <a:solidFill>
                <a:srgbClr val="000000"/>
              </a:solidFill>
              <a:latin typeface="Inconsolata"/>
              <a:cs typeface="Inconsolata"/>
            </a:endParaRPr>
          </a:p>
          <a:p>
            <a:r>
              <a:rPr lang="en-US" sz="2800" dirty="0">
                <a:solidFill>
                  <a:srgbClr val="000000"/>
                </a:solidFill>
                <a:latin typeface="Inconsolata"/>
                <a:cs typeface="Inconsolata"/>
              </a:rPr>
              <a:t> </a:t>
            </a:r>
            <a:r>
              <a:rPr lang="en-US" sz="2800" b="1" dirty="0">
                <a:solidFill>
                  <a:srgbClr val="008F00"/>
                </a:solidFill>
                <a:latin typeface="Inconsolata"/>
                <a:cs typeface="Inconsolata"/>
              </a:rPr>
              <a:t>end</a:t>
            </a:r>
          </a:p>
          <a:p>
            <a:endParaRPr lang="en-US" sz="2800" b="1" dirty="0">
              <a:solidFill>
                <a:srgbClr val="008F00"/>
              </a:solidFill>
              <a:latin typeface="Inconsolata"/>
              <a:cs typeface="Inconsolata"/>
            </a:endParaRPr>
          </a:p>
          <a:p>
            <a:endParaRPr lang="en-US" sz="2800" b="1" dirty="0" smtClean="0">
              <a:solidFill>
                <a:srgbClr val="008F00"/>
              </a:solidFill>
              <a:latin typeface="Inconsolata"/>
              <a:cs typeface="Inconsolata"/>
            </a:endParaRPr>
          </a:p>
          <a:p>
            <a:endParaRPr lang="en-US" sz="2800" dirty="0">
              <a:latin typeface="Inconsolata"/>
              <a:cs typeface="Inconsolata"/>
            </a:endParaRPr>
          </a:p>
        </p:txBody>
      </p:sp>
      <p:sp>
        <p:nvSpPr>
          <p:cNvPr id="57" name="object 57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28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65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E</a:t>
            </a:r>
            <a:r>
              <a:rPr spc="-10" dirty="0"/>
              <a:t>di</a:t>
            </a:r>
            <a:r>
              <a:rPr dirty="0"/>
              <a:t>t</a:t>
            </a:r>
            <a:r>
              <a:rPr spc="-5" dirty="0"/>
              <a:t> t</a:t>
            </a:r>
            <a:r>
              <a:rPr spc="-10" dirty="0"/>
              <a:t>h</a:t>
            </a:r>
            <a:r>
              <a:rPr dirty="0"/>
              <a:t>e</a:t>
            </a:r>
            <a:r>
              <a:rPr spc="-5" dirty="0"/>
              <a:t> </a:t>
            </a:r>
            <a:r>
              <a:rPr spc="-10" dirty="0"/>
              <a:t>d</a:t>
            </a:r>
            <a:r>
              <a:rPr dirty="0"/>
              <a:t>efa</a:t>
            </a:r>
            <a:r>
              <a:rPr spc="-10" dirty="0"/>
              <a:t>ul</a:t>
            </a:r>
            <a:r>
              <a:rPr dirty="0"/>
              <a:t>t</a:t>
            </a:r>
            <a:r>
              <a:rPr spc="-5" dirty="0"/>
              <a:t> </a:t>
            </a:r>
            <a:r>
              <a:rPr lang="en-US" dirty="0"/>
              <a:t>r</a:t>
            </a:r>
            <a:r>
              <a:rPr dirty="0" smtClean="0"/>
              <a:t>ec</a:t>
            </a:r>
            <a:r>
              <a:rPr spc="-10" dirty="0" smtClean="0"/>
              <a:t>ip</a:t>
            </a:r>
            <a:r>
              <a:rPr dirty="0" smtClean="0"/>
              <a:t>e</a:t>
            </a:r>
            <a:endParaRPr dirty="0"/>
          </a:p>
        </p:txBody>
      </p:sp>
      <p:sp>
        <p:nvSpPr>
          <p:cNvPr id="58" name="object 5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86115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 txBox="1"/>
          <p:nvPr/>
        </p:nvSpPr>
        <p:spPr>
          <a:xfrm>
            <a:off x="203200" y="1600200"/>
            <a:ext cx="15773400" cy="630942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lang="en-US" sz="4100" dirty="0" smtClean="0">
                <a:solidFill>
                  <a:srgbClr val="FFFFFF"/>
                </a:solidFill>
                <a:latin typeface="Inconsolata"/>
                <a:cs typeface="Inconsolata"/>
              </a:rPr>
              <a:t>$ chef generate file </a:t>
            </a:r>
            <a:r>
              <a:rPr lang="en-US" sz="4100" dirty="0" smtClean="0">
                <a:solidFill>
                  <a:srgbClr val="FFFFFF"/>
                </a:solidFill>
                <a:latin typeface="Inconsolata"/>
                <a:cs typeface="Inconsolata"/>
              </a:rPr>
              <a:t>cookbooks/</a:t>
            </a:r>
            <a:r>
              <a:rPr lang="en-US" sz="4100" dirty="0" err="1" smtClean="0">
                <a:solidFill>
                  <a:srgbClr val="FFFFFF"/>
                </a:solidFill>
                <a:latin typeface="Inconsolata"/>
                <a:cs typeface="Inconsolata"/>
              </a:rPr>
              <a:t>file_handler</a:t>
            </a:r>
            <a:r>
              <a:rPr lang="en-US" sz="4100" dirty="0" smtClean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lang="en-US" sz="4100" dirty="0" err="1" smtClean="0">
                <a:solidFill>
                  <a:srgbClr val="FFFFFF"/>
                </a:solidFill>
                <a:latin typeface="Inconsolata"/>
                <a:cs typeface="Inconsolata"/>
              </a:rPr>
              <a:t>file_handler.rb</a:t>
            </a:r>
            <a:endParaRPr sz="4100" dirty="0">
              <a:latin typeface="Inconsolata"/>
              <a:cs typeface="Inconsolata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xfrm>
            <a:off x="508000" y="305359"/>
            <a:ext cx="15461008" cy="1058547"/>
          </a:xfrm>
          <a:prstGeom prst="rect">
            <a:avLst/>
          </a:prstGeom>
        </p:spPr>
        <p:txBody>
          <a:bodyPr vert="horz" wrap="square" lIns="0" tIns="34727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600" spc="5" dirty="0"/>
              <a:t>Exe</a:t>
            </a:r>
            <a:r>
              <a:rPr sz="4600" dirty="0"/>
              <a:t>r</a:t>
            </a:r>
            <a:r>
              <a:rPr sz="4600" spc="5" dirty="0"/>
              <a:t>c</a:t>
            </a:r>
            <a:r>
              <a:rPr sz="4600" spc="-5" dirty="0"/>
              <a:t>i</a:t>
            </a:r>
            <a:r>
              <a:rPr sz="4600" spc="5" dirty="0"/>
              <a:t>se</a:t>
            </a:r>
            <a:r>
              <a:rPr sz="4600" dirty="0"/>
              <a:t>: </a:t>
            </a:r>
            <a:r>
              <a:rPr sz="4600" spc="5" dirty="0"/>
              <a:t>C</a:t>
            </a:r>
            <a:r>
              <a:rPr sz="4600" dirty="0"/>
              <a:t>reate </a:t>
            </a:r>
            <a:r>
              <a:rPr sz="4600" spc="5" dirty="0"/>
              <a:t>a</a:t>
            </a:r>
            <a:r>
              <a:rPr sz="4600" dirty="0"/>
              <a:t> </a:t>
            </a:r>
            <a:r>
              <a:rPr lang="en-US" sz="4600" spc="5" dirty="0" smtClean="0"/>
              <a:t>file in the cookbook</a:t>
            </a:r>
            <a:endParaRPr sz="4600" dirty="0"/>
          </a:p>
        </p:txBody>
      </p:sp>
      <p:sp>
        <p:nvSpPr>
          <p:cNvPr id="53" name="object 5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52" name="object 52"/>
          <p:cNvSpPr txBox="1"/>
          <p:nvPr/>
        </p:nvSpPr>
        <p:spPr>
          <a:xfrm>
            <a:off x="203200" y="2590800"/>
            <a:ext cx="15773400" cy="5635303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19100">
              <a:lnSpc>
                <a:spcPts val="4420"/>
              </a:lnSpc>
            </a:pPr>
            <a:r>
              <a:rPr lang="en-US" sz="2400" dirty="0">
                <a:solidFill>
                  <a:schemeClr val="bg1"/>
                </a:solidFill>
                <a:latin typeface="Inconsolata"/>
                <a:cs typeface="Inconsolata"/>
              </a:rPr>
              <a:t>Compiling Cookbooks…</a:t>
            </a:r>
            <a:br>
              <a:rPr lang="en-US" sz="2400" dirty="0">
                <a:solidFill>
                  <a:schemeClr val="bg1"/>
                </a:solidFill>
                <a:latin typeface="Inconsolata"/>
                <a:cs typeface="Inconsolata"/>
              </a:rPr>
            </a:br>
            <a:r>
              <a:rPr lang="en-US" sz="2400" dirty="0" smtClean="0">
                <a:solidFill>
                  <a:schemeClr val="bg1"/>
                </a:solidFill>
                <a:latin typeface="Inconsolata"/>
                <a:cs typeface="Inconsolata"/>
              </a:rPr>
              <a:t>Recipe</a:t>
            </a:r>
            <a:r>
              <a:rPr lang="en-US" sz="2400" dirty="0">
                <a:solidFill>
                  <a:schemeClr val="bg1"/>
                </a:solidFill>
                <a:latin typeface="Inconsolata"/>
                <a:cs typeface="Inconsolata"/>
              </a:rPr>
              <a:t>: </a:t>
            </a:r>
            <a:r>
              <a:rPr lang="en-US" sz="2400" dirty="0" err="1">
                <a:solidFill>
                  <a:schemeClr val="bg1"/>
                </a:solidFill>
                <a:latin typeface="Inconsolata"/>
                <a:cs typeface="Inconsolata"/>
              </a:rPr>
              <a:t>code_generator</a:t>
            </a:r>
            <a:r>
              <a:rPr lang="en-US" sz="2400" dirty="0">
                <a:solidFill>
                  <a:schemeClr val="bg1"/>
                </a:solidFill>
                <a:latin typeface="Inconsolata"/>
                <a:cs typeface="Inconsolata"/>
              </a:rPr>
              <a:t>::</a:t>
            </a:r>
            <a:r>
              <a:rPr lang="en-US" sz="2400" dirty="0" err="1">
                <a:solidFill>
                  <a:schemeClr val="bg1"/>
                </a:solidFill>
                <a:latin typeface="Inconsolata"/>
                <a:cs typeface="Inconsolata"/>
              </a:rPr>
              <a:t>cookbook_file</a:t>
            </a:r>
            <a:endParaRPr lang="en-US" sz="2400" dirty="0">
              <a:solidFill>
                <a:schemeClr val="bg1"/>
              </a:solidFill>
              <a:latin typeface="Inconsolata"/>
              <a:cs typeface="Inconsolata"/>
            </a:endParaRPr>
          </a:p>
          <a:p>
            <a:pPr marL="419100">
              <a:lnSpc>
                <a:spcPts val="4420"/>
              </a:lnSpc>
            </a:pPr>
            <a:r>
              <a:rPr lang="en-US" sz="2400" dirty="0">
                <a:solidFill>
                  <a:schemeClr val="bg1"/>
                </a:solidFill>
                <a:latin typeface="Inconsolata"/>
                <a:cs typeface="Inconsolata"/>
              </a:rPr>
              <a:t>  * directory</a:t>
            </a:r>
            <a:r>
              <a:rPr lang="en-US" sz="2400" dirty="0" smtClean="0">
                <a:solidFill>
                  <a:schemeClr val="bg1"/>
                </a:solidFill>
                <a:latin typeface="Inconsolata"/>
                <a:cs typeface="Inconsolata"/>
              </a:rPr>
              <a:t>[</a:t>
            </a:r>
            <a:r>
              <a:rPr lang="en-US" sz="2400" dirty="0">
                <a:solidFill>
                  <a:schemeClr val="bg1"/>
                </a:solidFill>
                <a:latin typeface="Inconsolata"/>
                <a:cs typeface="Inconsolata"/>
              </a:rPr>
              <a:t>/Users/username/chef-repo/</a:t>
            </a:r>
            <a:r>
              <a:rPr lang="en-US" sz="2400" dirty="0" smtClean="0">
                <a:solidFill>
                  <a:schemeClr val="bg1"/>
                </a:solidFill>
                <a:latin typeface="Inconsolata"/>
                <a:cs typeface="Inconsolata"/>
              </a:rPr>
              <a:t>cookbooks/</a:t>
            </a:r>
            <a:r>
              <a:rPr lang="en-US" sz="2400" dirty="0" err="1">
                <a:solidFill>
                  <a:schemeClr val="bg1"/>
                </a:solidFill>
                <a:latin typeface="Inconsolata"/>
                <a:cs typeface="Inconsolata"/>
              </a:rPr>
              <a:t>file_handler</a:t>
            </a:r>
            <a:r>
              <a:rPr lang="en-US" sz="2400" dirty="0">
                <a:solidFill>
                  <a:schemeClr val="bg1"/>
                </a:solidFill>
                <a:latin typeface="Inconsolata"/>
                <a:cs typeface="Inconsolata"/>
              </a:rPr>
              <a:t>/files/default] action create</a:t>
            </a:r>
          </a:p>
          <a:p>
            <a:pPr marL="419100">
              <a:lnSpc>
                <a:spcPts val="4420"/>
              </a:lnSpc>
            </a:pPr>
            <a:r>
              <a:rPr lang="en-US" sz="2400" dirty="0">
                <a:solidFill>
                  <a:srgbClr val="008000"/>
                </a:solidFill>
                <a:latin typeface="Inconsolata"/>
                <a:cs typeface="Inconsolata"/>
              </a:rPr>
              <a:t>    - create new directory /Users/username/chef-repo/</a:t>
            </a:r>
            <a:r>
              <a:rPr lang="en-US" sz="2400" dirty="0" smtClean="0">
                <a:solidFill>
                  <a:srgbClr val="008000"/>
                </a:solidFill>
                <a:latin typeface="Inconsolata"/>
                <a:cs typeface="Inconsolata"/>
              </a:rPr>
              <a:t>cookbooks/</a:t>
            </a:r>
            <a:r>
              <a:rPr lang="en-US" sz="2400" dirty="0" err="1">
                <a:solidFill>
                  <a:srgbClr val="008000"/>
                </a:solidFill>
                <a:latin typeface="Inconsolata"/>
                <a:cs typeface="Inconsolata"/>
              </a:rPr>
              <a:t>file_handler</a:t>
            </a:r>
            <a:r>
              <a:rPr lang="en-US" sz="2400" dirty="0">
                <a:solidFill>
                  <a:srgbClr val="008000"/>
                </a:solidFill>
                <a:latin typeface="Inconsolata"/>
                <a:cs typeface="Inconsolata"/>
              </a:rPr>
              <a:t>/files/default</a:t>
            </a:r>
          </a:p>
          <a:p>
            <a:pPr marL="419100">
              <a:lnSpc>
                <a:spcPts val="4420"/>
              </a:lnSpc>
            </a:pPr>
            <a:r>
              <a:rPr lang="en-US" sz="2400" dirty="0">
                <a:solidFill>
                  <a:schemeClr val="bg1"/>
                </a:solidFill>
                <a:latin typeface="Inconsolata"/>
                <a:cs typeface="Inconsolata"/>
              </a:rPr>
              <a:t>  * template</a:t>
            </a:r>
            <a:r>
              <a:rPr lang="en-US" sz="2400" dirty="0" smtClean="0">
                <a:solidFill>
                  <a:schemeClr val="bg1"/>
                </a:solidFill>
                <a:latin typeface="Inconsolata"/>
                <a:cs typeface="Inconsolata"/>
              </a:rPr>
              <a:t>[</a:t>
            </a:r>
            <a:r>
              <a:rPr lang="en-US" sz="2400" dirty="0">
                <a:solidFill>
                  <a:schemeClr val="bg1"/>
                </a:solidFill>
                <a:latin typeface="Inconsolata"/>
                <a:cs typeface="Inconsolata"/>
              </a:rPr>
              <a:t>/Users/username/chef-repo/cookbooks/</a:t>
            </a:r>
            <a:r>
              <a:rPr lang="en-US" sz="2400" dirty="0" err="1" smtClean="0">
                <a:solidFill>
                  <a:schemeClr val="bg1"/>
                </a:solidFill>
                <a:latin typeface="Inconsolata"/>
                <a:cs typeface="Inconsolata"/>
              </a:rPr>
              <a:t>file_handler</a:t>
            </a:r>
            <a:r>
              <a:rPr lang="en-US" sz="2400" dirty="0">
                <a:solidFill>
                  <a:schemeClr val="bg1"/>
                </a:solidFill>
                <a:latin typeface="Inconsolata"/>
                <a:cs typeface="Inconsolata"/>
              </a:rPr>
              <a:t>/files/default/</a:t>
            </a:r>
            <a:r>
              <a:rPr lang="en-US" sz="2400" dirty="0" err="1">
                <a:solidFill>
                  <a:schemeClr val="bg1"/>
                </a:solidFill>
                <a:latin typeface="Inconsolata"/>
                <a:cs typeface="Inconsolata"/>
              </a:rPr>
              <a:t>file_handler.rb</a:t>
            </a:r>
            <a:r>
              <a:rPr lang="en-US" sz="2400" dirty="0">
                <a:solidFill>
                  <a:schemeClr val="bg1"/>
                </a:solidFill>
                <a:latin typeface="Inconsolata"/>
                <a:cs typeface="Inconsolata"/>
              </a:rPr>
              <a:t>] action create</a:t>
            </a:r>
          </a:p>
          <a:p>
            <a:pPr marL="419100">
              <a:lnSpc>
                <a:spcPts val="4420"/>
              </a:lnSpc>
            </a:pPr>
            <a:r>
              <a:rPr lang="en-US" sz="2400" dirty="0">
                <a:solidFill>
                  <a:schemeClr val="bg1"/>
                </a:solidFill>
                <a:latin typeface="Inconsolata"/>
                <a:cs typeface="Inconsolata"/>
              </a:rPr>
              <a:t>    </a:t>
            </a:r>
            <a:r>
              <a:rPr lang="en-US" sz="2400" dirty="0">
                <a:solidFill>
                  <a:srgbClr val="008000"/>
                </a:solidFill>
                <a:latin typeface="Inconsolata"/>
                <a:cs typeface="Inconsolata"/>
              </a:rPr>
              <a:t>- create new file /Users/username/chef-repo/cookbooks/</a:t>
            </a:r>
            <a:r>
              <a:rPr lang="en-US" sz="2400" dirty="0" err="1" smtClean="0">
                <a:solidFill>
                  <a:srgbClr val="008000"/>
                </a:solidFill>
                <a:latin typeface="Inconsolata"/>
                <a:cs typeface="Inconsolata"/>
              </a:rPr>
              <a:t>file_handler</a:t>
            </a:r>
            <a:r>
              <a:rPr lang="en-US" sz="2400" dirty="0">
                <a:solidFill>
                  <a:srgbClr val="008000"/>
                </a:solidFill>
                <a:latin typeface="Inconsolata"/>
                <a:cs typeface="Inconsolata"/>
              </a:rPr>
              <a:t>/files/default/</a:t>
            </a:r>
            <a:r>
              <a:rPr lang="en-US" sz="2400" dirty="0" err="1">
                <a:solidFill>
                  <a:srgbClr val="008000"/>
                </a:solidFill>
                <a:latin typeface="Inconsolata"/>
                <a:cs typeface="Inconsolata"/>
              </a:rPr>
              <a:t>file_handler.rb</a:t>
            </a:r>
            <a:endParaRPr lang="en-US" sz="2400" dirty="0">
              <a:solidFill>
                <a:srgbClr val="008000"/>
              </a:solidFill>
              <a:latin typeface="Inconsolata"/>
              <a:cs typeface="Inconsolata"/>
            </a:endParaRPr>
          </a:p>
          <a:p>
            <a:pPr marL="419100">
              <a:lnSpc>
                <a:spcPts val="4420"/>
              </a:lnSpc>
            </a:pPr>
            <a:r>
              <a:rPr lang="en-US" sz="2400" dirty="0">
                <a:solidFill>
                  <a:srgbClr val="008000"/>
                </a:solidFill>
                <a:latin typeface="Inconsolata"/>
                <a:cs typeface="Inconsolata"/>
              </a:rPr>
              <a:t>    - update content in file /Users/username/chef-repo/cookbooks/</a:t>
            </a:r>
            <a:r>
              <a:rPr lang="en-US" sz="2400" dirty="0" err="1" smtClean="0">
                <a:solidFill>
                  <a:srgbClr val="008000"/>
                </a:solidFill>
                <a:latin typeface="Inconsolata"/>
                <a:cs typeface="Inconsolata"/>
              </a:rPr>
              <a:t>file_handler</a:t>
            </a:r>
            <a:r>
              <a:rPr lang="en-US" sz="2400" dirty="0">
                <a:solidFill>
                  <a:srgbClr val="008000"/>
                </a:solidFill>
                <a:latin typeface="Inconsolata"/>
                <a:cs typeface="Inconsolata"/>
              </a:rPr>
              <a:t>/files/default/</a:t>
            </a:r>
            <a:r>
              <a:rPr lang="en-US" sz="2400" dirty="0" err="1">
                <a:solidFill>
                  <a:srgbClr val="008000"/>
                </a:solidFill>
                <a:latin typeface="Inconsolata"/>
                <a:cs typeface="Inconsolata"/>
              </a:rPr>
              <a:t>file_handler.rb</a:t>
            </a:r>
            <a:r>
              <a:rPr lang="en-US" sz="2400" dirty="0">
                <a:solidFill>
                  <a:srgbClr val="008000"/>
                </a:solidFill>
                <a:latin typeface="Inconsolata"/>
                <a:cs typeface="Inconsolata"/>
              </a:rPr>
              <a:t> from none to </a:t>
            </a:r>
            <a:r>
              <a:rPr lang="en-US" sz="2400" dirty="0" smtClean="0">
                <a:solidFill>
                  <a:srgbClr val="008000"/>
                </a:solidFill>
                <a:latin typeface="Inconsolata"/>
                <a:cs typeface="Inconsolata"/>
              </a:rPr>
              <a:t>e3b0c4</a:t>
            </a:r>
          </a:p>
          <a:p>
            <a:pPr marL="419100">
              <a:lnSpc>
                <a:spcPts val="4420"/>
              </a:lnSpc>
            </a:pPr>
            <a:endParaRPr lang="en-US" sz="2400" dirty="0">
              <a:solidFill>
                <a:srgbClr val="008000"/>
              </a:solidFill>
              <a:latin typeface="Inconsolata"/>
              <a:cs typeface="Inconsolata"/>
            </a:endParaRPr>
          </a:p>
        </p:txBody>
      </p:sp>
    </p:spTree>
    <p:extLst>
      <p:ext uri="{BB962C8B-B14F-4D97-AF65-F5344CB8AC3E}">
        <p14:creationId xmlns:p14="http://schemas.microsoft.com/office/powerpoint/2010/main" val="4142167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/>
          <p:nvPr/>
        </p:nvSpPr>
        <p:spPr>
          <a:xfrm>
            <a:off x="838200" y="2387600"/>
            <a:ext cx="14630400" cy="3327400"/>
          </a:xfrm>
          <a:custGeom>
            <a:avLst/>
            <a:gdLst/>
            <a:ahLst/>
            <a:cxnLst/>
            <a:rect l="l" t="t" r="r" b="b"/>
            <a:pathLst>
              <a:path w="14630400" h="3327400">
                <a:moveTo>
                  <a:pt x="0" y="0"/>
                </a:moveTo>
                <a:lnTo>
                  <a:pt x="14630400" y="0"/>
                </a:lnTo>
                <a:lnTo>
                  <a:pt x="14630400" y="3327400"/>
                </a:lnTo>
                <a:lnTo>
                  <a:pt x="0" y="33274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object 52"/>
          <p:cNvSpPr txBox="1"/>
          <p:nvPr/>
        </p:nvSpPr>
        <p:spPr>
          <a:xfrm>
            <a:off x="838200" y="2387600"/>
            <a:ext cx="14630400" cy="3046988"/>
          </a:xfrm>
          <a:prstGeom prst="rect">
            <a:avLst/>
          </a:prstGeom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r>
              <a:rPr lang="en-US" sz="2800" dirty="0" smtClean="0">
                <a:latin typeface="Courier"/>
                <a:cs typeface="Courier"/>
              </a:rPr>
              <a:t>module </a:t>
            </a:r>
            <a:r>
              <a:rPr lang="en-US" sz="2800" dirty="0" err="1" smtClean="0">
                <a:latin typeface="Courier"/>
                <a:cs typeface="Courier"/>
              </a:rPr>
              <a:t>CompanyName</a:t>
            </a:r>
            <a:endParaRPr lang="en-US" sz="2800" dirty="0" smtClean="0">
              <a:latin typeface="Courier"/>
              <a:cs typeface="Courier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lang="en-US" sz="2800" dirty="0">
                <a:latin typeface="Courier"/>
                <a:cs typeface="Courier"/>
              </a:rPr>
              <a:t> </a:t>
            </a:r>
            <a:r>
              <a:rPr lang="en-US" sz="2800" dirty="0" smtClean="0">
                <a:latin typeface="Courier"/>
                <a:cs typeface="Courier"/>
              </a:rPr>
              <a:t> class </a:t>
            </a:r>
            <a:r>
              <a:rPr lang="en-US" sz="2800" dirty="0" err="1" smtClean="0">
                <a:latin typeface="Courier"/>
                <a:cs typeface="Courier"/>
              </a:rPr>
              <a:t>FileHandler</a:t>
            </a:r>
            <a:r>
              <a:rPr lang="en-US" sz="2800" dirty="0" smtClean="0">
                <a:latin typeface="Courier"/>
                <a:cs typeface="Courier"/>
              </a:rPr>
              <a:t> &lt; Chef::Handler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lang="en-US" sz="2800" dirty="0" smtClean="0">
                <a:latin typeface="Courier"/>
                <a:cs typeface="Courier"/>
              </a:rPr>
              <a:t>    </a:t>
            </a:r>
            <a:r>
              <a:rPr lang="en-US" sz="2800" dirty="0" err="1" smtClean="0">
                <a:latin typeface="Courier"/>
                <a:cs typeface="Courier"/>
              </a:rPr>
              <a:t>def</a:t>
            </a:r>
            <a:r>
              <a:rPr lang="en-US" sz="2800" dirty="0" smtClean="0">
                <a:latin typeface="Courier"/>
                <a:cs typeface="Courier"/>
              </a:rPr>
              <a:t> report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lang="en-US" sz="2800" dirty="0">
                <a:latin typeface="Courier"/>
                <a:cs typeface="Courier"/>
              </a:rPr>
              <a:t> </a:t>
            </a:r>
            <a:r>
              <a:rPr lang="en-US" sz="2800" dirty="0" smtClean="0">
                <a:latin typeface="Courier"/>
                <a:cs typeface="Courier"/>
              </a:rPr>
              <a:t>     # TODO: write the report handling</a:t>
            </a:r>
            <a:endParaRPr lang="en-US" sz="2800" dirty="0">
              <a:latin typeface="Courier"/>
              <a:cs typeface="Courier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lang="en-US" sz="2800" dirty="0" smtClean="0">
                <a:latin typeface="Courier"/>
                <a:cs typeface="Courier"/>
              </a:rPr>
              <a:t>    end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lang="en-US" sz="2800" dirty="0">
                <a:latin typeface="Courier"/>
                <a:cs typeface="Courier"/>
              </a:rPr>
              <a:t> </a:t>
            </a:r>
            <a:r>
              <a:rPr lang="en-US" sz="2800" dirty="0" smtClean="0">
                <a:latin typeface="Courier"/>
                <a:cs typeface="Courier"/>
              </a:rPr>
              <a:t> end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lang="en-US" sz="2800" dirty="0" smtClean="0">
                <a:latin typeface="Courier"/>
                <a:cs typeface="Courier"/>
              </a:rPr>
              <a:t>end</a:t>
            </a:r>
            <a:endParaRPr lang="en-US" sz="2800" dirty="0">
              <a:latin typeface="Courier"/>
              <a:cs typeface="Courier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383704" y="1803400"/>
            <a:ext cx="1732914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IN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3334749" y="1803400"/>
            <a:ext cx="1208405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b="1" baseline="-4340" dirty="0">
                <a:latin typeface="Courier New"/>
                <a:cs typeface="Courier New"/>
              </a:rPr>
              <a:t>EDITOR:</a:t>
            </a:r>
            <a:r>
              <a:rPr sz="4800" b="1" spc="-1604" baseline="-434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..</a:t>
            </a:r>
            <a:r>
              <a:rPr sz="2400" dirty="0" smtClean="0">
                <a:latin typeface="Courier New"/>
                <a:cs typeface="Courier New"/>
              </a:rPr>
              <a:t>/</a:t>
            </a:r>
            <a:r>
              <a:rPr lang="en-US" sz="2400" dirty="0" smtClean="0">
                <a:latin typeface="Courier New"/>
                <a:cs typeface="Courier New"/>
              </a:rPr>
              <a:t>file_handler</a:t>
            </a:r>
            <a:r>
              <a:rPr sz="2400" dirty="0" smtClean="0">
                <a:latin typeface="Courier New"/>
                <a:cs typeface="Courier New"/>
              </a:rPr>
              <a:t>/</a:t>
            </a:r>
            <a:r>
              <a:rPr sz="2400" dirty="0">
                <a:latin typeface="Courier New"/>
                <a:cs typeface="Courier New"/>
              </a:rPr>
              <a:t>files/</a:t>
            </a:r>
            <a:r>
              <a:rPr sz="2400" dirty="0" smtClean="0">
                <a:latin typeface="Courier New"/>
                <a:cs typeface="Courier New"/>
              </a:rPr>
              <a:t>default/</a:t>
            </a:r>
            <a:r>
              <a:rPr lang="en-US" sz="2400" dirty="0" smtClean="0">
                <a:latin typeface="Courier New"/>
                <a:cs typeface="Courier New"/>
              </a:rPr>
              <a:t>file_handler.rb</a:t>
            </a:r>
            <a:endParaRPr sz="2400" dirty="0">
              <a:latin typeface="Courier New"/>
              <a:cs typeface="Courier New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812800" y="6705600"/>
            <a:ext cx="14630400" cy="19981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6050" indent="-133350">
              <a:lnSpc>
                <a:spcPts val="3890"/>
              </a:lnSpc>
            </a:pPr>
            <a:r>
              <a:rPr sz="6300" baseline="-3968" dirty="0" smtClean="0">
                <a:solidFill>
                  <a:srgbClr val="F45200"/>
                </a:solidFill>
                <a:latin typeface="Arial"/>
                <a:cs typeface="Arial"/>
              </a:rPr>
              <a:t>•</a:t>
            </a:r>
            <a:r>
              <a:rPr sz="3350" dirty="0">
                <a:latin typeface="Arial"/>
                <a:cs typeface="Arial"/>
              </a:rPr>
              <a:t>T</a:t>
            </a:r>
            <a:r>
              <a:rPr sz="3350" spc="5" dirty="0">
                <a:latin typeface="Arial"/>
                <a:cs typeface="Arial"/>
              </a:rPr>
              <a:t>he</a:t>
            </a:r>
            <a:r>
              <a:rPr sz="3350" dirty="0">
                <a:latin typeface="Arial"/>
                <a:cs typeface="Arial"/>
              </a:rPr>
              <a:t> </a:t>
            </a:r>
            <a:r>
              <a:rPr sz="3350" spc="5" dirty="0">
                <a:latin typeface="Arial"/>
                <a:cs typeface="Arial"/>
              </a:rPr>
              <a:t>modu</a:t>
            </a:r>
            <a:r>
              <a:rPr sz="3350" dirty="0">
                <a:latin typeface="Arial"/>
                <a:cs typeface="Arial"/>
              </a:rPr>
              <a:t>l</a:t>
            </a:r>
            <a:r>
              <a:rPr sz="3350" spc="5" dirty="0">
                <a:latin typeface="Arial"/>
                <a:cs typeface="Arial"/>
              </a:rPr>
              <a:t>e</a:t>
            </a:r>
            <a:r>
              <a:rPr sz="3350" dirty="0">
                <a:latin typeface="Arial"/>
                <a:cs typeface="Arial"/>
              </a:rPr>
              <a:t> </a:t>
            </a:r>
            <a:r>
              <a:rPr sz="3350" spc="5" dirty="0">
                <a:latin typeface="Arial"/>
                <a:cs typeface="Arial"/>
              </a:rPr>
              <a:t>and</a:t>
            </a:r>
            <a:r>
              <a:rPr sz="3350" dirty="0">
                <a:latin typeface="Arial"/>
                <a:cs typeface="Arial"/>
              </a:rPr>
              <a:t> cla</a:t>
            </a:r>
            <a:r>
              <a:rPr sz="3350" spc="5" dirty="0">
                <a:latin typeface="Arial"/>
                <a:cs typeface="Arial"/>
              </a:rPr>
              <a:t>ss</a:t>
            </a:r>
            <a:r>
              <a:rPr sz="3350" dirty="0">
                <a:latin typeface="Arial"/>
                <a:cs typeface="Arial"/>
              </a:rPr>
              <a:t> </a:t>
            </a:r>
            <a:r>
              <a:rPr sz="3350" spc="5" dirty="0">
                <a:latin typeface="Arial"/>
                <a:cs typeface="Arial"/>
              </a:rPr>
              <a:t>ma</a:t>
            </a:r>
            <a:r>
              <a:rPr sz="3350" spc="-5" dirty="0">
                <a:latin typeface="Arial"/>
                <a:cs typeface="Arial"/>
              </a:rPr>
              <a:t>t</a:t>
            </a:r>
            <a:r>
              <a:rPr sz="3350" spc="5" dirty="0">
                <a:latin typeface="Arial"/>
                <a:cs typeface="Arial"/>
              </a:rPr>
              <a:t>ch</a:t>
            </a:r>
            <a:r>
              <a:rPr sz="3350" dirty="0">
                <a:latin typeface="Arial"/>
                <a:cs typeface="Arial"/>
              </a:rPr>
              <a:t> </a:t>
            </a:r>
            <a:r>
              <a:rPr sz="3350" spc="5" dirty="0">
                <a:latin typeface="Arial"/>
                <a:cs typeface="Arial"/>
              </a:rPr>
              <a:t>wha</a:t>
            </a:r>
            <a:r>
              <a:rPr sz="3350" dirty="0">
                <a:latin typeface="Arial"/>
                <a:cs typeface="Arial"/>
              </a:rPr>
              <a:t>t </a:t>
            </a:r>
            <a:r>
              <a:rPr sz="3350" spc="5" dirty="0">
                <a:latin typeface="Arial"/>
                <a:cs typeface="Arial"/>
              </a:rPr>
              <a:t>we</a:t>
            </a:r>
            <a:r>
              <a:rPr sz="3350" dirty="0">
                <a:latin typeface="Arial"/>
                <a:cs typeface="Arial"/>
              </a:rPr>
              <a:t> </a:t>
            </a:r>
            <a:r>
              <a:rPr sz="3350" spc="5" dirty="0">
                <a:latin typeface="Arial"/>
                <a:cs typeface="Arial"/>
              </a:rPr>
              <a:t>de</a:t>
            </a:r>
            <a:r>
              <a:rPr sz="3350" spc="-5" dirty="0">
                <a:latin typeface="Arial"/>
                <a:cs typeface="Arial"/>
              </a:rPr>
              <a:t>f</a:t>
            </a:r>
            <a:r>
              <a:rPr sz="3350" dirty="0">
                <a:latin typeface="Arial"/>
                <a:cs typeface="Arial"/>
              </a:rPr>
              <a:t>i</a:t>
            </a:r>
            <a:r>
              <a:rPr sz="3350" spc="5" dirty="0">
                <a:latin typeface="Arial"/>
                <a:cs typeface="Arial"/>
              </a:rPr>
              <a:t>ned</a:t>
            </a:r>
            <a:r>
              <a:rPr sz="3350" dirty="0">
                <a:latin typeface="Arial"/>
                <a:cs typeface="Arial"/>
              </a:rPr>
              <a:t> </a:t>
            </a:r>
            <a:r>
              <a:rPr sz="3350" spc="5" dirty="0">
                <a:latin typeface="Arial"/>
                <a:cs typeface="Arial"/>
              </a:rPr>
              <a:t>as</a:t>
            </a:r>
            <a:r>
              <a:rPr sz="3350" dirty="0">
                <a:latin typeface="Arial"/>
                <a:cs typeface="Arial"/>
              </a:rPr>
              <a:t> </a:t>
            </a:r>
            <a:r>
              <a:rPr sz="3350" spc="-5" dirty="0">
                <a:latin typeface="Arial"/>
                <a:cs typeface="Arial"/>
              </a:rPr>
              <a:t>t</a:t>
            </a:r>
            <a:r>
              <a:rPr sz="3350" spc="5" dirty="0">
                <a:latin typeface="Arial"/>
                <a:cs typeface="Arial"/>
              </a:rPr>
              <a:t>he</a:t>
            </a:r>
            <a:r>
              <a:rPr sz="3350" dirty="0">
                <a:latin typeface="Arial"/>
                <a:cs typeface="Arial"/>
              </a:rPr>
              <a:t> </a:t>
            </a:r>
            <a:r>
              <a:rPr sz="3350" spc="5" dirty="0">
                <a:latin typeface="Arial"/>
                <a:cs typeface="Arial"/>
              </a:rPr>
              <a:t>name</a:t>
            </a:r>
            <a:r>
              <a:rPr sz="3350" dirty="0">
                <a:latin typeface="Arial"/>
                <a:cs typeface="Arial"/>
              </a:rPr>
              <a:t> </a:t>
            </a:r>
            <a:r>
              <a:rPr sz="3350" spc="5" dirty="0">
                <a:latin typeface="Arial"/>
                <a:cs typeface="Arial"/>
              </a:rPr>
              <a:t>o</a:t>
            </a:r>
            <a:r>
              <a:rPr sz="3350" dirty="0">
                <a:latin typeface="Arial"/>
                <a:cs typeface="Arial"/>
              </a:rPr>
              <a:t>f </a:t>
            </a:r>
            <a:r>
              <a:rPr sz="3350" spc="-5" dirty="0">
                <a:latin typeface="Arial"/>
                <a:cs typeface="Arial"/>
              </a:rPr>
              <a:t>t</a:t>
            </a:r>
            <a:r>
              <a:rPr sz="3350" spc="5" dirty="0">
                <a:latin typeface="Arial"/>
                <a:cs typeface="Arial"/>
              </a:rPr>
              <a:t>he</a:t>
            </a:r>
            <a:r>
              <a:rPr sz="3350" dirty="0">
                <a:latin typeface="Arial"/>
                <a:cs typeface="Arial"/>
              </a:rPr>
              <a:t> </a:t>
            </a:r>
            <a:r>
              <a:rPr sz="3350" spc="5" dirty="0" smtClean="0">
                <a:latin typeface="Arial"/>
                <a:cs typeface="Arial"/>
              </a:rPr>
              <a:t>che</a:t>
            </a:r>
            <a:r>
              <a:rPr sz="3350" spc="-5" dirty="0" smtClean="0">
                <a:latin typeface="Arial"/>
                <a:cs typeface="Arial"/>
              </a:rPr>
              <a:t>f</a:t>
            </a:r>
            <a:r>
              <a:rPr sz="3350" spc="5" dirty="0" smtClean="0">
                <a:latin typeface="Arial"/>
                <a:cs typeface="Arial"/>
              </a:rPr>
              <a:t>_hand</a:t>
            </a:r>
            <a:r>
              <a:rPr sz="3350" dirty="0" smtClean="0">
                <a:latin typeface="Arial"/>
                <a:cs typeface="Arial"/>
              </a:rPr>
              <a:t>l</a:t>
            </a:r>
            <a:r>
              <a:rPr sz="3350" spc="5" dirty="0" smtClean="0">
                <a:latin typeface="Arial"/>
                <a:cs typeface="Arial"/>
              </a:rPr>
              <a:t>e</a:t>
            </a:r>
            <a:r>
              <a:rPr sz="3350" dirty="0" smtClean="0">
                <a:latin typeface="Arial"/>
                <a:cs typeface="Arial"/>
              </a:rPr>
              <a:t>r</a:t>
            </a:r>
            <a:r>
              <a:rPr lang="en-US" sz="3350" dirty="0" smtClean="0">
                <a:latin typeface="Arial"/>
                <a:cs typeface="Arial"/>
              </a:rPr>
              <a:t> </a:t>
            </a:r>
            <a:r>
              <a:rPr sz="3350" dirty="0" smtClean="0">
                <a:latin typeface="Arial"/>
                <a:cs typeface="Arial"/>
              </a:rPr>
              <a:t>i</a:t>
            </a:r>
            <a:r>
              <a:rPr sz="3350" spc="5" dirty="0" smtClean="0">
                <a:latin typeface="Arial"/>
                <a:cs typeface="Arial"/>
              </a:rPr>
              <a:t>n </a:t>
            </a:r>
            <a:r>
              <a:rPr sz="3350" spc="-5" dirty="0">
                <a:latin typeface="Arial"/>
                <a:cs typeface="Arial"/>
              </a:rPr>
              <a:t>t</a:t>
            </a:r>
            <a:r>
              <a:rPr sz="3350" spc="5" dirty="0">
                <a:latin typeface="Arial"/>
                <a:cs typeface="Arial"/>
              </a:rPr>
              <a:t>he</a:t>
            </a:r>
            <a:r>
              <a:rPr sz="3350" dirty="0">
                <a:latin typeface="Arial"/>
                <a:cs typeface="Arial"/>
              </a:rPr>
              <a:t> </a:t>
            </a:r>
            <a:r>
              <a:rPr sz="3350" dirty="0" smtClean="0">
                <a:latin typeface="Arial"/>
                <a:cs typeface="Arial"/>
              </a:rPr>
              <a:t>recipe</a:t>
            </a:r>
            <a:endParaRPr lang="en-US" sz="3350" dirty="0">
              <a:latin typeface="Arial"/>
              <a:cs typeface="Arial"/>
            </a:endParaRPr>
          </a:p>
          <a:p>
            <a:pPr marL="146050" indent="-133350">
              <a:lnSpc>
                <a:spcPts val="3890"/>
              </a:lnSpc>
            </a:pPr>
            <a:r>
              <a:rPr lang="en-US" sz="6300" baseline="-3968" dirty="0" smtClean="0">
                <a:solidFill>
                  <a:srgbClr val="F45200"/>
                </a:solidFill>
                <a:latin typeface="Arial"/>
                <a:cs typeface="Arial"/>
              </a:rPr>
              <a:t>•</a:t>
            </a:r>
            <a:r>
              <a:rPr lang="en-US" sz="3350" dirty="0">
                <a:latin typeface="Arial"/>
                <a:cs typeface="Arial"/>
              </a:rPr>
              <a:t>All </a:t>
            </a:r>
            <a:r>
              <a:rPr lang="en-US" sz="3350" spc="5" dirty="0">
                <a:latin typeface="Arial"/>
                <a:cs typeface="Arial"/>
              </a:rPr>
              <a:t>cu</a:t>
            </a:r>
            <a:r>
              <a:rPr lang="en-US" sz="3350" dirty="0">
                <a:latin typeface="Arial"/>
                <a:cs typeface="Arial"/>
              </a:rPr>
              <a:t>s</a:t>
            </a:r>
            <a:r>
              <a:rPr lang="en-US" sz="3350" spc="-5" dirty="0">
                <a:latin typeface="Arial"/>
                <a:cs typeface="Arial"/>
              </a:rPr>
              <a:t>t</a:t>
            </a:r>
            <a:r>
              <a:rPr lang="en-US" sz="3350" spc="5" dirty="0">
                <a:latin typeface="Arial"/>
                <a:cs typeface="Arial"/>
              </a:rPr>
              <a:t>om</a:t>
            </a:r>
            <a:r>
              <a:rPr lang="en-US" sz="3350" dirty="0">
                <a:latin typeface="Arial"/>
                <a:cs typeface="Arial"/>
              </a:rPr>
              <a:t> </a:t>
            </a:r>
            <a:r>
              <a:rPr lang="en-US" sz="3350" spc="5" dirty="0">
                <a:latin typeface="Arial"/>
                <a:cs typeface="Arial"/>
              </a:rPr>
              <a:t>excep</a:t>
            </a:r>
            <a:r>
              <a:rPr lang="en-US" sz="3350" spc="-5" dirty="0">
                <a:latin typeface="Arial"/>
                <a:cs typeface="Arial"/>
              </a:rPr>
              <a:t>t</a:t>
            </a:r>
            <a:r>
              <a:rPr lang="en-US" sz="3350" dirty="0">
                <a:latin typeface="Arial"/>
                <a:cs typeface="Arial"/>
              </a:rPr>
              <a:t>i</a:t>
            </a:r>
            <a:r>
              <a:rPr lang="en-US" sz="3350" spc="5" dirty="0">
                <a:latin typeface="Arial"/>
                <a:cs typeface="Arial"/>
              </a:rPr>
              <a:t>on</a:t>
            </a:r>
            <a:r>
              <a:rPr lang="en-US" sz="3350" dirty="0">
                <a:latin typeface="Arial"/>
                <a:cs typeface="Arial"/>
              </a:rPr>
              <a:t> </a:t>
            </a:r>
            <a:r>
              <a:rPr lang="en-US" sz="3350" spc="5" dirty="0">
                <a:latin typeface="Arial"/>
                <a:cs typeface="Arial"/>
              </a:rPr>
              <a:t>and</a:t>
            </a:r>
            <a:r>
              <a:rPr lang="en-US" sz="3350" dirty="0">
                <a:latin typeface="Arial"/>
                <a:cs typeface="Arial"/>
              </a:rPr>
              <a:t> </a:t>
            </a:r>
            <a:r>
              <a:rPr lang="en-US" sz="3350" spc="5" dirty="0">
                <a:latin typeface="Arial"/>
                <a:cs typeface="Arial"/>
              </a:rPr>
              <a:t>repo</a:t>
            </a:r>
            <a:r>
              <a:rPr lang="en-US" sz="3350" dirty="0">
                <a:latin typeface="Arial"/>
                <a:cs typeface="Arial"/>
              </a:rPr>
              <a:t>rt </a:t>
            </a:r>
            <a:r>
              <a:rPr lang="en-US" sz="3350" spc="5" dirty="0">
                <a:latin typeface="Arial"/>
                <a:cs typeface="Arial"/>
              </a:rPr>
              <a:t>hand</a:t>
            </a:r>
            <a:r>
              <a:rPr lang="en-US" sz="3350" dirty="0">
                <a:latin typeface="Arial"/>
                <a:cs typeface="Arial"/>
              </a:rPr>
              <a:t>l</a:t>
            </a:r>
            <a:r>
              <a:rPr lang="en-US" sz="3350" spc="5" dirty="0">
                <a:latin typeface="Arial"/>
                <a:cs typeface="Arial"/>
              </a:rPr>
              <a:t>e</a:t>
            </a:r>
            <a:r>
              <a:rPr lang="en-US" sz="3350" dirty="0">
                <a:latin typeface="Arial"/>
                <a:cs typeface="Arial"/>
              </a:rPr>
              <a:t>rs </a:t>
            </a:r>
            <a:r>
              <a:rPr lang="en-US" sz="3350" spc="5" dirty="0" smtClean="0">
                <a:latin typeface="Arial"/>
                <a:cs typeface="Arial"/>
              </a:rPr>
              <a:t>mu</a:t>
            </a:r>
            <a:r>
              <a:rPr lang="en-US" sz="3350" dirty="0" smtClean="0">
                <a:latin typeface="Arial"/>
                <a:cs typeface="Arial"/>
              </a:rPr>
              <a:t>st </a:t>
            </a:r>
            <a:r>
              <a:rPr lang="en-US" sz="3350" spc="5" dirty="0">
                <a:latin typeface="Arial"/>
                <a:cs typeface="Arial"/>
              </a:rPr>
              <a:t>be</a:t>
            </a:r>
            <a:r>
              <a:rPr lang="en-US" sz="3350" dirty="0">
                <a:latin typeface="Arial"/>
                <a:cs typeface="Arial"/>
              </a:rPr>
              <a:t> </a:t>
            </a:r>
            <a:r>
              <a:rPr lang="en-US" sz="3350" spc="5" dirty="0">
                <a:latin typeface="Arial"/>
                <a:cs typeface="Arial"/>
              </a:rPr>
              <a:t>a</a:t>
            </a:r>
            <a:r>
              <a:rPr lang="en-US" sz="3350" dirty="0">
                <a:latin typeface="Arial"/>
                <a:cs typeface="Arial"/>
              </a:rPr>
              <a:t> </a:t>
            </a:r>
            <a:r>
              <a:rPr lang="en-US" sz="3350" spc="5" dirty="0">
                <a:latin typeface="Arial"/>
                <a:cs typeface="Arial"/>
              </a:rPr>
              <a:t>subclass</a:t>
            </a:r>
            <a:r>
              <a:rPr lang="en-US" sz="3350" dirty="0">
                <a:latin typeface="Arial"/>
                <a:cs typeface="Arial"/>
              </a:rPr>
              <a:t> </a:t>
            </a:r>
            <a:r>
              <a:rPr lang="en-US" sz="3350" spc="5" dirty="0">
                <a:latin typeface="Arial"/>
                <a:cs typeface="Arial"/>
              </a:rPr>
              <a:t>o</a:t>
            </a:r>
            <a:r>
              <a:rPr lang="en-US" sz="3350" dirty="0">
                <a:latin typeface="Arial"/>
                <a:cs typeface="Arial"/>
              </a:rPr>
              <a:t>f </a:t>
            </a:r>
            <a:r>
              <a:rPr lang="en-US" sz="3350" spc="-5" dirty="0">
                <a:latin typeface="Arial"/>
                <a:cs typeface="Arial"/>
              </a:rPr>
              <a:t>t</a:t>
            </a:r>
            <a:r>
              <a:rPr lang="en-US" sz="3350" spc="5" dirty="0">
                <a:latin typeface="Arial"/>
                <a:cs typeface="Arial"/>
              </a:rPr>
              <a:t>he</a:t>
            </a:r>
            <a:r>
              <a:rPr lang="en-US" sz="3350" dirty="0">
                <a:latin typeface="Arial"/>
                <a:cs typeface="Arial"/>
              </a:rPr>
              <a:t> </a:t>
            </a:r>
            <a:r>
              <a:rPr lang="en-US" sz="3350" b="1" spc="5" dirty="0">
                <a:latin typeface="Courier New"/>
                <a:cs typeface="Courier New"/>
              </a:rPr>
              <a:t>Chef::Handler</a:t>
            </a:r>
            <a:r>
              <a:rPr lang="en-US" sz="3350" b="1" spc="-1080" dirty="0">
                <a:latin typeface="Courier New"/>
                <a:cs typeface="Courier New"/>
              </a:rPr>
              <a:t> </a:t>
            </a:r>
            <a:r>
              <a:rPr lang="en-US" sz="3350" dirty="0">
                <a:latin typeface="Arial"/>
                <a:cs typeface="Arial"/>
              </a:rPr>
              <a:t>class</a:t>
            </a:r>
            <a:r>
              <a:rPr lang="en-US" sz="3350" dirty="0" smtClean="0">
                <a:latin typeface="Arial"/>
                <a:cs typeface="Arial"/>
              </a:rPr>
              <a:t>.</a:t>
            </a:r>
            <a:endParaRPr lang="en-US" sz="3350" dirty="0">
              <a:latin typeface="Arial"/>
              <a:cs typeface="Arial"/>
            </a:endParaRPr>
          </a:p>
        </p:txBody>
      </p:sp>
      <p:sp>
        <p:nvSpPr>
          <p:cNvPr id="58" name="object 5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57" name="object 57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spc="-135" dirty="0"/>
              <a:t>W</a:t>
            </a:r>
            <a:r>
              <a:rPr dirty="0"/>
              <a:t>r</a:t>
            </a:r>
            <a:r>
              <a:rPr spc="-10" dirty="0"/>
              <a:t>i</a:t>
            </a:r>
            <a:r>
              <a:rPr dirty="0"/>
              <a:t>te</a:t>
            </a:r>
            <a:r>
              <a:rPr spc="-5" dirty="0"/>
              <a:t> t</a:t>
            </a:r>
            <a:r>
              <a:rPr spc="-10" dirty="0"/>
              <a:t>h</a:t>
            </a:r>
            <a:r>
              <a:rPr dirty="0"/>
              <a:t>e</a:t>
            </a:r>
            <a:r>
              <a:rPr spc="-5" dirty="0"/>
              <a:t> </a:t>
            </a:r>
            <a:r>
              <a:rPr lang="en-US" spc="-10" dirty="0"/>
              <a:t>H</a:t>
            </a:r>
            <a:r>
              <a:rPr dirty="0" smtClean="0"/>
              <a:t>a</a:t>
            </a:r>
            <a:r>
              <a:rPr spc="-10" dirty="0" smtClean="0"/>
              <a:t>ndl</a:t>
            </a:r>
            <a:r>
              <a:rPr dirty="0" smtClean="0"/>
              <a:t>er</a:t>
            </a:r>
            <a:endParaRPr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1743666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70" h="95884">
                <a:moveTo>
                  <a:pt x="639315" y="0"/>
                </a:moveTo>
                <a:lnTo>
                  <a:pt x="38927" y="808"/>
                </a:lnTo>
                <a:lnTo>
                  <a:pt x="7183" y="23740"/>
                </a:lnTo>
                <a:lnTo>
                  <a:pt x="0" y="52934"/>
                </a:lnTo>
                <a:lnTo>
                  <a:pt x="3538" y="66665"/>
                </a:lnTo>
                <a:lnTo>
                  <a:pt x="10726" y="78476"/>
                </a:lnTo>
                <a:lnTo>
                  <a:pt x="20915" y="87718"/>
                </a:lnTo>
                <a:lnTo>
                  <a:pt x="33457" y="93740"/>
                </a:lnTo>
                <a:lnTo>
                  <a:pt x="47703" y="95892"/>
                </a:lnTo>
                <a:lnTo>
                  <a:pt x="639315" y="95892"/>
                </a:lnTo>
                <a:lnTo>
                  <a:pt x="679849" y="72144"/>
                </a:lnTo>
                <a:lnTo>
                  <a:pt x="687029" y="42949"/>
                </a:lnTo>
                <a:lnTo>
                  <a:pt x="683489" y="29221"/>
                </a:lnTo>
                <a:lnTo>
                  <a:pt x="676299" y="17412"/>
                </a:lnTo>
                <a:lnTo>
                  <a:pt x="666109" y="8172"/>
                </a:lnTo>
                <a:lnTo>
                  <a:pt x="653565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L</a:t>
            </a:r>
            <a:r>
              <a:rPr dirty="0"/>
              <a:t>ess</a:t>
            </a:r>
            <a:r>
              <a:rPr spc="-10" dirty="0"/>
              <a:t>o</a:t>
            </a:r>
            <a:r>
              <a:rPr spc="-5" dirty="0"/>
              <a:t>n </a:t>
            </a:r>
            <a:r>
              <a:rPr spc="-10" dirty="0"/>
              <a:t>Obj</a:t>
            </a:r>
            <a:r>
              <a:rPr dirty="0"/>
              <a:t>ec</a:t>
            </a:r>
            <a:r>
              <a:rPr spc="-5" dirty="0"/>
              <a:t>t</a:t>
            </a:r>
            <a:r>
              <a:rPr spc="-10" dirty="0"/>
              <a:t>i</a:t>
            </a:r>
            <a:r>
              <a:rPr dirty="0"/>
              <a:t>ves</a:t>
            </a:r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787400" y="1922306"/>
            <a:ext cx="13046075" cy="403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5" dirty="0">
                <a:latin typeface="Arial"/>
                <a:cs typeface="Arial"/>
              </a:rPr>
              <a:t>A</a:t>
            </a:r>
            <a:r>
              <a:rPr sz="4800" spc="-10" dirty="0">
                <a:latin typeface="Arial"/>
                <a:cs typeface="Arial"/>
              </a:rPr>
              <a:t>ft</a:t>
            </a:r>
            <a:r>
              <a:rPr sz="4800" dirty="0">
                <a:latin typeface="Arial"/>
                <a:cs typeface="Arial"/>
              </a:rPr>
              <a:t>er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comple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lesson</a:t>
            </a:r>
            <a:r>
              <a:rPr sz="4800" spc="-5" dirty="0">
                <a:latin typeface="Arial"/>
                <a:cs typeface="Arial"/>
              </a:rPr>
              <a:t>, </a:t>
            </a:r>
            <a:r>
              <a:rPr sz="4800" dirty="0">
                <a:latin typeface="Arial"/>
                <a:cs typeface="Arial"/>
              </a:rPr>
              <a:t>you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will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able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dirty="0">
                <a:latin typeface="Arial"/>
                <a:cs typeface="Arial"/>
              </a:rPr>
              <a:t>Describe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handlers</a:t>
            </a: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spc="-95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ri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cu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om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repo</a:t>
            </a:r>
            <a:r>
              <a:rPr sz="4800" spc="-5" dirty="0">
                <a:latin typeface="Arial"/>
                <a:cs typeface="Arial"/>
              </a:rPr>
              <a:t>rt </a:t>
            </a:r>
            <a:r>
              <a:rPr sz="4800" dirty="0">
                <a:latin typeface="Arial"/>
                <a:cs typeface="Arial"/>
              </a:rPr>
              <a:t>handlers</a:t>
            </a: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dirty="0">
                <a:latin typeface="Arial"/>
                <a:cs typeface="Arial"/>
              </a:rPr>
              <a:t>Di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ribu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handlers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nodes</a:t>
            </a: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dirty="0">
                <a:latin typeface="Arial"/>
                <a:cs typeface="Arial"/>
              </a:rPr>
              <a:t>Con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igure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use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cu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om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handlers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/>
          <p:nvPr/>
        </p:nvSpPr>
        <p:spPr>
          <a:xfrm>
            <a:off x="838200" y="2387600"/>
            <a:ext cx="14630400" cy="3327400"/>
          </a:xfrm>
          <a:custGeom>
            <a:avLst/>
            <a:gdLst/>
            <a:ahLst/>
            <a:cxnLst/>
            <a:rect l="l" t="t" r="r" b="b"/>
            <a:pathLst>
              <a:path w="14630400" h="3327400">
                <a:moveTo>
                  <a:pt x="0" y="0"/>
                </a:moveTo>
                <a:lnTo>
                  <a:pt x="14630400" y="0"/>
                </a:lnTo>
                <a:lnTo>
                  <a:pt x="14630400" y="3327400"/>
                </a:lnTo>
                <a:lnTo>
                  <a:pt x="0" y="33274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object 52"/>
          <p:cNvSpPr txBox="1"/>
          <p:nvPr/>
        </p:nvSpPr>
        <p:spPr>
          <a:xfrm>
            <a:off x="838200" y="2387600"/>
            <a:ext cx="14630400" cy="3046988"/>
          </a:xfrm>
          <a:prstGeom prst="rect">
            <a:avLst/>
          </a:prstGeom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r>
              <a:rPr lang="en-US" sz="2800" dirty="0" smtClean="0">
                <a:latin typeface="Courier"/>
                <a:cs typeface="Courier"/>
              </a:rPr>
              <a:t>module </a:t>
            </a:r>
            <a:r>
              <a:rPr lang="en-US" sz="2800" dirty="0" err="1" smtClean="0">
                <a:latin typeface="Courier"/>
                <a:cs typeface="Courier"/>
              </a:rPr>
              <a:t>CompanyName</a:t>
            </a:r>
            <a:endParaRPr lang="en-US" sz="2800" dirty="0" smtClean="0">
              <a:latin typeface="Courier"/>
              <a:cs typeface="Courier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lang="en-US" sz="2800" dirty="0">
                <a:latin typeface="Courier"/>
                <a:cs typeface="Courier"/>
              </a:rPr>
              <a:t> </a:t>
            </a:r>
            <a:r>
              <a:rPr lang="en-US" sz="2800" dirty="0" smtClean="0">
                <a:latin typeface="Courier"/>
                <a:cs typeface="Courier"/>
              </a:rPr>
              <a:t> class </a:t>
            </a:r>
            <a:r>
              <a:rPr lang="en-US" sz="2800" dirty="0" err="1" smtClean="0">
                <a:latin typeface="Courier"/>
                <a:cs typeface="Courier"/>
              </a:rPr>
              <a:t>FileHandler</a:t>
            </a:r>
            <a:r>
              <a:rPr lang="en-US" sz="2800" dirty="0" smtClean="0">
                <a:latin typeface="Courier"/>
                <a:cs typeface="Courier"/>
              </a:rPr>
              <a:t> &lt; Chef::Handler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lang="en-US" sz="2800" dirty="0" smtClean="0">
                <a:latin typeface="Courier"/>
                <a:cs typeface="Courier"/>
              </a:rPr>
              <a:t>    </a:t>
            </a:r>
            <a:r>
              <a:rPr lang="en-US" sz="2800" dirty="0" err="1" smtClean="0">
                <a:latin typeface="Courier"/>
                <a:cs typeface="Courier"/>
              </a:rPr>
              <a:t>def</a:t>
            </a:r>
            <a:r>
              <a:rPr lang="en-US" sz="2800" dirty="0" smtClean="0">
                <a:latin typeface="Courier"/>
                <a:cs typeface="Courier"/>
              </a:rPr>
              <a:t> report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lang="en-US" sz="2800" dirty="0">
                <a:latin typeface="Courier"/>
                <a:cs typeface="Courier"/>
              </a:rPr>
              <a:t> </a:t>
            </a:r>
            <a:r>
              <a:rPr lang="en-US" sz="2800" dirty="0" smtClean="0">
                <a:latin typeface="Courier"/>
                <a:cs typeface="Courier"/>
              </a:rPr>
              <a:t>     # TODO: write the report handling</a:t>
            </a:r>
            <a:endParaRPr lang="en-US" sz="2800" dirty="0">
              <a:latin typeface="Courier"/>
              <a:cs typeface="Courier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lang="en-US" sz="2800" dirty="0" smtClean="0">
                <a:latin typeface="Courier"/>
                <a:cs typeface="Courier"/>
              </a:rPr>
              <a:t>    end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lang="en-US" sz="2800" dirty="0">
                <a:latin typeface="Courier"/>
                <a:cs typeface="Courier"/>
              </a:rPr>
              <a:t> </a:t>
            </a:r>
            <a:r>
              <a:rPr lang="en-US" sz="2800" dirty="0" smtClean="0">
                <a:latin typeface="Courier"/>
                <a:cs typeface="Courier"/>
              </a:rPr>
              <a:t> end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lang="en-US" sz="2800" dirty="0" smtClean="0">
                <a:latin typeface="Courier"/>
                <a:cs typeface="Courier"/>
              </a:rPr>
              <a:t>end</a:t>
            </a:r>
            <a:endParaRPr lang="en-US" sz="2800" dirty="0">
              <a:latin typeface="Courier"/>
              <a:cs typeface="Courier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383704" y="1803400"/>
            <a:ext cx="1732914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IN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3334749" y="1803400"/>
            <a:ext cx="1208405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b="1" baseline="-4340" dirty="0">
                <a:latin typeface="Courier New"/>
                <a:cs typeface="Courier New"/>
              </a:rPr>
              <a:t>EDITOR:</a:t>
            </a:r>
            <a:r>
              <a:rPr sz="4800" b="1" spc="-1604" baseline="-434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..</a:t>
            </a:r>
            <a:r>
              <a:rPr sz="2400" dirty="0" smtClean="0">
                <a:latin typeface="Courier New"/>
                <a:cs typeface="Courier New"/>
              </a:rPr>
              <a:t>/</a:t>
            </a:r>
            <a:r>
              <a:rPr lang="en-US" sz="2400" dirty="0" smtClean="0">
                <a:latin typeface="Courier New"/>
                <a:cs typeface="Courier New"/>
              </a:rPr>
              <a:t>file_handler</a:t>
            </a:r>
            <a:r>
              <a:rPr sz="2400" dirty="0" smtClean="0">
                <a:latin typeface="Courier New"/>
                <a:cs typeface="Courier New"/>
              </a:rPr>
              <a:t>/</a:t>
            </a:r>
            <a:r>
              <a:rPr sz="2400" dirty="0">
                <a:latin typeface="Courier New"/>
                <a:cs typeface="Courier New"/>
              </a:rPr>
              <a:t>files/</a:t>
            </a:r>
            <a:r>
              <a:rPr sz="2400" dirty="0" smtClean="0">
                <a:latin typeface="Courier New"/>
                <a:cs typeface="Courier New"/>
              </a:rPr>
              <a:t>default/</a:t>
            </a:r>
            <a:r>
              <a:rPr lang="en-US" sz="2400" dirty="0" smtClean="0">
                <a:latin typeface="Courier New"/>
                <a:cs typeface="Courier New"/>
              </a:rPr>
              <a:t>file_handler.rb</a:t>
            </a:r>
            <a:endParaRPr sz="2400" dirty="0">
              <a:latin typeface="Courier New"/>
              <a:cs typeface="Courier New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812800" y="6705600"/>
            <a:ext cx="14630400" cy="11261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5080" indent="-381000">
              <a:lnSpc>
                <a:spcPts val="431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lang="en-US" sz="3600" dirty="0">
                <a:latin typeface="Arial"/>
                <a:cs typeface="Arial"/>
              </a:rPr>
              <a:t>The</a:t>
            </a:r>
            <a:r>
              <a:rPr lang="en-US" sz="3600" spc="-5" dirty="0">
                <a:latin typeface="Arial"/>
                <a:cs typeface="Arial"/>
              </a:rPr>
              <a:t> </a:t>
            </a:r>
            <a:r>
              <a:rPr lang="en-US" sz="3600" b="1" dirty="0">
                <a:latin typeface="Arial"/>
                <a:cs typeface="Arial"/>
              </a:rPr>
              <a:t>report</a:t>
            </a:r>
            <a:r>
              <a:rPr lang="en-US" sz="3600" spc="-1160" dirty="0">
                <a:latin typeface="Arial"/>
                <a:cs typeface="Arial"/>
              </a:rPr>
              <a:t> </a:t>
            </a:r>
            <a:r>
              <a:rPr lang="en-US" sz="3600" spc="-1160" dirty="0" smtClean="0">
                <a:latin typeface="Arial"/>
                <a:cs typeface="Arial"/>
              </a:rPr>
              <a:t>  </a:t>
            </a:r>
            <a:r>
              <a:rPr lang="en-US" sz="3600" dirty="0">
                <a:latin typeface="Arial"/>
                <a:cs typeface="Arial"/>
              </a:rPr>
              <a:t> </a:t>
            </a:r>
            <a:r>
              <a:rPr lang="en-US" sz="3600" dirty="0" smtClean="0">
                <a:latin typeface="Arial"/>
                <a:cs typeface="Arial"/>
              </a:rPr>
              <a:t>method is</a:t>
            </a:r>
            <a:r>
              <a:rPr lang="en-US" sz="3600" spc="-5" dirty="0" smtClean="0">
                <a:latin typeface="Arial"/>
                <a:cs typeface="Arial"/>
              </a:rPr>
              <a:t> </a:t>
            </a:r>
            <a:r>
              <a:rPr lang="en-US" sz="3600" dirty="0">
                <a:latin typeface="Arial"/>
                <a:cs typeface="Arial"/>
              </a:rPr>
              <a:t>used</a:t>
            </a:r>
            <a:r>
              <a:rPr lang="en-US" sz="3600" spc="-5" dirty="0">
                <a:latin typeface="Arial"/>
                <a:cs typeface="Arial"/>
              </a:rPr>
              <a:t> </a:t>
            </a:r>
            <a:r>
              <a:rPr lang="en-US" sz="3600" spc="-10" dirty="0">
                <a:latin typeface="Arial"/>
                <a:cs typeface="Arial"/>
              </a:rPr>
              <a:t>t</a:t>
            </a:r>
            <a:r>
              <a:rPr lang="en-US" sz="3600" dirty="0">
                <a:latin typeface="Arial"/>
                <a:cs typeface="Arial"/>
              </a:rPr>
              <a:t>o</a:t>
            </a:r>
            <a:r>
              <a:rPr lang="en-US" sz="3600" spc="-5" dirty="0">
                <a:latin typeface="Arial"/>
                <a:cs typeface="Arial"/>
              </a:rPr>
              <a:t> </a:t>
            </a:r>
            <a:r>
              <a:rPr lang="en-US" sz="3600" dirty="0">
                <a:latin typeface="Arial"/>
                <a:cs typeface="Arial"/>
              </a:rPr>
              <a:t>de</a:t>
            </a:r>
            <a:r>
              <a:rPr lang="en-US" sz="3600" spc="-10" dirty="0">
                <a:latin typeface="Arial"/>
                <a:cs typeface="Arial"/>
              </a:rPr>
              <a:t>f</a:t>
            </a:r>
            <a:r>
              <a:rPr lang="en-US" sz="3600" dirty="0">
                <a:latin typeface="Arial"/>
                <a:cs typeface="Arial"/>
              </a:rPr>
              <a:t>ine</a:t>
            </a:r>
            <a:r>
              <a:rPr lang="en-US" sz="3600" spc="-5" dirty="0">
                <a:latin typeface="Arial"/>
                <a:cs typeface="Arial"/>
              </a:rPr>
              <a:t> </a:t>
            </a:r>
            <a:r>
              <a:rPr lang="en-US" sz="3600" dirty="0">
                <a:latin typeface="Arial"/>
                <a:cs typeface="Arial"/>
              </a:rPr>
              <a:t>how</a:t>
            </a:r>
            <a:r>
              <a:rPr lang="en-US" sz="3600" spc="-5" dirty="0">
                <a:latin typeface="Arial"/>
                <a:cs typeface="Arial"/>
              </a:rPr>
              <a:t> </a:t>
            </a:r>
            <a:r>
              <a:rPr lang="en-US" sz="3600" dirty="0">
                <a:latin typeface="Arial"/>
                <a:cs typeface="Arial"/>
              </a:rPr>
              <a:t>a</a:t>
            </a:r>
            <a:r>
              <a:rPr lang="en-US" sz="3600" spc="-5" dirty="0">
                <a:latin typeface="Arial"/>
                <a:cs typeface="Arial"/>
              </a:rPr>
              <a:t> </a:t>
            </a:r>
            <a:r>
              <a:rPr lang="en-US" sz="3600" dirty="0">
                <a:latin typeface="Arial"/>
                <a:cs typeface="Arial"/>
              </a:rPr>
              <a:t>handler</a:t>
            </a:r>
            <a:r>
              <a:rPr lang="en-US" sz="3600" spc="-5" dirty="0">
                <a:latin typeface="Arial"/>
                <a:cs typeface="Arial"/>
              </a:rPr>
              <a:t> </a:t>
            </a:r>
            <a:r>
              <a:rPr lang="en-US" sz="3600" dirty="0">
                <a:latin typeface="Arial"/>
                <a:cs typeface="Arial"/>
              </a:rPr>
              <a:t>will</a:t>
            </a:r>
            <a:r>
              <a:rPr lang="en-US" sz="3600" spc="-5" dirty="0">
                <a:latin typeface="Arial"/>
                <a:cs typeface="Arial"/>
              </a:rPr>
              <a:t> </a:t>
            </a:r>
            <a:r>
              <a:rPr lang="en-US" sz="3600" dirty="0">
                <a:latin typeface="Arial"/>
                <a:cs typeface="Arial"/>
              </a:rPr>
              <a:t>behave and</a:t>
            </a:r>
            <a:r>
              <a:rPr lang="en-US" sz="3600" spc="-5" dirty="0">
                <a:latin typeface="Arial"/>
                <a:cs typeface="Arial"/>
              </a:rPr>
              <a:t> </a:t>
            </a:r>
            <a:r>
              <a:rPr lang="en-US" sz="3600" dirty="0">
                <a:latin typeface="Arial"/>
                <a:cs typeface="Arial"/>
              </a:rPr>
              <a:t>is</a:t>
            </a:r>
            <a:r>
              <a:rPr lang="en-US" sz="3600" spc="-5" dirty="0">
                <a:latin typeface="Arial"/>
                <a:cs typeface="Arial"/>
              </a:rPr>
              <a:t> </a:t>
            </a:r>
            <a:r>
              <a:rPr lang="en-US" sz="3600" dirty="0">
                <a:latin typeface="Arial"/>
                <a:cs typeface="Arial"/>
              </a:rPr>
              <a:t>a</a:t>
            </a:r>
            <a:r>
              <a:rPr lang="en-US" sz="3600" spc="-5" dirty="0">
                <a:latin typeface="Arial"/>
                <a:cs typeface="Arial"/>
              </a:rPr>
              <a:t> </a:t>
            </a:r>
            <a:r>
              <a:rPr lang="en-US" sz="3600" dirty="0">
                <a:latin typeface="Arial"/>
                <a:cs typeface="Arial"/>
              </a:rPr>
              <a:t>required</a:t>
            </a:r>
            <a:r>
              <a:rPr lang="en-US" sz="3600" spc="-5" dirty="0">
                <a:latin typeface="Arial"/>
                <a:cs typeface="Arial"/>
              </a:rPr>
              <a:t> </a:t>
            </a:r>
            <a:r>
              <a:rPr lang="en-US" sz="3600" dirty="0">
                <a:latin typeface="Arial"/>
                <a:cs typeface="Arial"/>
              </a:rPr>
              <a:t>pa</a:t>
            </a:r>
            <a:r>
              <a:rPr lang="en-US" sz="3600" spc="-5" dirty="0">
                <a:latin typeface="Arial"/>
                <a:cs typeface="Arial"/>
              </a:rPr>
              <a:t>rt </a:t>
            </a:r>
            <a:r>
              <a:rPr lang="en-US" sz="3600" dirty="0">
                <a:latin typeface="Arial"/>
                <a:cs typeface="Arial"/>
              </a:rPr>
              <a:t>o</a:t>
            </a:r>
            <a:r>
              <a:rPr lang="en-US" sz="3600" spc="-5" dirty="0">
                <a:latin typeface="Arial"/>
                <a:cs typeface="Arial"/>
              </a:rPr>
              <a:t>f </a:t>
            </a:r>
            <a:r>
              <a:rPr lang="en-US" sz="3600" dirty="0">
                <a:latin typeface="Arial"/>
                <a:cs typeface="Arial"/>
              </a:rPr>
              <a:t>any</a:t>
            </a:r>
            <a:r>
              <a:rPr lang="en-US" sz="3600" spc="-5" dirty="0">
                <a:latin typeface="Arial"/>
                <a:cs typeface="Arial"/>
              </a:rPr>
              <a:t> </a:t>
            </a:r>
            <a:r>
              <a:rPr lang="en-US" sz="3600" dirty="0">
                <a:latin typeface="Arial"/>
                <a:cs typeface="Arial"/>
              </a:rPr>
              <a:t>cu</a:t>
            </a:r>
            <a:r>
              <a:rPr lang="en-US" sz="3600" spc="-5" dirty="0">
                <a:latin typeface="Arial"/>
                <a:cs typeface="Arial"/>
              </a:rPr>
              <a:t>s</a:t>
            </a:r>
            <a:r>
              <a:rPr lang="en-US" sz="3600" spc="-10" dirty="0">
                <a:latin typeface="Arial"/>
                <a:cs typeface="Arial"/>
              </a:rPr>
              <a:t>t</a:t>
            </a:r>
            <a:r>
              <a:rPr lang="en-US" sz="3600" dirty="0">
                <a:latin typeface="Arial"/>
                <a:cs typeface="Arial"/>
              </a:rPr>
              <a:t>om</a:t>
            </a:r>
            <a:r>
              <a:rPr lang="en-US" sz="3600" spc="-5" dirty="0">
                <a:latin typeface="Arial"/>
                <a:cs typeface="Arial"/>
              </a:rPr>
              <a:t> </a:t>
            </a:r>
            <a:r>
              <a:rPr lang="en-US" sz="3600" dirty="0">
                <a:latin typeface="Arial"/>
                <a:cs typeface="Arial"/>
              </a:rPr>
              <a:t>handler</a:t>
            </a:r>
          </a:p>
        </p:txBody>
      </p:sp>
      <p:sp>
        <p:nvSpPr>
          <p:cNvPr id="58" name="object 5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57" name="object 57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spc="-135" dirty="0"/>
              <a:t>W</a:t>
            </a:r>
            <a:r>
              <a:rPr dirty="0"/>
              <a:t>r</a:t>
            </a:r>
            <a:r>
              <a:rPr spc="-10" dirty="0"/>
              <a:t>i</a:t>
            </a:r>
            <a:r>
              <a:rPr dirty="0"/>
              <a:t>te</a:t>
            </a:r>
            <a:r>
              <a:rPr spc="-5" dirty="0"/>
              <a:t> t</a:t>
            </a:r>
            <a:r>
              <a:rPr spc="-10" dirty="0"/>
              <a:t>h</a:t>
            </a:r>
            <a:r>
              <a:rPr dirty="0"/>
              <a:t>e</a:t>
            </a:r>
            <a:r>
              <a:rPr spc="-5" dirty="0"/>
              <a:t> </a:t>
            </a:r>
            <a:r>
              <a:rPr lang="en-US" spc="-10" dirty="0"/>
              <a:t>H</a:t>
            </a:r>
            <a:r>
              <a:rPr dirty="0" smtClean="0"/>
              <a:t>a</a:t>
            </a:r>
            <a:r>
              <a:rPr spc="-10" dirty="0" smtClean="0"/>
              <a:t>ndl</a:t>
            </a:r>
            <a:r>
              <a:rPr dirty="0" smtClean="0"/>
              <a:t>er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911411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/>
          <p:nvPr/>
        </p:nvSpPr>
        <p:spPr>
          <a:xfrm>
            <a:off x="838200" y="2387600"/>
            <a:ext cx="14630400" cy="3327400"/>
          </a:xfrm>
          <a:custGeom>
            <a:avLst/>
            <a:gdLst/>
            <a:ahLst/>
            <a:cxnLst/>
            <a:rect l="l" t="t" r="r" b="b"/>
            <a:pathLst>
              <a:path w="14630400" h="3327400">
                <a:moveTo>
                  <a:pt x="0" y="0"/>
                </a:moveTo>
                <a:lnTo>
                  <a:pt x="14630400" y="0"/>
                </a:lnTo>
                <a:lnTo>
                  <a:pt x="14630400" y="3327400"/>
                </a:lnTo>
                <a:lnTo>
                  <a:pt x="0" y="33274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object 52"/>
          <p:cNvSpPr txBox="1"/>
          <p:nvPr/>
        </p:nvSpPr>
        <p:spPr>
          <a:xfrm>
            <a:off x="838200" y="2387600"/>
            <a:ext cx="14630400" cy="6099106"/>
          </a:xfrm>
          <a:prstGeom prst="rect">
            <a:avLst/>
          </a:prstGeom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r>
              <a:rPr lang="en-US" sz="2800" dirty="0" smtClean="0">
                <a:latin typeface="Courier"/>
                <a:cs typeface="Courier"/>
              </a:rPr>
              <a:t> </a:t>
            </a:r>
            <a:r>
              <a:rPr lang="en-US" sz="2800" dirty="0" err="1" smtClean="0">
                <a:latin typeface="Courier"/>
                <a:cs typeface="Courier"/>
              </a:rPr>
              <a:t>def</a:t>
            </a:r>
            <a:r>
              <a:rPr lang="en-US" sz="2800" dirty="0" smtClean="0">
                <a:latin typeface="Courier"/>
                <a:cs typeface="Courier"/>
              </a:rPr>
              <a:t> report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lang="en-US" sz="2800" dirty="0" smtClean="0">
                <a:latin typeface="Courier"/>
                <a:cs typeface="Courier"/>
              </a:rPr>
              <a:t>   message = ""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lang="en-US" sz="2800" dirty="0" smtClean="0">
                <a:latin typeface="Courier"/>
                <a:cs typeface="Courier"/>
              </a:rPr>
              <a:t>   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lang="en-US" sz="2800" dirty="0" smtClean="0">
                <a:latin typeface="Courier"/>
                <a:cs typeface="Courier"/>
              </a:rPr>
              <a:t>   if </a:t>
            </a:r>
            <a:r>
              <a:rPr lang="en-US" sz="2800" dirty="0" err="1" smtClean="0">
                <a:latin typeface="Courier"/>
                <a:cs typeface="Courier"/>
              </a:rPr>
              <a:t>run_status.updated_resources.empty</a:t>
            </a:r>
            <a:r>
              <a:rPr lang="en-US" sz="2800" dirty="0" smtClean="0">
                <a:latin typeface="Courier"/>
                <a:cs typeface="Courier"/>
              </a:rPr>
              <a:t>?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lang="en-US" sz="2800" dirty="0">
                <a:latin typeface="Courier"/>
                <a:cs typeface="Courier"/>
              </a:rPr>
              <a:t> </a:t>
            </a:r>
            <a:r>
              <a:rPr lang="en-US" sz="2800" dirty="0" smtClean="0">
                <a:latin typeface="Courier"/>
                <a:cs typeface="Courier"/>
              </a:rPr>
              <a:t>    message += "No resources changed by chef-client - #{</a:t>
            </a:r>
            <a:r>
              <a:rPr lang="en-US" sz="2800" dirty="0" err="1" smtClean="0">
                <a:latin typeface="Courier"/>
                <a:cs typeface="Courier"/>
              </a:rPr>
              <a:t>Time.now</a:t>
            </a:r>
            <a:r>
              <a:rPr lang="en-US" sz="2800" dirty="0" smtClean="0">
                <a:latin typeface="Courier"/>
                <a:cs typeface="Courier"/>
              </a:rPr>
              <a:t>}"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lang="en-US" sz="2800" dirty="0">
                <a:latin typeface="Courier"/>
                <a:cs typeface="Courier"/>
              </a:rPr>
              <a:t> </a:t>
            </a:r>
            <a:r>
              <a:rPr lang="en-US" sz="2800" dirty="0" smtClean="0">
                <a:latin typeface="Courier"/>
                <a:cs typeface="Courier"/>
              </a:rPr>
              <a:t>  else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lang="en-US" sz="2800" dirty="0" smtClean="0">
                <a:latin typeface="Courier"/>
                <a:cs typeface="Courier"/>
              </a:rPr>
              <a:t>     </a:t>
            </a:r>
            <a:r>
              <a:rPr lang="en-US" sz="2800" dirty="0" err="1" smtClean="0">
                <a:latin typeface="Courier"/>
                <a:cs typeface="Courier"/>
              </a:rPr>
              <a:t>run_status.updated_resources.each</a:t>
            </a:r>
            <a:r>
              <a:rPr lang="en-US" sz="2800" dirty="0" smtClean="0">
                <a:latin typeface="Courier"/>
                <a:cs typeface="Courier"/>
              </a:rPr>
              <a:t> do |r|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lang="en-US" sz="2800" dirty="0">
                <a:latin typeface="Courier"/>
                <a:cs typeface="Courier"/>
              </a:rPr>
              <a:t> </a:t>
            </a:r>
            <a:r>
              <a:rPr lang="en-US" sz="2800" dirty="0" smtClean="0">
                <a:latin typeface="Courier"/>
                <a:cs typeface="Courier"/>
              </a:rPr>
              <a:t>      message += "The resource #{</a:t>
            </a:r>
            <a:r>
              <a:rPr lang="en-US" sz="2800" dirty="0" err="1" smtClean="0">
                <a:latin typeface="Courier"/>
                <a:cs typeface="Courier"/>
              </a:rPr>
              <a:t>r.name</a:t>
            </a:r>
            <a:r>
              <a:rPr lang="en-US" sz="2800" dirty="0" smtClean="0">
                <a:latin typeface="Courier"/>
                <a:cs typeface="Courier"/>
              </a:rPr>
              <a:t>} from"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lang="en-US" sz="2800" dirty="0">
                <a:latin typeface="Courier"/>
                <a:cs typeface="Courier"/>
              </a:rPr>
              <a:t> </a:t>
            </a:r>
            <a:r>
              <a:rPr lang="en-US" sz="2800" dirty="0" smtClean="0">
                <a:latin typeface="Courier"/>
                <a:cs typeface="Courier"/>
              </a:rPr>
              <a:t>      message += " #{</a:t>
            </a:r>
            <a:r>
              <a:rPr lang="en-US" sz="2800" dirty="0" err="1" smtClean="0">
                <a:latin typeface="Courier"/>
                <a:cs typeface="Courier"/>
              </a:rPr>
              <a:t>r.cookbook_name</a:t>
            </a:r>
            <a:r>
              <a:rPr lang="en-US" sz="2800" dirty="0" smtClean="0">
                <a:latin typeface="Courier"/>
                <a:cs typeface="Courier"/>
              </a:rPr>
              <a:t>}::#{</a:t>
            </a:r>
            <a:r>
              <a:rPr lang="en-US" sz="2800" dirty="0" err="1" smtClean="0">
                <a:latin typeface="Courier"/>
                <a:cs typeface="Courier"/>
              </a:rPr>
              <a:t>r.recipe_name</a:t>
            </a:r>
            <a:r>
              <a:rPr lang="en-US" sz="2800" dirty="0" smtClean="0">
                <a:latin typeface="Courier"/>
                <a:cs typeface="Courier"/>
              </a:rPr>
              <a:t>}"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lang="en-US" sz="2800" dirty="0" smtClean="0">
                <a:latin typeface="Courier"/>
                <a:cs typeface="Courier"/>
              </a:rPr>
              <a:t>       message += ":#{</a:t>
            </a:r>
            <a:r>
              <a:rPr lang="en-US" sz="2800" dirty="0" err="1" smtClean="0">
                <a:latin typeface="Courier"/>
                <a:cs typeface="Courier"/>
              </a:rPr>
              <a:t>r.source_line</a:t>
            </a:r>
            <a:r>
              <a:rPr lang="en-US" sz="2800" dirty="0" smtClean="0">
                <a:latin typeface="Courier"/>
                <a:cs typeface="Courier"/>
              </a:rPr>
              <a:t>} was changed.\n"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lang="en-US" sz="2800" dirty="0">
                <a:latin typeface="Courier"/>
                <a:cs typeface="Courier"/>
              </a:rPr>
              <a:t> </a:t>
            </a:r>
            <a:r>
              <a:rPr lang="en-US" sz="2800" dirty="0" smtClean="0">
                <a:latin typeface="Courier"/>
                <a:cs typeface="Courier"/>
              </a:rPr>
              <a:t>    end</a:t>
            </a:r>
            <a:endParaRPr lang="en-US" sz="2800" dirty="0">
              <a:latin typeface="Courier"/>
              <a:cs typeface="Courier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lang="en-US" sz="2800" dirty="0" smtClean="0">
                <a:latin typeface="Courier"/>
                <a:cs typeface="Courier"/>
              </a:rPr>
              <a:t>   end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lang="en-US" sz="2800" dirty="0" smtClean="0">
                <a:latin typeface="Courier"/>
                <a:cs typeface="Courier"/>
              </a:rPr>
              <a:t>   </a:t>
            </a:r>
            <a:r>
              <a:rPr lang="en-US" sz="2800" dirty="0" err="1" smtClean="0">
                <a:latin typeface="Courier"/>
                <a:cs typeface="Courier"/>
              </a:rPr>
              <a:t>File.write</a:t>
            </a:r>
            <a:r>
              <a:rPr lang="en-US" sz="2800" dirty="0" smtClean="0">
                <a:latin typeface="Courier"/>
                <a:cs typeface="Courier"/>
              </a:rPr>
              <a:t>("/</a:t>
            </a:r>
            <a:r>
              <a:rPr lang="en-US" sz="2800" dirty="0" err="1" smtClean="0">
                <a:latin typeface="Courier"/>
                <a:cs typeface="Courier"/>
              </a:rPr>
              <a:t>var</a:t>
            </a:r>
            <a:r>
              <a:rPr lang="en-US" sz="2800" dirty="0" smtClean="0">
                <a:latin typeface="Courier"/>
                <a:cs typeface="Courier"/>
              </a:rPr>
              <a:t>/log/chef-</a:t>
            </a:r>
            <a:r>
              <a:rPr lang="en-US" sz="2800" dirty="0" err="1" smtClean="0">
                <a:latin typeface="Courier"/>
                <a:cs typeface="Courier"/>
              </a:rPr>
              <a:t>client_updated.log",message</a:t>
            </a:r>
            <a:r>
              <a:rPr lang="en-US" sz="2800" dirty="0" smtClean="0">
                <a:latin typeface="Courier"/>
                <a:cs typeface="Courier"/>
              </a:rPr>
              <a:t>)</a:t>
            </a:r>
            <a:endParaRPr lang="en-US" sz="2800" dirty="0">
              <a:latin typeface="Courier"/>
              <a:cs typeface="Courier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lang="en-US" sz="2800" dirty="0" smtClean="0">
                <a:latin typeface="Courier"/>
                <a:cs typeface="Courier"/>
              </a:rPr>
              <a:t> end</a:t>
            </a:r>
            <a:endParaRPr lang="en-US" sz="2800" dirty="0">
              <a:latin typeface="Courier"/>
              <a:cs typeface="Courier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383704" y="1803400"/>
            <a:ext cx="1732914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IN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3334749" y="1803400"/>
            <a:ext cx="1208405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b="1" baseline="-4340" dirty="0">
                <a:latin typeface="Courier New"/>
                <a:cs typeface="Courier New"/>
              </a:rPr>
              <a:t>EDITOR:</a:t>
            </a:r>
            <a:r>
              <a:rPr sz="4800" b="1" spc="-1604" baseline="-434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..</a:t>
            </a:r>
            <a:r>
              <a:rPr sz="2400" dirty="0" smtClean="0">
                <a:latin typeface="Courier New"/>
                <a:cs typeface="Courier New"/>
              </a:rPr>
              <a:t>/</a:t>
            </a:r>
            <a:r>
              <a:rPr lang="en-US" sz="2400" dirty="0" smtClean="0">
                <a:latin typeface="Courier New"/>
                <a:cs typeface="Courier New"/>
              </a:rPr>
              <a:t>file_handler</a:t>
            </a:r>
            <a:r>
              <a:rPr sz="2400" dirty="0" smtClean="0">
                <a:latin typeface="Courier New"/>
                <a:cs typeface="Courier New"/>
              </a:rPr>
              <a:t>/</a:t>
            </a:r>
            <a:r>
              <a:rPr sz="2400" dirty="0">
                <a:latin typeface="Courier New"/>
                <a:cs typeface="Courier New"/>
              </a:rPr>
              <a:t>files/</a:t>
            </a:r>
            <a:r>
              <a:rPr sz="2400" dirty="0" smtClean="0">
                <a:latin typeface="Courier New"/>
                <a:cs typeface="Courier New"/>
              </a:rPr>
              <a:t>default/</a:t>
            </a:r>
            <a:r>
              <a:rPr lang="en-US" sz="2400" dirty="0" smtClean="0">
                <a:latin typeface="Courier New"/>
                <a:cs typeface="Courier New"/>
              </a:rPr>
              <a:t>file_handler.rb</a:t>
            </a:r>
            <a:endParaRPr sz="2400" dirty="0">
              <a:latin typeface="Courier New"/>
              <a:cs typeface="Courier New"/>
            </a:endParaRPr>
          </a:p>
        </p:txBody>
      </p:sp>
      <p:sp>
        <p:nvSpPr>
          <p:cNvPr id="58" name="object 5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57" name="object 57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spc="-135" dirty="0"/>
              <a:t>W</a:t>
            </a:r>
            <a:r>
              <a:rPr dirty="0"/>
              <a:t>r</a:t>
            </a:r>
            <a:r>
              <a:rPr spc="-10" dirty="0"/>
              <a:t>i</a:t>
            </a:r>
            <a:r>
              <a:rPr dirty="0"/>
              <a:t>te</a:t>
            </a:r>
            <a:r>
              <a:rPr spc="-5" dirty="0"/>
              <a:t> t</a:t>
            </a:r>
            <a:r>
              <a:rPr spc="-10" dirty="0"/>
              <a:t>h</a:t>
            </a:r>
            <a:r>
              <a:rPr dirty="0"/>
              <a:t>e</a:t>
            </a:r>
            <a:r>
              <a:rPr spc="-5" dirty="0"/>
              <a:t> </a:t>
            </a:r>
            <a:r>
              <a:rPr lang="en-US" spc="-10" dirty="0"/>
              <a:t>H</a:t>
            </a:r>
            <a:r>
              <a:rPr dirty="0" smtClean="0"/>
              <a:t>a</a:t>
            </a:r>
            <a:r>
              <a:rPr spc="-10" dirty="0" smtClean="0"/>
              <a:t>ndl</a:t>
            </a:r>
            <a:r>
              <a:rPr dirty="0" smtClean="0"/>
              <a:t>er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192730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1383704" y="1834668"/>
            <a:ext cx="14311046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cookbooks</a:t>
            </a:r>
            <a:r>
              <a:rPr sz="3200" dirty="0" smtClean="0">
                <a:latin typeface="Courier New"/>
                <a:cs typeface="Courier New"/>
              </a:rPr>
              <a:t>/</a:t>
            </a:r>
            <a:r>
              <a:rPr lang="en-US" sz="3200" dirty="0" smtClean="0">
                <a:latin typeface="Courier New"/>
                <a:cs typeface="Courier New"/>
              </a:rPr>
              <a:t>file_handler</a:t>
            </a:r>
            <a:r>
              <a:rPr sz="3200" dirty="0" smtClean="0">
                <a:latin typeface="Courier New"/>
                <a:cs typeface="Courier New"/>
              </a:rPr>
              <a:t>/</a:t>
            </a:r>
            <a:r>
              <a:rPr sz="3200" dirty="0">
                <a:latin typeface="Courier New"/>
                <a:cs typeface="Courier New"/>
              </a:rPr>
              <a:t>metadata.rb</a:t>
            </a:r>
          </a:p>
        </p:txBody>
      </p:sp>
      <p:sp>
        <p:nvSpPr>
          <p:cNvPr id="55" name="object 5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65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U</a:t>
            </a:r>
            <a:r>
              <a:rPr spc="-10" dirty="0"/>
              <a:t>pd</a:t>
            </a:r>
            <a:r>
              <a:rPr dirty="0"/>
              <a:t>ate</a:t>
            </a:r>
            <a:r>
              <a:rPr spc="-5" dirty="0"/>
              <a:t> t</a:t>
            </a:r>
            <a:r>
              <a:rPr spc="-10" dirty="0"/>
              <a:t>h</a:t>
            </a:r>
            <a:r>
              <a:rPr dirty="0"/>
              <a:t>e</a:t>
            </a:r>
            <a:r>
              <a:rPr spc="-5" dirty="0"/>
              <a:t> </a:t>
            </a:r>
            <a:r>
              <a:rPr dirty="0"/>
              <a:t>meta</a:t>
            </a:r>
            <a:r>
              <a:rPr spc="-10" dirty="0"/>
              <a:t>d</a:t>
            </a:r>
            <a:r>
              <a:rPr dirty="0"/>
              <a:t>ata</a:t>
            </a:r>
            <a:r>
              <a:rPr spc="-10" dirty="0"/>
              <a:t>.</a:t>
            </a:r>
            <a:r>
              <a:rPr dirty="0"/>
              <a:t>r</a:t>
            </a:r>
            <a:r>
              <a:rPr spc="-5" dirty="0"/>
              <a:t>b</a:t>
            </a:r>
          </a:p>
        </p:txBody>
      </p:sp>
      <p:sp>
        <p:nvSpPr>
          <p:cNvPr id="57" name="object 57"/>
          <p:cNvSpPr txBox="1"/>
          <p:nvPr/>
        </p:nvSpPr>
        <p:spPr>
          <a:xfrm>
            <a:off x="6934001" y="8305800"/>
            <a:ext cx="2464435" cy="517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</a:t>
            </a:r>
            <a:r>
              <a:rPr sz="3200" b="1" dirty="0">
                <a:latin typeface="Courier New"/>
                <a:cs typeface="Courier New"/>
              </a:rPr>
              <a:t>E FILE!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58" name="object 5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graphicFrame>
        <p:nvGraphicFramePr>
          <p:cNvPr id="31" name="object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7260083"/>
              </p:ext>
            </p:extLst>
          </p:nvPr>
        </p:nvGraphicFramePr>
        <p:xfrm>
          <a:off x="819150" y="2374900"/>
          <a:ext cx="14630400" cy="5753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84850"/>
                <a:gridCol w="8845550"/>
              </a:tblGrid>
              <a:tr h="4197350">
                <a:tc gridSpan="2">
                  <a:txBody>
                    <a:bodyPr/>
                    <a:lstStyle/>
                    <a:p>
                      <a:pPr marL="190500">
                        <a:lnSpc>
                          <a:spcPct val="100000"/>
                        </a:lnSpc>
                        <a:tabLst>
                          <a:tab pos="3947160" algn="l"/>
                        </a:tabLst>
                      </a:pPr>
                      <a:r>
                        <a:rPr sz="2900" dirty="0">
                          <a:solidFill>
                            <a:srgbClr val="008F00"/>
                          </a:solidFill>
                          <a:latin typeface="Courier"/>
                          <a:cs typeface="Courier"/>
                        </a:rPr>
                        <a:t>name	</a:t>
                      </a:r>
                      <a:r>
                        <a:rPr sz="2900" dirty="0" smtClean="0">
                          <a:solidFill>
                            <a:srgbClr val="C8352B"/>
                          </a:solidFill>
                          <a:latin typeface="Courier"/>
                          <a:cs typeface="Courier"/>
                        </a:rPr>
                        <a:t>"</a:t>
                      </a:r>
                      <a:r>
                        <a:rPr lang="en-US" sz="2900" dirty="0" smtClean="0">
                          <a:solidFill>
                            <a:srgbClr val="C8352B"/>
                          </a:solidFill>
                          <a:latin typeface="Courier"/>
                          <a:cs typeface="Courier"/>
                        </a:rPr>
                        <a:t>file_handler</a:t>
                      </a:r>
                      <a:r>
                        <a:rPr sz="2900" dirty="0" smtClean="0">
                          <a:solidFill>
                            <a:srgbClr val="C8352B"/>
                          </a:solidFill>
                          <a:latin typeface="Courier"/>
                          <a:cs typeface="Courier"/>
                        </a:rPr>
                        <a:t>"</a:t>
                      </a:r>
                      <a:endParaRPr sz="2900" dirty="0">
                        <a:latin typeface="Courier"/>
                        <a:cs typeface="Courier"/>
                      </a:endParaRPr>
                    </a:p>
                    <a:p>
                      <a:pPr marL="190500" marR="6449695">
                        <a:lnSpc>
                          <a:spcPct val="100600"/>
                        </a:lnSpc>
                        <a:tabLst>
                          <a:tab pos="3947160" algn="l"/>
                        </a:tabLst>
                      </a:pPr>
                      <a:r>
                        <a:rPr sz="2900" spc="-5" dirty="0">
                          <a:latin typeface="Courier"/>
                          <a:cs typeface="Courier"/>
                        </a:rPr>
                        <a:t>maintaine</a:t>
                      </a:r>
                      <a:r>
                        <a:rPr sz="2900" dirty="0">
                          <a:latin typeface="Courier"/>
                          <a:cs typeface="Courier"/>
                        </a:rPr>
                        <a:t>r	</a:t>
                      </a:r>
                      <a:r>
                        <a:rPr sz="2900" dirty="0">
                          <a:solidFill>
                            <a:srgbClr val="C8352B"/>
                          </a:solidFill>
                          <a:latin typeface="Courier"/>
                          <a:cs typeface="Courier"/>
                        </a:rPr>
                        <a:t>"You" </a:t>
                      </a:r>
                      <a:r>
                        <a:rPr sz="2900" spc="-5" dirty="0">
                          <a:latin typeface="Courier"/>
                          <a:cs typeface="Courier"/>
                        </a:rPr>
                        <a:t>maintainer_emai</a:t>
                      </a:r>
                      <a:r>
                        <a:rPr sz="2900" dirty="0">
                          <a:latin typeface="Courier"/>
                          <a:cs typeface="Courier"/>
                        </a:rPr>
                        <a:t>l </a:t>
                      </a:r>
                      <a:r>
                        <a:rPr sz="2900" dirty="0">
                          <a:solidFill>
                            <a:srgbClr val="C8352B"/>
                          </a:solidFill>
                          <a:latin typeface="Courier"/>
                          <a:cs typeface="Courier"/>
                        </a:rPr>
                        <a:t>"</a:t>
                      </a:r>
                      <a:r>
                        <a:rPr sz="2900" u="heavy" dirty="0">
                          <a:solidFill>
                            <a:srgbClr val="C8352B"/>
                          </a:solidFill>
                          <a:latin typeface="Courier"/>
                          <a:cs typeface="Courier"/>
                          <a:hlinkClick r:id="rId4"/>
                        </a:rPr>
                        <a:t>you@somewhere.co</a:t>
                      </a:r>
                      <a:r>
                        <a:rPr sz="2900" u="heavy" spc="-5" dirty="0">
                          <a:solidFill>
                            <a:srgbClr val="C8352B"/>
                          </a:solidFill>
                          <a:latin typeface="Courier"/>
                          <a:cs typeface="Courier"/>
                          <a:hlinkClick r:id="rId4"/>
                        </a:rPr>
                        <a:t>m</a:t>
                      </a:r>
                      <a:r>
                        <a:rPr sz="2900" dirty="0">
                          <a:solidFill>
                            <a:srgbClr val="C8352B"/>
                          </a:solidFill>
                          <a:latin typeface="Courier"/>
                          <a:cs typeface="Courier"/>
                        </a:rPr>
                        <a:t>" </a:t>
                      </a:r>
                      <a:r>
                        <a:rPr sz="2900" spc="-5" dirty="0">
                          <a:latin typeface="Courier"/>
                          <a:cs typeface="Courier"/>
                        </a:rPr>
                        <a:t>licens</a:t>
                      </a:r>
                      <a:r>
                        <a:rPr sz="2900" dirty="0">
                          <a:latin typeface="Courier"/>
                          <a:cs typeface="Courier"/>
                        </a:rPr>
                        <a:t>e	</a:t>
                      </a:r>
                      <a:r>
                        <a:rPr sz="2900" spc="-5" dirty="0">
                          <a:solidFill>
                            <a:srgbClr val="C8352B"/>
                          </a:solidFill>
                          <a:latin typeface="Courier"/>
                          <a:cs typeface="Courier"/>
                        </a:rPr>
                        <a:t>"Apach</a:t>
                      </a:r>
                      <a:r>
                        <a:rPr sz="2900" dirty="0">
                          <a:solidFill>
                            <a:srgbClr val="C8352B"/>
                          </a:solidFill>
                          <a:latin typeface="Courier"/>
                          <a:cs typeface="Courier"/>
                        </a:rPr>
                        <a:t>e 2.0"</a:t>
                      </a:r>
                      <a:endParaRPr sz="2900" dirty="0">
                        <a:latin typeface="Courier"/>
                        <a:cs typeface="Courier"/>
                      </a:endParaRPr>
                    </a:p>
                    <a:p>
                      <a:pPr marL="190500" marR="1587500">
                        <a:lnSpc>
                          <a:spcPct val="100600"/>
                        </a:lnSpc>
                        <a:tabLst>
                          <a:tab pos="3947160" algn="l"/>
                        </a:tabLst>
                      </a:pPr>
                      <a:r>
                        <a:rPr sz="2900" spc="-5" dirty="0">
                          <a:latin typeface="Courier"/>
                          <a:cs typeface="Courier"/>
                        </a:rPr>
                        <a:t>descriptio</a:t>
                      </a:r>
                      <a:r>
                        <a:rPr sz="2900" dirty="0">
                          <a:latin typeface="Courier"/>
                          <a:cs typeface="Courier"/>
                        </a:rPr>
                        <a:t>n	</a:t>
                      </a:r>
                      <a:r>
                        <a:rPr sz="2900" spc="-5" dirty="0" smtClean="0">
                          <a:solidFill>
                            <a:srgbClr val="C8352B"/>
                          </a:solidFill>
                          <a:latin typeface="Courier"/>
                          <a:cs typeface="Courier"/>
                        </a:rPr>
                        <a:t>"</a:t>
                      </a:r>
                      <a:r>
                        <a:rPr sz="2900" dirty="0" smtClean="0">
                          <a:solidFill>
                            <a:srgbClr val="C8352B"/>
                          </a:solidFill>
                          <a:latin typeface="Courier"/>
                          <a:cs typeface="Courier"/>
                        </a:rPr>
                        <a:t>" </a:t>
                      </a:r>
                      <a:endParaRPr lang="en-US" sz="2900" dirty="0" smtClean="0">
                        <a:solidFill>
                          <a:srgbClr val="C8352B"/>
                        </a:solidFill>
                        <a:latin typeface="Courier"/>
                        <a:cs typeface="Courier"/>
                      </a:endParaRPr>
                    </a:p>
                    <a:p>
                      <a:pPr marL="190500" marR="1587500">
                        <a:lnSpc>
                          <a:spcPct val="100600"/>
                        </a:lnSpc>
                        <a:tabLst>
                          <a:tab pos="3947160" algn="l"/>
                        </a:tabLst>
                      </a:pPr>
                      <a:r>
                        <a:rPr sz="2900" spc="-5" dirty="0" smtClean="0">
                          <a:latin typeface="Courier"/>
                          <a:cs typeface="Courier"/>
                        </a:rPr>
                        <a:t>long_descriptio</a:t>
                      </a:r>
                      <a:r>
                        <a:rPr sz="2900" dirty="0" smtClean="0">
                          <a:latin typeface="Courier"/>
                          <a:cs typeface="Courier"/>
                        </a:rPr>
                        <a:t>n </a:t>
                      </a:r>
                      <a:r>
                        <a:rPr sz="2900" dirty="0">
                          <a:solidFill>
                            <a:srgbClr val="9C1200"/>
                          </a:solidFill>
                          <a:latin typeface="Courier"/>
                          <a:cs typeface="Courier"/>
                        </a:rPr>
                        <a:t>IO</a:t>
                      </a:r>
                      <a:r>
                        <a:rPr sz="2900" dirty="0">
                          <a:solidFill>
                            <a:srgbClr val="797979"/>
                          </a:solidFill>
                          <a:latin typeface="Courier"/>
                          <a:cs typeface="Courier"/>
                        </a:rPr>
                        <a:t>.</a:t>
                      </a:r>
                      <a:r>
                        <a:rPr sz="2900" dirty="0">
                          <a:latin typeface="Courier"/>
                          <a:cs typeface="Courier"/>
                        </a:rPr>
                        <a:t>read(</a:t>
                      </a:r>
                      <a:r>
                        <a:rPr sz="2900" dirty="0">
                          <a:solidFill>
                            <a:srgbClr val="9C1200"/>
                          </a:solidFill>
                          <a:latin typeface="Courier"/>
                          <a:cs typeface="Courier"/>
                        </a:rPr>
                        <a:t>File</a:t>
                      </a:r>
                      <a:r>
                        <a:rPr sz="2900" dirty="0">
                          <a:solidFill>
                            <a:srgbClr val="797979"/>
                          </a:solidFill>
                          <a:latin typeface="Courier"/>
                          <a:cs typeface="Courier"/>
                        </a:rPr>
                        <a:t>.</a:t>
                      </a:r>
                      <a:r>
                        <a:rPr sz="2900" dirty="0">
                          <a:latin typeface="Courier"/>
                          <a:cs typeface="Courier"/>
                        </a:rPr>
                        <a:t>join(</a:t>
                      </a:r>
                      <a:r>
                        <a:rPr sz="2900" dirty="0">
                          <a:solidFill>
                            <a:srgbClr val="9C1200"/>
                          </a:solidFill>
                          <a:latin typeface="Courier"/>
                          <a:cs typeface="Courier"/>
                        </a:rPr>
                        <a:t>File</a:t>
                      </a:r>
                      <a:r>
                        <a:rPr sz="2900" dirty="0">
                          <a:solidFill>
                            <a:srgbClr val="797979"/>
                          </a:solidFill>
                          <a:latin typeface="Courier"/>
                          <a:cs typeface="Courier"/>
                        </a:rPr>
                        <a:t>.</a:t>
                      </a:r>
                      <a:r>
                        <a:rPr sz="2900" dirty="0">
                          <a:latin typeface="Courier"/>
                          <a:cs typeface="Courier"/>
                        </a:rPr>
                        <a:t>dirname(</a:t>
                      </a:r>
                      <a:r>
                        <a:rPr sz="2900" u="heavy" dirty="0">
                          <a:solidFill>
                            <a:srgbClr val="008F00"/>
                          </a:solidFill>
                          <a:latin typeface="Courier"/>
                          <a:cs typeface="Courier"/>
                        </a:rPr>
                        <a:t>  </a:t>
                      </a:r>
                      <a:r>
                        <a:rPr sz="2900" dirty="0">
                          <a:solidFill>
                            <a:srgbClr val="008F00"/>
                          </a:solidFill>
                          <a:latin typeface="Courier"/>
                          <a:cs typeface="Courier"/>
                        </a:rPr>
                        <a:t>FIL</a:t>
                      </a:r>
                      <a:r>
                        <a:rPr sz="2900" spc="-5" dirty="0">
                          <a:solidFill>
                            <a:srgbClr val="008F00"/>
                          </a:solidFill>
                          <a:latin typeface="Courier"/>
                          <a:cs typeface="Courier"/>
                        </a:rPr>
                        <a:t>E</a:t>
                      </a:r>
                      <a:r>
                        <a:rPr sz="2900" u="heavy" dirty="0">
                          <a:solidFill>
                            <a:srgbClr val="008F00"/>
                          </a:solidFill>
                          <a:latin typeface="Courier"/>
                          <a:cs typeface="Courier"/>
                        </a:rPr>
                        <a:t>  </a:t>
                      </a:r>
                      <a:r>
                        <a:rPr sz="2900" spc="-5" dirty="0">
                          <a:latin typeface="Courier"/>
                          <a:cs typeface="Courier"/>
                        </a:rPr>
                        <a:t>), </a:t>
                      </a:r>
                      <a:r>
                        <a:rPr sz="2900" dirty="0">
                          <a:solidFill>
                            <a:srgbClr val="C8352B"/>
                          </a:solidFill>
                          <a:latin typeface="Courier"/>
                          <a:cs typeface="Courier"/>
                        </a:rPr>
                        <a:t>'README.md'</a:t>
                      </a:r>
                      <a:r>
                        <a:rPr sz="2900" dirty="0">
                          <a:latin typeface="Courier"/>
                          <a:cs typeface="Courier"/>
                        </a:rPr>
                        <a:t>))</a:t>
                      </a:r>
                    </a:p>
                    <a:p>
                      <a:pPr marL="190500">
                        <a:lnSpc>
                          <a:spcPct val="100000"/>
                        </a:lnSpc>
                        <a:spcBef>
                          <a:spcPts val="20"/>
                        </a:spcBef>
                        <a:tabLst>
                          <a:tab pos="3947160" algn="l"/>
                        </a:tabLst>
                      </a:pPr>
                      <a:r>
                        <a:rPr sz="2900" spc="-5" dirty="0">
                          <a:latin typeface="Courier"/>
                          <a:cs typeface="Courier"/>
                        </a:rPr>
                        <a:t>versio</a:t>
                      </a:r>
                      <a:r>
                        <a:rPr sz="2900" dirty="0">
                          <a:latin typeface="Courier"/>
                          <a:cs typeface="Courier"/>
                        </a:rPr>
                        <a:t>n	</a:t>
                      </a:r>
                      <a:r>
                        <a:rPr sz="2900" dirty="0">
                          <a:solidFill>
                            <a:srgbClr val="C8352B"/>
                          </a:solidFill>
                          <a:latin typeface="Courier"/>
                          <a:cs typeface="Courier"/>
                        </a:rPr>
                        <a:t>"0.1.0"</a:t>
                      </a:r>
                      <a:endParaRPr sz="2900" dirty="0">
                        <a:latin typeface="Courier"/>
                        <a:cs typeface="Courier"/>
                      </a:endParaRPr>
                    </a:p>
                  </a:txBody>
                  <a:tcPr marL="0" marR="0" marT="0" marB="0">
                    <a:lnL w="25400">
                      <a:solidFill>
                        <a:srgbClr val="435363"/>
                      </a:solidFill>
                      <a:prstDash val="solid"/>
                    </a:lnL>
                    <a:lnR w="25400">
                      <a:solidFill>
                        <a:srgbClr val="435363"/>
                      </a:solidFill>
                      <a:prstDash val="solid"/>
                    </a:lnR>
                    <a:lnT w="25400">
                      <a:solidFill>
                        <a:srgbClr val="435363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555750">
                <a:tc>
                  <a:txBody>
                    <a:bodyPr/>
                    <a:lstStyle/>
                    <a:p>
                      <a:pPr marL="184150" marR="692150">
                        <a:lnSpc>
                          <a:spcPct val="100600"/>
                        </a:lnSpc>
                      </a:pPr>
                      <a:r>
                        <a:rPr sz="2900" spc="-5" dirty="0">
                          <a:latin typeface="Courier"/>
                          <a:cs typeface="Courier"/>
                        </a:rPr>
                        <a:t>depend</a:t>
                      </a:r>
                      <a:r>
                        <a:rPr sz="2900" dirty="0">
                          <a:latin typeface="Courier"/>
                          <a:cs typeface="Courier"/>
                        </a:rPr>
                        <a:t>s </a:t>
                      </a:r>
                      <a:r>
                        <a:rPr sz="2900" dirty="0">
                          <a:solidFill>
                            <a:srgbClr val="C8352B"/>
                          </a:solidFill>
                          <a:latin typeface="Courier"/>
                          <a:cs typeface="Courier"/>
                        </a:rPr>
                        <a:t>"chef_handler</a:t>
                      </a:r>
                      <a:r>
                        <a:rPr sz="2900" dirty="0" smtClean="0">
                          <a:solidFill>
                            <a:srgbClr val="C8352B"/>
                          </a:solidFill>
                          <a:latin typeface="Courier"/>
                          <a:cs typeface="Courier"/>
                        </a:rPr>
                        <a:t>"</a:t>
                      </a:r>
                      <a:endParaRPr sz="2900" dirty="0">
                        <a:latin typeface="Courier"/>
                        <a:cs typeface="Courier"/>
                      </a:endParaRPr>
                    </a:p>
                  </a:txBody>
                  <a:tcPr marL="0" marR="0" marT="0" marB="0">
                    <a:lnL w="38100">
                      <a:solidFill>
                        <a:srgbClr val="F18B21"/>
                      </a:solidFill>
                      <a:prstDash val="solid"/>
                    </a:lnL>
                    <a:lnR w="38100">
                      <a:solidFill>
                        <a:srgbClr val="F18B21"/>
                      </a:solidFill>
                      <a:prstDash val="solid"/>
                    </a:lnR>
                    <a:lnB w="38100">
                      <a:solidFill>
                        <a:srgbClr val="F18B2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900" dirty="0">
                        <a:latin typeface="Courier"/>
                        <a:cs typeface="Courier"/>
                      </a:endParaRPr>
                    </a:p>
                  </a:txBody>
                  <a:tcPr marL="0" marR="0" marT="0" marB="0">
                    <a:lnL w="38100">
                      <a:solidFill>
                        <a:srgbClr val="F18B21"/>
                      </a:solidFill>
                      <a:prstDash val="solid"/>
                    </a:lnL>
                    <a:lnR w="25400">
                      <a:solidFill>
                        <a:srgbClr val="435363"/>
                      </a:solidFill>
                      <a:prstDash val="solid"/>
                    </a:lnR>
                    <a:lnB w="25400">
                      <a:solidFill>
                        <a:srgbClr val="435363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7" name="object 56"/>
          <p:cNvSpPr/>
          <p:nvPr/>
        </p:nvSpPr>
        <p:spPr>
          <a:xfrm>
            <a:off x="812800" y="6553199"/>
            <a:ext cx="5778500" cy="1609889"/>
          </a:xfrm>
          <a:custGeom>
            <a:avLst/>
            <a:gdLst/>
            <a:ahLst/>
            <a:cxnLst/>
            <a:rect l="l" t="t" r="r" b="b"/>
            <a:pathLst>
              <a:path w="6324600" h="1803400">
                <a:moveTo>
                  <a:pt x="0" y="0"/>
                </a:moveTo>
                <a:lnTo>
                  <a:pt x="6324600" y="0"/>
                </a:lnTo>
                <a:lnTo>
                  <a:pt x="6324600" y="1803400"/>
                </a:lnTo>
                <a:lnTo>
                  <a:pt x="0" y="180340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F18B2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838083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 txBox="1"/>
          <p:nvPr/>
        </p:nvSpPr>
        <p:spPr>
          <a:xfrm>
            <a:off x="812800" y="1752600"/>
            <a:ext cx="14655800" cy="1308100"/>
          </a:xfrm>
          <a:prstGeom prst="rect">
            <a:avLst/>
          </a:prstGeom>
          <a:solidFill>
            <a:srgbClr val="000000"/>
          </a:solidFill>
          <a:ln w="25399">
            <a:solidFill>
              <a:srgbClr val="435363"/>
            </a:solidFill>
          </a:ln>
        </p:spPr>
        <p:txBody>
          <a:bodyPr vert="horz" wrap="square" lIns="0" tIns="0" rIns="0" bIns="0" rtlCol="0">
            <a:noAutofit/>
          </a:bodyPr>
          <a:lstStyle/>
          <a:p>
            <a:pPr marL="229235" marR="2550160">
              <a:lnSpc>
                <a:spcPts val="5000"/>
              </a:lnSpc>
            </a:pPr>
            <a:r>
              <a:rPr sz="42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4200" spc="-5" dirty="0">
                <a:solidFill>
                  <a:srgbClr val="FFFFFF"/>
                </a:solidFill>
                <a:latin typeface="Courier New"/>
                <a:cs typeface="Courier New"/>
              </a:rPr>
              <a:t>knif</a:t>
            </a:r>
            <a:r>
              <a:rPr sz="42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4200" spc="-5" dirty="0">
                <a:solidFill>
                  <a:srgbClr val="FFFFFF"/>
                </a:solidFill>
                <a:latin typeface="Courier New"/>
                <a:cs typeface="Courier New"/>
              </a:rPr>
              <a:t>cookboo</a:t>
            </a:r>
            <a:r>
              <a:rPr sz="4200" dirty="0">
                <a:solidFill>
                  <a:srgbClr val="FFFFFF"/>
                </a:solidFill>
                <a:latin typeface="Courier New"/>
                <a:cs typeface="Courier New"/>
              </a:rPr>
              <a:t>k </a:t>
            </a:r>
            <a:r>
              <a:rPr sz="4200" spc="-5" dirty="0">
                <a:solidFill>
                  <a:srgbClr val="FFFFFF"/>
                </a:solidFill>
                <a:latin typeface="Courier New"/>
                <a:cs typeface="Courier New"/>
              </a:rPr>
              <a:t>uploa</a:t>
            </a:r>
            <a:r>
              <a:rPr sz="4200" dirty="0">
                <a:solidFill>
                  <a:srgbClr val="FFFFFF"/>
                </a:solidFill>
                <a:latin typeface="Courier New"/>
                <a:cs typeface="Courier New"/>
              </a:rPr>
              <a:t>d </a:t>
            </a:r>
            <a:r>
              <a:rPr lang="en-US" sz="42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file_handler</a:t>
            </a:r>
            <a:endParaRPr sz="4200" dirty="0">
              <a:latin typeface="Courier New"/>
              <a:cs typeface="Courier New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065261"/>
          </a:xfrm>
          <a:prstGeom prst="rect">
            <a:avLst/>
          </a:prstGeom>
        </p:spPr>
        <p:txBody>
          <a:bodyPr vert="horz" wrap="square" lIns="0" tIns="270099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150" spc="20" dirty="0"/>
              <a:t>Ex</a:t>
            </a:r>
            <a:r>
              <a:rPr sz="5150" spc="15" dirty="0"/>
              <a:t>e</a:t>
            </a:r>
            <a:r>
              <a:rPr sz="5150" spc="10" dirty="0"/>
              <a:t>r</a:t>
            </a:r>
            <a:r>
              <a:rPr sz="5150" spc="15" dirty="0"/>
              <a:t>c</a:t>
            </a:r>
            <a:r>
              <a:rPr sz="5150" dirty="0"/>
              <a:t>i</a:t>
            </a:r>
            <a:r>
              <a:rPr sz="5150" spc="15" dirty="0"/>
              <a:t>se</a:t>
            </a:r>
            <a:r>
              <a:rPr sz="5150" spc="10" dirty="0"/>
              <a:t>:</a:t>
            </a:r>
            <a:r>
              <a:rPr sz="5150" spc="5" dirty="0"/>
              <a:t> </a:t>
            </a:r>
            <a:r>
              <a:rPr sz="5150" spc="25" dirty="0"/>
              <a:t>U</a:t>
            </a:r>
            <a:r>
              <a:rPr sz="5150" spc="15" dirty="0"/>
              <a:t>p</a:t>
            </a:r>
            <a:r>
              <a:rPr sz="5150" dirty="0"/>
              <a:t>l</a:t>
            </a:r>
            <a:r>
              <a:rPr sz="5150" spc="15" dirty="0"/>
              <a:t>oa</a:t>
            </a:r>
            <a:r>
              <a:rPr sz="5150" spc="20" dirty="0"/>
              <a:t>d</a:t>
            </a:r>
            <a:r>
              <a:rPr sz="5150" spc="5" dirty="0"/>
              <a:t> </a:t>
            </a:r>
            <a:r>
              <a:rPr sz="5150" spc="10" dirty="0"/>
              <a:t>t</a:t>
            </a:r>
            <a:r>
              <a:rPr sz="5150" spc="15" dirty="0"/>
              <a:t>he</a:t>
            </a:r>
            <a:r>
              <a:rPr sz="5150" spc="5" dirty="0"/>
              <a:t> </a:t>
            </a:r>
            <a:r>
              <a:rPr lang="en-US" sz="5150" spc="15" dirty="0" smtClean="0"/>
              <a:t>C</a:t>
            </a:r>
            <a:r>
              <a:rPr sz="5150" spc="15" dirty="0" smtClean="0"/>
              <a:t>ookbook</a:t>
            </a:r>
            <a:endParaRPr sz="5150" dirty="0"/>
          </a:p>
        </p:txBody>
      </p:sp>
      <p:sp>
        <p:nvSpPr>
          <p:cNvPr id="52" name="object 52"/>
          <p:cNvSpPr/>
          <p:nvPr/>
        </p:nvSpPr>
        <p:spPr>
          <a:xfrm>
            <a:off x="800100" y="3644900"/>
            <a:ext cx="14655800" cy="4965700"/>
          </a:xfrm>
          <a:custGeom>
            <a:avLst/>
            <a:gdLst/>
            <a:ahLst/>
            <a:cxnLst/>
            <a:rect l="l" t="t" r="r" b="b"/>
            <a:pathLst>
              <a:path w="14655800" h="4965700">
                <a:moveTo>
                  <a:pt x="0" y="0"/>
                </a:moveTo>
                <a:lnTo>
                  <a:pt x="14655800" y="0"/>
                </a:lnTo>
                <a:lnTo>
                  <a:pt x="14655800" y="4965700"/>
                </a:lnTo>
                <a:lnTo>
                  <a:pt x="0" y="49657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800100" y="3644900"/>
            <a:ext cx="14655800" cy="4965700"/>
          </a:xfrm>
          <a:custGeom>
            <a:avLst/>
            <a:gdLst/>
            <a:ahLst/>
            <a:cxnLst/>
            <a:rect l="l" t="t" r="r" b="b"/>
            <a:pathLst>
              <a:path w="14655800" h="4965700">
                <a:moveTo>
                  <a:pt x="0" y="0"/>
                </a:moveTo>
                <a:lnTo>
                  <a:pt x="14655800" y="0"/>
                </a:lnTo>
                <a:lnTo>
                  <a:pt x="14655800" y="4965700"/>
                </a:lnTo>
                <a:lnTo>
                  <a:pt x="0" y="49657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4" name="object 54"/>
          <p:cNvSpPr txBox="1"/>
          <p:nvPr/>
        </p:nvSpPr>
        <p:spPr>
          <a:xfrm>
            <a:off x="1231900" y="4648200"/>
            <a:ext cx="13068300" cy="12926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sz="4200" dirty="0">
                <a:solidFill>
                  <a:srgbClr val="FFFFFF"/>
                </a:solidFill>
                <a:latin typeface="Courier"/>
              </a:rPr>
              <a:t>Uploading </a:t>
            </a:r>
            <a:r>
              <a:rPr lang="en-US" sz="4200" dirty="0" err="1" smtClean="0">
                <a:solidFill>
                  <a:srgbClr val="FFFFFF"/>
                </a:solidFill>
                <a:latin typeface="Courier"/>
              </a:rPr>
              <a:t>file_handler</a:t>
            </a:r>
            <a:r>
              <a:rPr lang="en-US" sz="4200" dirty="0" smtClean="0">
                <a:solidFill>
                  <a:srgbClr val="FFFFFF"/>
                </a:solidFill>
                <a:latin typeface="Courier"/>
              </a:rPr>
              <a:t>			[</a:t>
            </a:r>
            <a:r>
              <a:rPr lang="en-US" sz="4200" dirty="0">
                <a:solidFill>
                  <a:srgbClr val="FFFFFF"/>
                </a:solidFill>
                <a:latin typeface="Courier"/>
              </a:rPr>
              <a:t>0.1.0]</a:t>
            </a:r>
          </a:p>
          <a:p>
            <a:r>
              <a:rPr lang="en-US" sz="4200" dirty="0" smtClean="0">
                <a:solidFill>
                  <a:srgbClr val="FFFFFF"/>
                </a:solidFill>
                <a:latin typeface="Courier"/>
              </a:rPr>
              <a:t>Uploaded </a:t>
            </a:r>
            <a:r>
              <a:rPr lang="en-US" sz="4200" dirty="0">
                <a:solidFill>
                  <a:srgbClr val="FFFFFF"/>
                </a:solidFill>
                <a:latin typeface="Courier"/>
              </a:rPr>
              <a:t>1</a:t>
            </a:r>
            <a:r>
              <a:rPr lang="en-US" sz="4200" dirty="0" smtClean="0">
                <a:solidFill>
                  <a:srgbClr val="FFFFFF"/>
                </a:solidFill>
                <a:latin typeface="Courier"/>
              </a:rPr>
              <a:t> cookbook.</a:t>
            </a:r>
            <a:endParaRPr sz="4200" dirty="0">
              <a:latin typeface="Courier New"/>
              <a:cs typeface="Courier New"/>
            </a:endParaRPr>
          </a:p>
        </p:txBody>
      </p:sp>
      <p:sp>
        <p:nvSpPr>
          <p:cNvPr id="56" name="object 5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1383704" y="1803400"/>
            <a:ext cx="1328882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roles/base.rb</a:t>
            </a:r>
          </a:p>
        </p:txBody>
      </p:sp>
      <p:sp>
        <p:nvSpPr>
          <p:cNvPr id="52" name="object 52"/>
          <p:cNvSpPr txBox="1"/>
          <p:nvPr/>
        </p:nvSpPr>
        <p:spPr>
          <a:xfrm>
            <a:off x="6273701" y="8074119"/>
            <a:ext cx="3708599" cy="5110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3200" b="1" spc="-5" dirty="0" smtClean="0">
                <a:latin typeface="Courier New"/>
                <a:cs typeface="Courier New"/>
              </a:rPr>
              <a:t>SAVE</a:t>
            </a:r>
            <a:r>
              <a:rPr lang="en-US" sz="3200" b="1" spc="-5" dirty="0" smtClean="0">
                <a:latin typeface="Courier New"/>
                <a:cs typeface="Courier New"/>
              </a:rPr>
              <a:t> FILE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838200" y="2387600"/>
            <a:ext cx="14630400" cy="2247900"/>
          </a:xfrm>
          <a:custGeom>
            <a:avLst/>
            <a:gdLst/>
            <a:ahLst/>
            <a:cxnLst/>
            <a:rect l="l" t="t" r="r" b="b"/>
            <a:pathLst>
              <a:path w="14630400" h="2247900">
                <a:moveTo>
                  <a:pt x="0" y="0"/>
                </a:moveTo>
                <a:lnTo>
                  <a:pt x="14630400" y="0"/>
                </a:lnTo>
                <a:lnTo>
                  <a:pt x="14630400" y="2247900"/>
                </a:lnTo>
                <a:lnTo>
                  <a:pt x="0" y="22479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5" name="object 55"/>
          <p:cNvSpPr txBox="1"/>
          <p:nvPr/>
        </p:nvSpPr>
        <p:spPr>
          <a:xfrm>
            <a:off x="838200" y="2387600"/>
            <a:ext cx="14630400" cy="1856539"/>
          </a:xfrm>
          <a:prstGeom prst="rect">
            <a:avLst/>
          </a:prstGeom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0500">
              <a:lnSpc>
                <a:spcPct val="100000"/>
              </a:lnSpc>
            </a:pPr>
            <a:r>
              <a:rPr sz="2400" dirty="0">
                <a:solidFill>
                  <a:srgbClr val="008F00"/>
                </a:solidFill>
                <a:latin typeface="Courier"/>
                <a:cs typeface="Courier"/>
              </a:rPr>
              <a:t>name </a:t>
            </a:r>
            <a:r>
              <a:rPr sz="2400" dirty="0">
                <a:solidFill>
                  <a:srgbClr val="C8352B"/>
                </a:solidFill>
                <a:latin typeface="Courier"/>
                <a:cs typeface="Courier"/>
              </a:rPr>
              <a:t>"base"</a:t>
            </a:r>
            <a:endParaRPr sz="2400" dirty="0">
              <a:latin typeface="Courier"/>
              <a:cs typeface="Courier"/>
            </a:endParaRPr>
          </a:p>
          <a:p>
            <a:pPr marL="190500">
              <a:lnSpc>
                <a:spcPct val="100000"/>
              </a:lnSpc>
              <a:spcBef>
                <a:spcPts val="20"/>
              </a:spcBef>
            </a:pPr>
            <a:r>
              <a:rPr sz="2400" spc="-5" dirty="0">
                <a:latin typeface="Courier"/>
                <a:cs typeface="Courier"/>
              </a:rPr>
              <a:t>descriptio</a:t>
            </a:r>
            <a:r>
              <a:rPr sz="2400" dirty="0">
                <a:latin typeface="Courier"/>
                <a:cs typeface="Courier"/>
              </a:rPr>
              <a:t>n </a:t>
            </a:r>
            <a:r>
              <a:rPr sz="2400" spc="-5" dirty="0">
                <a:solidFill>
                  <a:srgbClr val="C8352B"/>
                </a:solidFill>
                <a:latin typeface="Courier"/>
                <a:cs typeface="Courier"/>
              </a:rPr>
              <a:t>"Bas</a:t>
            </a:r>
            <a:r>
              <a:rPr sz="2400" dirty="0">
                <a:solidFill>
                  <a:srgbClr val="C8352B"/>
                </a:solidFill>
                <a:latin typeface="Courier"/>
                <a:cs typeface="Courier"/>
              </a:rPr>
              <a:t>e </a:t>
            </a:r>
            <a:r>
              <a:rPr sz="2400" spc="-5" dirty="0">
                <a:solidFill>
                  <a:srgbClr val="C8352B"/>
                </a:solidFill>
                <a:latin typeface="Courier"/>
                <a:cs typeface="Courier"/>
              </a:rPr>
              <a:t>Serve</a:t>
            </a:r>
            <a:r>
              <a:rPr sz="2400" dirty="0">
                <a:solidFill>
                  <a:srgbClr val="C8352B"/>
                </a:solidFill>
                <a:latin typeface="Courier"/>
                <a:cs typeface="Courier"/>
              </a:rPr>
              <a:t>r Role"</a:t>
            </a:r>
            <a:endParaRPr sz="2400" dirty="0">
              <a:latin typeface="Courier"/>
              <a:cs typeface="Courier"/>
            </a:endParaRPr>
          </a:p>
          <a:p>
            <a:pPr marL="190500" marR="688340">
              <a:lnSpc>
                <a:spcPct val="100699"/>
              </a:lnSpc>
            </a:pPr>
            <a:r>
              <a:rPr sz="2400" spc="-5" dirty="0">
                <a:latin typeface="Courier"/>
                <a:cs typeface="Courier"/>
              </a:rPr>
              <a:t>run_lis</a:t>
            </a:r>
            <a:r>
              <a:rPr sz="2400" dirty="0">
                <a:latin typeface="Courier"/>
                <a:cs typeface="Courier"/>
              </a:rPr>
              <a:t>t </a:t>
            </a:r>
            <a:r>
              <a:rPr sz="2400" dirty="0">
                <a:solidFill>
                  <a:srgbClr val="C8352B"/>
                </a:solidFill>
                <a:latin typeface="Courier"/>
                <a:cs typeface="Courier"/>
              </a:rPr>
              <a:t>"recipe</a:t>
            </a:r>
            <a:r>
              <a:rPr sz="2400" dirty="0" smtClean="0">
                <a:solidFill>
                  <a:srgbClr val="C8352B"/>
                </a:solidFill>
                <a:latin typeface="Courier"/>
                <a:cs typeface="Courier"/>
              </a:rPr>
              <a:t>[</a:t>
            </a:r>
            <a:r>
              <a:rPr lang="en-US" sz="2400" dirty="0" smtClean="0">
                <a:solidFill>
                  <a:srgbClr val="C8352B"/>
                </a:solidFill>
                <a:latin typeface="Courier"/>
                <a:cs typeface="Courier"/>
              </a:rPr>
              <a:t>file_handler</a:t>
            </a:r>
            <a:r>
              <a:rPr sz="2400" dirty="0" smtClean="0">
                <a:solidFill>
                  <a:srgbClr val="C8352B"/>
                </a:solidFill>
                <a:latin typeface="Courier"/>
                <a:cs typeface="Courier"/>
              </a:rPr>
              <a:t>]</a:t>
            </a:r>
            <a:r>
              <a:rPr sz="2400" spc="-5" dirty="0">
                <a:solidFill>
                  <a:srgbClr val="C8352B"/>
                </a:solidFill>
                <a:latin typeface="Courier"/>
                <a:cs typeface="Courier"/>
              </a:rPr>
              <a:t>"</a:t>
            </a:r>
            <a:r>
              <a:rPr sz="2400" dirty="0">
                <a:latin typeface="Courier"/>
                <a:cs typeface="Courier"/>
              </a:rPr>
              <a:t>, </a:t>
            </a:r>
            <a:r>
              <a:rPr lang="en-US" sz="2400" dirty="0">
                <a:solidFill>
                  <a:srgbClr val="C8352B"/>
                </a:solidFill>
                <a:latin typeface="Courier"/>
                <a:cs typeface="Courier"/>
              </a:rPr>
              <a:t>"recipe[chef-client::config]</a:t>
            </a:r>
            <a:r>
              <a:rPr lang="en-US" sz="2400" spc="-5" dirty="0" smtClean="0">
                <a:solidFill>
                  <a:srgbClr val="C8352B"/>
                </a:solidFill>
                <a:latin typeface="Courier"/>
                <a:cs typeface="Courier"/>
              </a:rPr>
              <a:t>", </a:t>
            </a:r>
            <a:r>
              <a:rPr sz="2400" dirty="0" smtClean="0">
                <a:solidFill>
                  <a:srgbClr val="C8352B"/>
                </a:solidFill>
                <a:latin typeface="Courier"/>
                <a:cs typeface="Courier"/>
              </a:rPr>
              <a:t>"</a:t>
            </a:r>
            <a:r>
              <a:rPr sz="2400" dirty="0">
                <a:solidFill>
                  <a:srgbClr val="C8352B"/>
                </a:solidFill>
                <a:latin typeface="Courier"/>
                <a:cs typeface="Courier"/>
              </a:rPr>
              <a:t>recipe[chef-client::delete_validation]</a:t>
            </a:r>
            <a:r>
              <a:rPr sz="2400" spc="-5" dirty="0">
                <a:solidFill>
                  <a:srgbClr val="C8352B"/>
                </a:solidFill>
                <a:latin typeface="Courier"/>
                <a:cs typeface="Courier"/>
              </a:rPr>
              <a:t>"</a:t>
            </a:r>
            <a:r>
              <a:rPr sz="2400" dirty="0" smtClean="0">
                <a:latin typeface="Courier"/>
                <a:cs typeface="Courier"/>
              </a:rPr>
              <a:t>, </a:t>
            </a:r>
            <a:r>
              <a:rPr sz="2400" dirty="0">
                <a:solidFill>
                  <a:srgbClr val="C8352B"/>
                </a:solidFill>
                <a:latin typeface="Courier"/>
                <a:cs typeface="Courier"/>
              </a:rPr>
              <a:t>"recipe[chef-client]</a:t>
            </a:r>
            <a:r>
              <a:rPr sz="2400" spc="-5" dirty="0">
                <a:solidFill>
                  <a:srgbClr val="C8352B"/>
                </a:solidFill>
                <a:latin typeface="Courier"/>
                <a:cs typeface="Courier"/>
              </a:rPr>
              <a:t>"</a:t>
            </a:r>
            <a:r>
              <a:rPr sz="2400" dirty="0">
                <a:latin typeface="Courier"/>
                <a:cs typeface="Courier"/>
              </a:rPr>
              <a:t>, </a:t>
            </a:r>
            <a:r>
              <a:rPr sz="2400" dirty="0">
                <a:solidFill>
                  <a:srgbClr val="C8352B"/>
                </a:solidFill>
                <a:latin typeface="Courier"/>
                <a:cs typeface="Courier"/>
              </a:rPr>
              <a:t>"recipe[ntp]"</a:t>
            </a:r>
            <a:r>
              <a:rPr sz="2400" dirty="0">
                <a:latin typeface="Courier"/>
                <a:cs typeface="Courier"/>
              </a:rPr>
              <a:t>, </a:t>
            </a:r>
            <a:r>
              <a:rPr sz="2400" dirty="0">
                <a:solidFill>
                  <a:srgbClr val="C8352B"/>
                </a:solidFill>
                <a:latin typeface="Courier"/>
                <a:cs typeface="Courier"/>
              </a:rPr>
              <a:t>"recipe[motd]"</a:t>
            </a:r>
            <a:r>
              <a:rPr sz="2400" dirty="0">
                <a:latin typeface="Courier"/>
                <a:cs typeface="Courier"/>
              </a:rPr>
              <a:t>, </a:t>
            </a:r>
            <a:r>
              <a:rPr sz="2400" dirty="0">
                <a:solidFill>
                  <a:srgbClr val="C8352B"/>
                </a:solidFill>
                <a:latin typeface="Courier"/>
                <a:cs typeface="Courier"/>
              </a:rPr>
              <a:t>"recipe[users]"</a:t>
            </a:r>
            <a:endParaRPr sz="2400" dirty="0">
              <a:latin typeface="Courier"/>
              <a:cs typeface="Courier"/>
            </a:endParaRPr>
          </a:p>
        </p:txBody>
      </p:sp>
      <p:sp>
        <p:nvSpPr>
          <p:cNvPr id="57" name="object 57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5390066" cy="1082752"/>
          </a:xfrm>
          <a:prstGeom prst="rect">
            <a:avLst/>
          </a:prstGeom>
        </p:spPr>
        <p:txBody>
          <a:bodyPr vert="horz" wrap="square" lIns="0" tIns="195981" rIns="0" bIns="0" rtlCol="0">
            <a:spAutoFit/>
          </a:bodyPr>
          <a:lstStyle/>
          <a:p>
            <a:pPr marL="12700">
              <a:lnSpc>
                <a:spcPts val="6905"/>
              </a:lnSpc>
            </a:pPr>
            <a:r>
              <a:rPr sz="5800" spc="20" dirty="0"/>
              <a:t>Ex</a:t>
            </a:r>
            <a:r>
              <a:rPr sz="5800" spc="15" dirty="0"/>
              <a:t>e</a:t>
            </a:r>
            <a:r>
              <a:rPr sz="5800" spc="10" dirty="0"/>
              <a:t>r</a:t>
            </a:r>
            <a:r>
              <a:rPr sz="5800" spc="15" dirty="0"/>
              <a:t>c</a:t>
            </a:r>
            <a:r>
              <a:rPr sz="5800" dirty="0"/>
              <a:t>i</a:t>
            </a:r>
            <a:r>
              <a:rPr sz="5800" spc="15" dirty="0"/>
              <a:t>se</a:t>
            </a:r>
            <a:r>
              <a:rPr sz="5800" spc="10" dirty="0"/>
              <a:t>:</a:t>
            </a:r>
            <a:r>
              <a:rPr sz="5800" spc="-210" dirty="0"/>
              <a:t> </a:t>
            </a:r>
            <a:r>
              <a:rPr sz="5800" spc="20" dirty="0"/>
              <a:t>A</a:t>
            </a:r>
            <a:r>
              <a:rPr sz="5800" spc="10" dirty="0"/>
              <a:t>d</a:t>
            </a:r>
            <a:r>
              <a:rPr sz="5800" spc="15" dirty="0"/>
              <a:t>d</a:t>
            </a:r>
            <a:r>
              <a:rPr sz="5800" spc="5" dirty="0"/>
              <a:t> </a:t>
            </a:r>
            <a:r>
              <a:rPr sz="5800" spc="20" dirty="0"/>
              <a:t>ema</a:t>
            </a:r>
            <a:r>
              <a:rPr sz="5800" dirty="0"/>
              <a:t>il</a:t>
            </a:r>
            <a:r>
              <a:rPr sz="5800" spc="15" dirty="0"/>
              <a:t>_</a:t>
            </a:r>
            <a:r>
              <a:rPr sz="5800" spc="10" dirty="0"/>
              <a:t>h</a:t>
            </a:r>
            <a:r>
              <a:rPr sz="5800" spc="15" dirty="0"/>
              <a:t>a</a:t>
            </a:r>
            <a:r>
              <a:rPr sz="5800" spc="10" dirty="0"/>
              <a:t>nd</a:t>
            </a:r>
            <a:r>
              <a:rPr sz="5800" dirty="0"/>
              <a:t>l</a:t>
            </a:r>
            <a:r>
              <a:rPr sz="5800" spc="15" dirty="0"/>
              <a:t>e</a:t>
            </a:r>
            <a:r>
              <a:rPr sz="5800" spc="10" dirty="0"/>
              <a:t>r</a:t>
            </a:r>
            <a:r>
              <a:rPr sz="5800" spc="5" dirty="0"/>
              <a:t> </a:t>
            </a:r>
            <a:r>
              <a:rPr sz="5800" spc="10" dirty="0"/>
              <a:t>to</a:t>
            </a:r>
            <a:r>
              <a:rPr sz="5800" spc="5" dirty="0"/>
              <a:t> </a:t>
            </a:r>
            <a:r>
              <a:rPr lang="en-US" sz="5800" spc="10" dirty="0"/>
              <a:t>B</a:t>
            </a:r>
            <a:r>
              <a:rPr sz="5800" spc="15" dirty="0" smtClean="0"/>
              <a:t>ase</a:t>
            </a:r>
            <a:r>
              <a:rPr sz="5800" spc="5" dirty="0" smtClean="0"/>
              <a:t> </a:t>
            </a:r>
            <a:r>
              <a:rPr lang="en-US" sz="5800" spc="10" dirty="0"/>
              <a:t>R</a:t>
            </a:r>
            <a:r>
              <a:rPr sz="5800" spc="10" dirty="0" smtClean="0"/>
              <a:t>o</a:t>
            </a:r>
            <a:r>
              <a:rPr sz="5800" dirty="0" smtClean="0"/>
              <a:t>l</a:t>
            </a:r>
            <a:r>
              <a:rPr sz="5800" spc="15" dirty="0" smtClean="0"/>
              <a:t>e</a:t>
            </a:r>
            <a:endParaRPr sz="5800" dirty="0"/>
          </a:p>
        </p:txBody>
      </p:sp>
      <p:sp>
        <p:nvSpPr>
          <p:cNvPr id="58" name="object 58"/>
          <p:cNvSpPr/>
          <p:nvPr/>
        </p:nvSpPr>
        <p:spPr>
          <a:xfrm>
            <a:off x="2635250" y="3124200"/>
            <a:ext cx="4279900" cy="406400"/>
          </a:xfrm>
          <a:custGeom>
            <a:avLst/>
            <a:gdLst/>
            <a:ahLst/>
            <a:cxnLst/>
            <a:rect l="l" t="t" r="r" b="b"/>
            <a:pathLst>
              <a:path w="4279900" h="406400">
                <a:moveTo>
                  <a:pt x="0" y="0"/>
                </a:moveTo>
                <a:lnTo>
                  <a:pt x="4279900" y="0"/>
                </a:lnTo>
                <a:lnTo>
                  <a:pt x="4279900" y="406400"/>
                </a:lnTo>
                <a:lnTo>
                  <a:pt x="0" y="40640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F18B2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9" name="object 5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xfrm>
            <a:off x="584200" y="305359"/>
            <a:ext cx="15539264" cy="1069354"/>
          </a:xfrm>
          <a:prstGeom prst="rect">
            <a:avLst/>
          </a:prstGeom>
        </p:spPr>
        <p:txBody>
          <a:bodyPr vert="horz" wrap="square" lIns="0" tIns="289392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50" spc="-10" dirty="0"/>
              <a:t>Bes</a:t>
            </a:r>
            <a:r>
              <a:rPr sz="5050" spc="-5" dirty="0"/>
              <a:t>t Pract</a:t>
            </a:r>
            <a:r>
              <a:rPr sz="5050" spc="-10" dirty="0"/>
              <a:t>i</a:t>
            </a:r>
            <a:r>
              <a:rPr sz="5050" spc="-5" dirty="0"/>
              <a:t>ce:</a:t>
            </a:r>
            <a:r>
              <a:rPr sz="5050" spc="-195" dirty="0"/>
              <a:t> </a:t>
            </a:r>
            <a:r>
              <a:rPr sz="5050" spc="-10" dirty="0"/>
              <a:t>A</a:t>
            </a:r>
            <a:r>
              <a:rPr sz="5050" spc="-15" dirty="0"/>
              <a:t>d</a:t>
            </a:r>
            <a:r>
              <a:rPr sz="5050" spc="-10" dirty="0"/>
              <a:t>d</a:t>
            </a:r>
            <a:r>
              <a:rPr sz="5050" spc="-5" dirty="0"/>
              <a:t> </a:t>
            </a:r>
            <a:r>
              <a:rPr lang="en-US" sz="5050" spc="-15" dirty="0"/>
              <a:t>H</a:t>
            </a:r>
            <a:r>
              <a:rPr sz="5050" spc="-5" dirty="0" smtClean="0"/>
              <a:t>a</a:t>
            </a:r>
            <a:r>
              <a:rPr sz="5050" spc="-15" dirty="0" smtClean="0"/>
              <a:t>nd</a:t>
            </a:r>
            <a:r>
              <a:rPr sz="5050" spc="-10" dirty="0" smtClean="0"/>
              <a:t>l</a:t>
            </a:r>
            <a:r>
              <a:rPr sz="5050" spc="-5" dirty="0" smtClean="0"/>
              <a:t>ers </a:t>
            </a:r>
            <a:r>
              <a:rPr sz="5050" spc="-5" dirty="0"/>
              <a:t>at </a:t>
            </a:r>
            <a:r>
              <a:rPr lang="en-US" sz="5050" spc="-15" dirty="0"/>
              <a:t>B</a:t>
            </a:r>
            <a:r>
              <a:rPr sz="5050" spc="-5" dirty="0" smtClean="0"/>
              <a:t>e</a:t>
            </a:r>
            <a:r>
              <a:rPr sz="5050" spc="-15" dirty="0" smtClean="0"/>
              <a:t>g</a:t>
            </a:r>
            <a:r>
              <a:rPr sz="5050" spc="-10" dirty="0" smtClean="0"/>
              <a:t>i</a:t>
            </a:r>
            <a:r>
              <a:rPr sz="5050" spc="-15" dirty="0" smtClean="0"/>
              <a:t>nn</a:t>
            </a:r>
            <a:r>
              <a:rPr sz="5050" spc="-10" dirty="0" smtClean="0"/>
              <a:t>i</a:t>
            </a:r>
            <a:r>
              <a:rPr sz="5050" spc="-15" dirty="0" smtClean="0"/>
              <a:t>n</a:t>
            </a:r>
            <a:r>
              <a:rPr sz="5050" spc="-10" dirty="0" smtClean="0"/>
              <a:t>g</a:t>
            </a:r>
            <a:r>
              <a:rPr sz="5050" spc="-5" dirty="0" smtClean="0"/>
              <a:t> </a:t>
            </a:r>
            <a:r>
              <a:rPr sz="5050" spc="-15" dirty="0"/>
              <a:t>o</a:t>
            </a:r>
            <a:r>
              <a:rPr sz="5050" spc="-5" dirty="0"/>
              <a:t>f </a:t>
            </a:r>
            <a:r>
              <a:rPr lang="en-US" sz="5050" spc="-5" dirty="0" smtClean="0"/>
              <a:t>R</a:t>
            </a:r>
            <a:r>
              <a:rPr sz="5050" spc="-15" dirty="0" smtClean="0"/>
              <a:t>u</a:t>
            </a:r>
            <a:r>
              <a:rPr sz="5050" spc="-10" dirty="0" smtClean="0"/>
              <a:t>n</a:t>
            </a:r>
            <a:endParaRPr sz="5050" dirty="0"/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787400" y="1858806"/>
            <a:ext cx="14558644" cy="2184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66929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Se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up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handlers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(especially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excep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handlers)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beginning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run_li</a:t>
            </a:r>
            <a:r>
              <a:rPr sz="4800" spc="-5" dirty="0">
                <a:latin typeface="Arial"/>
                <a:cs typeface="Arial"/>
              </a:rPr>
              <a:t>st</a:t>
            </a:r>
            <a:endParaRPr sz="4800" dirty="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8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wa</a:t>
            </a:r>
            <a:r>
              <a:rPr sz="4800" spc="-360" dirty="0">
                <a:latin typeface="Arial"/>
                <a:cs typeface="Arial"/>
              </a:rPr>
              <a:t>y</a:t>
            </a:r>
            <a:r>
              <a:rPr sz="4800" spc="-5" dirty="0">
                <a:latin typeface="Arial"/>
                <a:cs typeface="Arial"/>
              </a:rPr>
              <a:t>, </a:t>
            </a:r>
            <a:r>
              <a:rPr sz="4800" dirty="0">
                <a:latin typeface="Arial"/>
                <a:cs typeface="Arial"/>
              </a:rPr>
              <a:t>i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run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ail</a:t>
            </a:r>
            <a:r>
              <a:rPr sz="4800" spc="-5" dirty="0">
                <a:latin typeface="Arial"/>
                <a:cs typeface="Arial"/>
              </a:rPr>
              <a:t>s,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handler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will</a:t>
            </a:r>
            <a:r>
              <a:rPr sz="4800" spc="-5" dirty="0">
                <a:latin typeface="Arial"/>
                <a:cs typeface="Arial"/>
              </a:rPr>
              <a:t> 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ill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execu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 txBox="1"/>
          <p:nvPr/>
        </p:nvSpPr>
        <p:spPr>
          <a:xfrm>
            <a:off x="800100" y="1854200"/>
            <a:ext cx="14655800" cy="12192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knif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rol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fro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m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fil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e base.rb</a:t>
            </a:r>
            <a:endParaRPr sz="4800" dirty="0">
              <a:latin typeface="Courier New"/>
              <a:cs typeface="Courier New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U</a:t>
            </a:r>
            <a:r>
              <a:rPr spc="-10" dirty="0"/>
              <a:t>plo</a:t>
            </a:r>
            <a:r>
              <a:rPr dirty="0"/>
              <a:t>a</a:t>
            </a:r>
            <a:r>
              <a:rPr spc="-5" dirty="0"/>
              <a:t>d t</a:t>
            </a:r>
            <a:r>
              <a:rPr spc="-10" dirty="0"/>
              <a:t>h</a:t>
            </a:r>
            <a:r>
              <a:rPr dirty="0"/>
              <a:t>e</a:t>
            </a:r>
            <a:r>
              <a:rPr spc="-5" dirty="0"/>
              <a:t> </a:t>
            </a:r>
            <a:r>
              <a:rPr spc="-10" dirty="0"/>
              <a:t>b</a:t>
            </a:r>
            <a:r>
              <a:rPr dirty="0"/>
              <a:t>ase</a:t>
            </a:r>
            <a:r>
              <a:rPr spc="-5" dirty="0"/>
              <a:t> </a:t>
            </a:r>
            <a:r>
              <a:rPr lang="en-US" dirty="0"/>
              <a:t>R</a:t>
            </a:r>
            <a:r>
              <a:rPr spc="-10" dirty="0" smtClean="0"/>
              <a:t>ol</a:t>
            </a:r>
            <a:r>
              <a:rPr dirty="0" smtClean="0"/>
              <a:t>e</a:t>
            </a:r>
            <a:endParaRPr dirty="0"/>
          </a:p>
        </p:txBody>
      </p:sp>
      <p:sp>
        <p:nvSpPr>
          <p:cNvPr id="53" name="object 5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52" name="object 52"/>
          <p:cNvSpPr txBox="1"/>
          <p:nvPr/>
        </p:nvSpPr>
        <p:spPr>
          <a:xfrm>
            <a:off x="800100" y="3644900"/>
            <a:ext cx="14655800" cy="3877985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19100">
              <a:lnSpc>
                <a:spcPct val="100000"/>
              </a:lnSpc>
            </a:pPr>
            <a:endParaRPr lang="en-US" sz="4200" spc="-5" dirty="0" smtClean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419100">
              <a:lnSpc>
                <a:spcPct val="100000"/>
              </a:lnSpc>
            </a:pPr>
            <a:endParaRPr lang="en-US" sz="4200" spc="-5" dirty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419100">
              <a:lnSpc>
                <a:spcPct val="100000"/>
              </a:lnSpc>
            </a:pPr>
            <a:r>
              <a:rPr sz="42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Update</a:t>
            </a:r>
            <a:r>
              <a:rPr sz="4200" dirty="0" smtClean="0">
                <a:solidFill>
                  <a:srgbClr val="FFFFFF"/>
                </a:solidFill>
                <a:latin typeface="Courier New"/>
                <a:cs typeface="Courier New"/>
              </a:rPr>
              <a:t>d </a:t>
            </a:r>
            <a:r>
              <a:rPr sz="4200" spc="-5" dirty="0">
                <a:solidFill>
                  <a:srgbClr val="FFFFFF"/>
                </a:solidFill>
                <a:latin typeface="Courier New"/>
                <a:cs typeface="Courier New"/>
              </a:rPr>
              <a:t>Rol</a:t>
            </a:r>
            <a:r>
              <a:rPr sz="4200" dirty="0">
                <a:solidFill>
                  <a:srgbClr val="FFFFFF"/>
                </a:solidFill>
                <a:latin typeface="Courier New"/>
                <a:cs typeface="Courier New"/>
              </a:rPr>
              <a:t>e base</a:t>
            </a:r>
            <a:r>
              <a:rPr sz="4200" dirty="0" smtClean="0">
                <a:solidFill>
                  <a:srgbClr val="FFFFFF"/>
                </a:solidFill>
                <a:latin typeface="Courier New"/>
                <a:cs typeface="Courier New"/>
              </a:rPr>
              <a:t>!</a:t>
            </a:r>
            <a:r>
              <a:rPr lang="en-US" sz="4200" dirty="0" smtClean="0">
                <a:solidFill>
                  <a:srgbClr val="FFFFFF"/>
                </a:solidFill>
                <a:latin typeface="Courier New"/>
                <a:cs typeface="Courier New"/>
              </a:rPr>
              <a:t/>
            </a:r>
            <a:br>
              <a:rPr lang="en-US" sz="4200" dirty="0" smtClean="0">
                <a:solidFill>
                  <a:srgbClr val="FFFFFF"/>
                </a:solidFill>
                <a:latin typeface="Courier New"/>
                <a:cs typeface="Courier New"/>
              </a:rPr>
            </a:br>
            <a:r>
              <a:rPr lang="en-US" sz="4200" dirty="0" smtClean="0">
                <a:solidFill>
                  <a:srgbClr val="FFFFFF"/>
                </a:solidFill>
                <a:latin typeface="Courier New"/>
                <a:cs typeface="Courier New"/>
              </a:rPr>
              <a:t/>
            </a:r>
            <a:br>
              <a:rPr lang="en-US" sz="4200" dirty="0" smtClean="0">
                <a:solidFill>
                  <a:srgbClr val="FFFFFF"/>
                </a:solidFill>
                <a:latin typeface="Courier New"/>
                <a:cs typeface="Courier New"/>
              </a:rPr>
            </a:br>
            <a:r>
              <a:rPr lang="en-US" sz="4200" dirty="0" smtClean="0">
                <a:solidFill>
                  <a:srgbClr val="FFFFFF"/>
                </a:solidFill>
                <a:latin typeface="Courier New"/>
                <a:cs typeface="Courier New"/>
              </a:rPr>
              <a:t/>
            </a:r>
            <a:br>
              <a:rPr lang="en-US" sz="4200" dirty="0" smtClean="0">
                <a:solidFill>
                  <a:srgbClr val="FFFFFF"/>
                </a:solidFill>
                <a:latin typeface="Courier New"/>
                <a:cs typeface="Courier New"/>
              </a:rPr>
            </a:br>
            <a:endParaRPr sz="4200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1743666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70" h="95884">
                <a:moveTo>
                  <a:pt x="639315" y="0"/>
                </a:moveTo>
                <a:lnTo>
                  <a:pt x="38927" y="808"/>
                </a:lnTo>
                <a:lnTo>
                  <a:pt x="7183" y="23740"/>
                </a:lnTo>
                <a:lnTo>
                  <a:pt x="0" y="52934"/>
                </a:lnTo>
                <a:lnTo>
                  <a:pt x="3538" y="66665"/>
                </a:lnTo>
                <a:lnTo>
                  <a:pt x="10726" y="78476"/>
                </a:lnTo>
                <a:lnTo>
                  <a:pt x="20915" y="87718"/>
                </a:lnTo>
                <a:lnTo>
                  <a:pt x="33457" y="93740"/>
                </a:lnTo>
                <a:lnTo>
                  <a:pt x="47703" y="95892"/>
                </a:lnTo>
                <a:lnTo>
                  <a:pt x="639315" y="95892"/>
                </a:lnTo>
                <a:lnTo>
                  <a:pt x="679849" y="72144"/>
                </a:lnTo>
                <a:lnTo>
                  <a:pt x="687029" y="42949"/>
                </a:lnTo>
                <a:lnTo>
                  <a:pt x="683489" y="29221"/>
                </a:lnTo>
                <a:lnTo>
                  <a:pt x="676299" y="17412"/>
                </a:lnTo>
                <a:lnTo>
                  <a:pt x="666109" y="8172"/>
                </a:lnTo>
                <a:lnTo>
                  <a:pt x="653565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 txBox="1"/>
          <p:nvPr/>
        </p:nvSpPr>
        <p:spPr>
          <a:xfrm>
            <a:off x="800100" y="1854200"/>
            <a:ext cx="14655800" cy="12192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800" b="1" dirty="0">
                <a:solidFill>
                  <a:srgbClr val="FFFFFF"/>
                </a:solidFill>
                <a:latin typeface="Courier New"/>
                <a:cs typeface="Courier New"/>
              </a:rPr>
              <a:t>chef@node</a:t>
            </a:r>
            <a:r>
              <a:rPr sz="4800" b="1" spc="-5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sud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o chef-client</a:t>
            </a:r>
            <a:endParaRPr sz="4800" dirty="0">
              <a:latin typeface="Courier New"/>
              <a:cs typeface="Courier New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R</a:t>
            </a:r>
            <a:r>
              <a:rPr spc="-10" dirty="0"/>
              <a:t>u</a:t>
            </a:r>
            <a:r>
              <a:rPr spc="-5" dirty="0"/>
              <a:t>n </a:t>
            </a:r>
            <a:r>
              <a:rPr dirty="0"/>
              <a:t>c</a:t>
            </a:r>
            <a:r>
              <a:rPr spc="-10" dirty="0"/>
              <a:t>h</a:t>
            </a:r>
            <a:r>
              <a:rPr dirty="0"/>
              <a:t>ef-c</a:t>
            </a:r>
            <a:r>
              <a:rPr spc="-10" dirty="0"/>
              <a:t>li</a:t>
            </a:r>
            <a:r>
              <a:rPr dirty="0"/>
              <a:t>e</a:t>
            </a:r>
            <a:r>
              <a:rPr spc="-10" dirty="0"/>
              <a:t>n</a:t>
            </a:r>
            <a:r>
              <a:rPr dirty="0"/>
              <a:t>t</a:t>
            </a:r>
          </a:p>
        </p:txBody>
      </p:sp>
      <p:sp>
        <p:nvSpPr>
          <p:cNvPr id="52" name="object 52"/>
          <p:cNvSpPr/>
          <p:nvPr/>
        </p:nvSpPr>
        <p:spPr>
          <a:xfrm>
            <a:off x="800100" y="3644900"/>
            <a:ext cx="14655800" cy="4965700"/>
          </a:xfrm>
          <a:custGeom>
            <a:avLst/>
            <a:gdLst/>
            <a:ahLst/>
            <a:cxnLst/>
            <a:rect l="l" t="t" r="r" b="b"/>
            <a:pathLst>
              <a:path w="14655800" h="4965700">
                <a:moveTo>
                  <a:pt x="0" y="0"/>
                </a:moveTo>
                <a:lnTo>
                  <a:pt x="14655800" y="0"/>
                </a:lnTo>
                <a:lnTo>
                  <a:pt x="14655800" y="4965700"/>
                </a:lnTo>
                <a:lnTo>
                  <a:pt x="0" y="49657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800100" y="3644900"/>
            <a:ext cx="14655800" cy="4965700"/>
          </a:xfrm>
          <a:custGeom>
            <a:avLst/>
            <a:gdLst/>
            <a:ahLst/>
            <a:cxnLst/>
            <a:rect l="l" t="t" r="r" b="b"/>
            <a:pathLst>
              <a:path w="14655800" h="4965700">
                <a:moveTo>
                  <a:pt x="0" y="0"/>
                </a:moveTo>
                <a:lnTo>
                  <a:pt x="14655800" y="0"/>
                </a:lnTo>
                <a:lnTo>
                  <a:pt x="14655800" y="4965700"/>
                </a:lnTo>
                <a:lnTo>
                  <a:pt x="0" y="49657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4" name="object 54"/>
          <p:cNvSpPr txBox="1"/>
          <p:nvPr/>
        </p:nvSpPr>
        <p:spPr>
          <a:xfrm>
            <a:off x="1194434" y="3980941"/>
            <a:ext cx="14096103" cy="43088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sz="2800" dirty="0">
                <a:solidFill>
                  <a:srgbClr val="FFFFFF"/>
                </a:solidFill>
                <a:latin typeface="Inconsolata"/>
                <a:cs typeface="Inconsolata"/>
              </a:rPr>
              <a:t>Recipe: </a:t>
            </a:r>
            <a:r>
              <a:rPr lang="en-US" sz="2800" dirty="0" err="1">
                <a:solidFill>
                  <a:srgbClr val="FFFFFF"/>
                </a:solidFill>
                <a:latin typeface="Inconsolata"/>
                <a:cs typeface="Inconsolata"/>
              </a:rPr>
              <a:t>chef_handler</a:t>
            </a:r>
            <a:r>
              <a:rPr lang="en-US" sz="2800" dirty="0">
                <a:solidFill>
                  <a:srgbClr val="FFFFFF"/>
                </a:solidFill>
                <a:latin typeface="Inconsolata"/>
                <a:cs typeface="Inconsolata"/>
              </a:rPr>
              <a:t>::default</a:t>
            </a:r>
          </a:p>
          <a:p>
            <a:r>
              <a:rPr lang="en-US" sz="2800" dirty="0">
                <a:solidFill>
                  <a:srgbClr val="FFFFFF"/>
                </a:solidFill>
                <a:latin typeface="Inconsolata"/>
                <a:cs typeface="Inconsolata"/>
              </a:rPr>
              <a:t>  * </a:t>
            </a:r>
            <a:r>
              <a:rPr lang="en-US" sz="2800" dirty="0" err="1">
                <a:solidFill>
                  <a:srgbClr val="FFFFFF"/>
                </a:solidFill>
                <a:latin typeface="Inconsolata"/>
                <a:cs typeface="Inconsolata"/>
              </a:rPr>
              <a:t>remote_directory</a:t>
            </a:r>
            <a:r>
              <a:rPr lang="en-US" sz="2800" dirty="0">
                <a:solidFill>
                  <a:srgbClr val="FFFFFF"/>
                </a:solidFill>
                <a:latin typeface="Inconsolata"/>
                <a:cs typeface="Inconsolata"/>
              </a:rPr>
              <a:t>[/</a:t>
            </a:r>
            <a:r>
              <a:rPr lang="en-US" sz="2800" dirty="0" err="1">
                <a:solidFill>
                  <a:srgbClr val="FFFFFF"/>
                </a:solidFill>
                <a:latin typeface="Inconsolata"/>
                <a:cs typeface="Inconsolata"/>
              </a:rPr>
              <a:t>var</a:t>
            </a:r>
            <a:r>
              <a:rPr lang="en-US" sz="2800" dirty="0">
                <a:solidFill>
                  <a:srgbClr val="FFFFFF"/>
                </a:solidFill>
                <a:latin typeface="Inconsolata"/>
                <a:cs typeface="Inconsolata"/>
              </a:rPr>
              <a:t>/chef/handlers] action nothing (skipped due </a:t>
            </a:r>
            <a:r>
              <a:rPr lang="en-US" sz="2800" dirty="0" smtClean="0">
                <a:solidFill>
                  <a:srgbClr val="FFFFFF"/>
                </a:solidFill>
                <a:latin typeface="Inconsolata"/>
                <a:cs typeface="Inconsolata"/>
              </a:rPr>
              <a:t>to act...</a:t>
            </a:r>
            <a:endParaRPr lang="en-US" sz="2800" dirty="0">
              <a:solidFill>
                <a:srgbClr val="FFFFFF"/>
              </a:solidFill>
              <a:latin typeface="Inconsolata"/>
              <a:cs typeface="Inconsolata"/>
            </a:endParaRPr>
          </a:p>
          <a:p>
            <a:r>
              <a:rPr lang="en-US" sz="2800" dirty="0">
                <a:solidFill>
                  <a:srgbClr val="FFFFFF"/>
                </a:solidFill>
                <a:latin typeface="Inconsolata"/>
                <a:cs typeface="Inconsolata"/>
              </a:rPr>
              <a:t>Recipe: </a:t>
            </a:r>
            <a:r>
              <a:rPr lang="en-US" sz="2800" dirty="0" err="1">
                <a:solidFill>
                  <a:srgbClr val="FFFFFF"/>
                </a:solidFill>
                <a:latin typeface="Inconsolata"/>
                <a:cs typeface="Inconsolata"/>
              </a:rPr>
              <a:t>file_handler</a:t>
            </a:r>
            <a:r>
              <a:rPr lang="en-US" sz="2800" dirty="0">
                <a:solidFill>
                  <a:srgbClr val="FFFFFF"/>
                </a:solidFill>
                <a:latin typeface="Inconsolata"/>
                <a:cs typeface="Inconsolata"/>
              </a:rPr>
              <a:t>::default</a:t>
            </a:r>
          </a:p>
          <a:p>
            <a:r>
              <a:rPr lang="en-US" sz="2800" dirty="0">
                <a:solidFill>
                  <a:srgbClr val="FFFFFF"/>
                </a:solidFill>
                <a:latin typeface="Inconsolata"/>
                <a:cs typeface="Inconsolata"/>
              </a:rPr>
              <a:t>  * </a:t>
            </a:r>
            <a:r>
              <a:rPr lang="en-US" sz="2800" dirty="0" err="1">
                <a:solidFill>
                  <a:srgbClr val="FFFFFF"/>
                </a:solidFill>
                <a:latin typeface="Inconsolata"/>
                <a:cs typeface="Inconsolata"/>
              </a:rPr>
              <a:t>cookbook_file</a:t>
            </a:r>
            <a:r>
              <a:rPr lang="en-US" sz="2800" dirty="0">
                <a:solidFill>
                  <a:srgbClr val="FFFFFF"/>
                </a:solidFill>
                <a:latin typeface="Inconsolata"/>
                <a:cs typeface="Inconsolata"/>
              </a:rPr>
              <a:t>[/</a:t>
            </a:r>
            <a:r>
              <a:rPr lang="en-US" sz="2800" dirty="0" err="1">
                <a:solidFill>
                  <a:srgbClr val="FFFFFF"/>
                </a:solidFill>
                <a:latin typeface="Inconsolata"/>
                <a:cs typeface="Inconsolata"/>
              </a:rPr>
              <a:t>var</a:t>
            </a:r>
            <a:r>
              <a:rPr lang="en-US" sz="2800" dirty="0">
                <a:solidFill>
                  <a:srgbClr val="FFFFFF"/>
                </a:solidFill>
                <a:latin typeface="Inconsolata"/>
                <a:cs typeface="Inconsolata"/>
              </a:rPr>
              <a:t>/chef/handlers/</a:t>
            </a:r>
            <a:r>
              <a:rPr lang="en-US" sz="2800" dirty="0" err="1">
                <a:solidFill>
                  <a:srgbClr val="FFFFFF"/>
                </a:solidFill>
                <a:latin typeface="Inconsolata"/>
                <a:cs typeface="Inconsolata"/>
              </a:rPr>
              <a:t>file_handler.rb</a:t>
            </a:r>
            <a:r>
              <a:rPr lang="en-US" sz="2800" dirty="0">
                <a:solidFill>
                  <a:srgbClr val="FFFFFF"/>
                </a:solidFill>
                <a:latin typeface="Inconsolata"/>
                <a:cs typeface="Inconsolata"/>
              </a:rPr>
              <a:t>] action create (up to </a:t>
            </a:r>
            <a:r>
              <a:rPr lang="en-US" sz="2800" dirty="0" smtClean="0">
                <a:solidFill>
                  <a:srgbClr val="FFFFFF"/>
                </a:solidFill>
                <a:latin typeface="Inconsolata"/>
                <a:cs typeface="Inconsolata"/>
              </a:rPr>
              <a:t>...</a:t>
            </a:r>
            <a:endParaRPr lang="en-US" sz="2800" dirty="0">
              <a:solidFill>
                <a:srgbClr val="FFFFFF"/>
              </a:solidFill>
              <a:latin typeface="Inconsolata"/>
              <a:cs typeface="Inconsolata"/>
            </a:endParaRPr>
          </a:p>
          <a:p>
            <a:r>
              <a:rPr lang="en-US" sz="2800" dirty="0">
                <a:solidFill>
                  <a:srgbClr val="FFFFFF"/>
                </a:solidFill>
                <a:latin typeface="Inconsolata"/>
                <a:cs typeface="Inconsolata"/>
              </a:rPr>
              <a:t>  * </a:t>
            </a:r>
            <a:r>
              <a:rPr lang="en-US" sz="2800" dirty="0" err="1">
                <a:solidFill>
                  <a:srgbClr val="FFFFFF"/>
                </a:solidFill>
                <a:latin typeface="Inconsolata"/>
                <a:cs typeface="Inconsolata"/>
              </a:rPr>
              <a:t>chef_handler</a:t>
            </a:r>
            <a:r>
              <a:rPr lang="en-US" sz="2800" dirty="0">
                <a:solidFill>
                  <a:srgbClr val="FFFFFF"/>
                </a:solidFill>
                <a:latin typeface="Inconsolata"/>
                <a:cs typeface="Inconsolata"/>
              </a:rPr>
              <a:t>[</a:t>
            </a:r>
            <a:r>
              <a:rPr lang="en-US" sz="2800" dirty="0" err="1">
                <a:solidFill>
                  <a:srgbClr val="FFFFFF"/>
                </a:solidFill>
                <a:latin typeface="Inconsolata"/>
                <a:cs typeface="Inconsolata"/>
              </a:rPr>
              <a:t>CompanyName</a:t>
            </a:r>
            <a:r>
              <a:rPr lang="en-US" sz="2800" dirty="0">
                <a:solidFill>
                  <a:srgbClr val="FFFFFF"/>
                </a:solidFill>
                <a:latin typeface="Inconsolata"/>
                <a:cs typeface="Inconsolata"/>
              </a:rPr>
              <a:t>::</a:t>
            </a:r>
            <a:r>
              <a:rPr lang="en-US" sz="2800" dirty="0" err="1">
                <a:solidFill>
                  <a:srgbClr val="FFFFFF"/>
                </a:solidFill>
                <a:latin typeface="Inconsolata"/>
                <a:cs typeface="Inconsolata"/>
              </a:rPr>
              <a:t>FileHandler</a:t>
            </a:r>
            <a:r>
              <a:rPr lang="en-US" sz="2800" dirty="0">
                <a:solidFill>
                  <a:srgbClr val="FFFFFF"/>
                </a:solidFill>
                <a:latin typeface="Inconsolata"/>
                <a:cs typeface="Inconsolata"/>
              </a:rPr>
              <a:t>] action enable</a:t>
            </a:r>
          </a:p>
          <a:p>
            <a:r>
              <a:rPr lang="en-US" sz="2800" dirty="0">
                <a:solidFill>
                  <a:srgbClr val="FFFFFF"/>
                </a:solidFill>
                <a:latin typeface="Inconsolata"/>
                <a:cs typeface="Inconsolata"/>
              </a:rPr>
              <a:t>    - disable </a:t>
            </a:r>
            <a:r>
              <a:rPr lang="en-US" sz="2800" dirty="0" err="1">
                <a:solidFill>
                  <a:srgbClr val="FFFFFF"/>
                </a:solidFill>
                <a:latin typeface="Inconsolata"/>
                <a:cs typeface="Inconsolata"/>
              </a:rPr>
              <a:t>CompanyName</a:t>
            </a:r>
            <a:r>
              <a:rPr lang="en-US" sz="2800" dirty="0">
                <a:solidFill>
                  <a:srgbClr val="FFFFFF"/>
                </a:solidFill>
                <a:latin typeface="Inconsolata"/>
                <a:cs typeface="Inconsolata"/>
              </a:rPr>
              <a:t>::</a:t>
            </a:r>
            <a:r>
              <a:rPr lang="en-US" sz="2800" dirty="0" err="1">
                <a:solidFill>
                  <a:srgbClr val="FFFFFF"/>
                </a:solidFill>
                <a:latin typeface="Inconsolata"/>
                <a:cs typeface="Inconsolata"/>
              </a:rPr>
              <a:t>FileHandler</a:t>
            </a:r>
            <a:r>
              <a:rPr lang="en-US" sz="2800" dirty="0">
                <a:solidFill>
                  <a:srgbClr val="FFFFFF"/>
                </a:solidFill>
                <a:latin typeface="Inconsolata"/>
                <a:cs typeface="Inconsolata"/>
              </a:rPr>
              <a:t> as a report handler</a:t>
            </a:r>
          </a:p>
          <a:p>
            <a:r>
              <a:rPr lang="en-US" sz="2800" dirty="0">
                <a:solidFill>
                  <a:srgbClr val="FFFFFF"/>
                </a:solidFill>
                <a:latin typeface="Inconsolata"/>
                <a:cs typeface="Inconsolata"/>
              </a:rPr>
              <a:t>    - disable </a:t>
            </a:r>
            <a:r>
              <a:rPr lang="en-US" sz="2800" dirty="0" err="1">
                <a:solidFill>
                  <a:srgbClr val="FFFFFF"/>
                </a:solidFill>
                <a:latin typeface="Inconsolata"/>
                <a:cs typeface="Inconsolata"/>
              </a:rPr>
              <a:t>CompanyName</a:t>
            </a:r>
            <a:r>
              <a:rPr lang="en-US" sz="2800" dirty="0">
                <a:solidFill>
                  <a:srgbClr val="FFFFFF"/>
                </a:solidFill>
                <a:latin typeface="Inconsolata"/>
                <a:cs typeface="Inconsolata"/>
              </a:rPr>
              <a:t>::</a:t>
            </a:r>
            <a:r>
              <a:rPr lang="en-US" sz="2800" dirty="0" err="1">
                <a:solidFill>
                  <a:srgbClr val="FFFFFF"/>
                </a:solidFill>
                <a:latin typeface="Inconsolata"/>
                <a:cs typeface="Inconsolata"/>
              </a:rPr>
              <a:t>FileHandler</a:t>
            </a:r>
            <a:r>
              <a:rPr lang="en-US" sz="2800" dirty="0">
                <a:solidFill>
                  <a:srgbClr val="FFFFFF"/>
                </a:solidFill>
                <a:latin typeface="Inconsolata"/>
                <a:cs typeface="Inconsolata"/>
              </a:rPr>
              <a:t> as a exception handler</a:t>
            </a:r>
          </a:p>
          <a:p>
            <a:r>
              <a:rPr lang="en-US" sz="2800" dirty="0">
                <a:solidFill>
                  <a:srgbClr val="FFFFFF"/>
                </a:solidFill>
                <a:latin typeface="Inconsolata"/>
                <a:cs typeface="Inconsolata"/>
              </a:rPr>
              <a:t>    - load </a:t>
            </a:r>
            <a:r>
              <a:rPr lang="en-US" sz="2800" dirty="0" err="1">
                <a:solidFill>
                  <a:srgbClr val="FFFFFF"/>
                </a:solidFill>
                <a:latin typeface="Inconsolata"/>
                <a:cs typeface="Inconsolata"/>
              </a:rPr>
              <a:t>CompanyName</a:t>
            </a:r>
            <a:r>
              <a:rPr lang="en-US" sz="2800" dirty="0">
                <a:solidFill>
                  <a:srgbClr val="FFFFFF"/>
                </a:solidFill>
                <a:latin typeface="Inconsolata"/>
                <a:cs typeface="Inconsolata"/>
              </a:rPr>
              <a:t>::</a:t>
            </a:r>
            <a:r>
              <a:rPr lang="en-US" sz="2800" dirty="0" err="1">
                <a:solidFill>
                  <a:srgbClr val="FFFFFF"/>
                </a:solidFill>
                <a:latin typeface="Inconsolata"/>
                <a:cs typeface="Inconsolata"/>
              </a:rPr>
              <a:t>FileHandler</a:t>
            </a:r>
            <a:r>
              <a:rPr lang="en-US" sz="2800" dirty="0">
                <a:solidFill>
                  <a:srgbClr val="FFFFFF"/>
                </a:solidFill>
                <a:latin typeface="Inconsolata"/>
                <a:cs typeface="Inconsolata"/>
              </a:rPr>
              <a:t> from /</a:t>
            </a:r>
            <a:r>
              <a:rPr lang="en-US" sz="2800" dirty="0" err="1">
                <a:solidFill>
                  <a:srgbClr val="FFFFFF"/>
                </a:solidFill>
                <a:latin typeface="Inconsolata"/>
                <a:cs typeface="Inconsolata"/>
              </a:rPr>
              <a:t>var</a:t>
            </a:r>
            <a:r>
              <a:rPr lang="en-US" sz="2800" dirty="0">
                <a:solidFill>
                  <a:srgbClr val="FFFFFF"/>
                </a:solidFill>
                <a:latin typeface="Inconsolata"/>
                <a:cs typeface="Inconsolata"/>
              </a:rPr>
              <a:t>/chef/handlers/</a:t>
            </a:r>
            <a:r>
              <a:rPr lang="en-US" sz="2800" dirty="0" err="1">
                <a:solidFill>
                  <a:srgbClr val="FFFFFF"/>
                </a:solidFill>
                <a:latin typeface="Inconsolata"/>
                <a:cs typeface="Inconsolata"/>
              </a:rPr>
              <a:t>file_handler.rb</a:t>
            </a:r>
            <a:endParaRPr lang="en-US" sz="2800" dirty="0">
              <a:solidFill>
                <a:srgbClr val="FFFFFF"/>
              </a:solidFill>
              <a:latin typeface="Inconsolata"/>
              <a:cs typeface="Inconsolata"/>
            </a:endParaRPr>
          </a:p>
          <a:p>
            <a:r>
              <a:rPr lang="en-US" sz="2800" dirty="0">
                <a:solidFill>
                  <a:srgbClr val="FFFFFF"/>
                </a:solidFill>
                <a:latin typeface="Inconsolata"/>
                <a:cs typeface="Inconsolata"/>
              </a:rPr>
              <a:t>    - enable </a:t>
            </a:r>
            <a:r>
              <a:rPr lang="en-US" sz="2800" dirty="0" err="1">
                <a:solidFill>
                  <a:srgbClr val="FFFFFF"/>
                </a:solidFill>
                <a:latin typeface="Inconsolata"/>
                <a:cs typeface="Inconsolata"/>
              </a:rPr>
              <a:t>chef_handler</a:t>
            </a:r>
            <a:r>
              <a:rPr lang="en-US" sz="2800" dirty="0">
                <a:solidFill>
                  <a:srgbClr val="FFFFFF"/>
                </a:solidFill>
                <a:latin typeface="Inconsolata"/>
                <a:cs typeface="Inconsolata"/>
              </a:rPr>
              <a:t>[</a:t>
            </a:r>
            <a:r>
              <a:rPr lang="en-US" sz="2800" dirty="0" err="1">
                <a:solidFill>
                  <a:srgbClr val="FFFFFF"/>
                </a:solidFill>
                <a:latin typeface="Inconsolata"/>
                <a:cs typeface="Inconsolata"/>
              </a:rPr>
              <a:t>CompanyName</a:t>
            </a:r>
            <a:r>
              <a:rPr lang="en-US" sz="2800" dirty="0">
                <a:solidFill>
                  <a:srgbClr val="FFFFFF"/>
                </a:solidFill>
                <a:latin typeface="Inconsolata"/>
                <a:cs typeface="Inconsolata"/>
              </a:rPr>
              <a:t>::</a:t>
            </a:r>
            <a:r>
              <a:rPr lang="en-US" sz="2800" dirty="0" err="1">
                <a:solidFill>
                  <a:srgbClr val="FFFFFF"/>
                </a:solidFill>
                <a:latin typeface="Inconsolata"/>
                <a:cs typeface="Inconsolata"/>
              </a:rPr>
              <a:t>FileHandler</a:t>
            </a:r>
            <a:r>
              <a:rPr lang="en-US" sz="2800" dirty="0">
                <a:solidFill>
                  <a:srgbClr val="FFFFFF"/>
                </a:solidFill>
                <a:latin typeface="Inconsolata"/>
                <a:cs typeface="Inconsolata"/>
              </a:rPr>
              <a:t>] as a report handler</a:t>
            </a:r>
          </a:p>
          <a:p>
            <a:r>
              <a:rPr lang="en-US" sz="2800" dirty="0">
                <a:solidFill>
                  <a:srgbClr val="FFFFFF"/>
                </a:solidFill>
                <a:latin typeface="Inconsolata"/>
                <a:cs typeface="Inconsolata"/>
              </a:rPr>
              <a:t>    - enable </a:t>
            </a:r>
            <a:r>
              <a:rPr lang="en-US" sz="2800" dirty="0" err="1">
                <a:solidFill>
                  <a:srgbClr val="FFFFFF"/>
                </a:solidFill>
                <a:latin typeface="Inconsolata"/>
                <a:cs typeface="Inconsolata"/>
              </a:rPr>
              <a:t>chef_handler</a:t>
            </a:r>
            <a:r>
              <a:rPr lang="en-US" sz="2800" dirty="0">
                <a:solidFill>
                  <a:srgbClr val="FFFFFF"/>
                </a:solidFill>
                <a:latin typeface="Inconsolata"/>
                <a:cs typeface="Inconsolata"/>
              </a:rPr>
              <a:t>[</a:t>
            </a:r>
            <a:r>
              <a:rPr lang="en-US" sz="2800" dirty="0" err="1">
                <a:solidFill>
                  <a:srgbClr val="FFFFFF"/>
                </a:solidFill>
                <a:latin typeface="Inconsolata"/>
                <a:cs typeface="Inconsolata"/>
              </a:rPr>
              <a:t>CompanyName</a:t>
            </a:r>
            <a:r>
              <a:rPr lang="en-US" sz="2800" dirty="0">
                <a:solidFill>
                  <a:srgbClr val="FFFFFF"/>
                </a:solidFill>
                <a:latin typeface="Inconsolata"/>
                <a:cs typeface="Inconsolata"/>
              </a:rPr>
              <a:t>::</a:t>
            </a:r>
            <a:r>
              <a:rPr lang="en-US" sz="2800" dirty="0" err="1">
                <a:solidFill>
                  <a:srgbClr val="FFFFFF"/>
                </a:solidFill>
                <a:latin typeface="Inconsolata"/>
                <a:cs typeface="Inconsolata"/>
              </a:rPr>
              <a:t>FileHandler</a:t>
            </a:r>
            <a:r>
              <a:rPr lang="en-US" sz="2800" dirty="0">
                <a:solidFill>
                  <a:srgbClr val="FFFFFF"/>
                </a:solidFill>
                <a:latin typeface="Inconsolata"/>
                <a:cs typeface="Inconsolata"/>
              </a:rPr>
              <a:t>] as a exception handler</a:t>
            </a:r>
            <a:endParaRPr sz="3200" dirty="0">
              <a:latin typeface="Inconsolata"/>
              <a:cs typeface="Inconsolata"/>
            </a:endParaRPr>
          </a:p>
        </p:txBody>
      </p:sp>
      <p:sp>
        <p:nvSpPr>
          <p:cNvPr id="57" name="object 5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 txBox="1"/>
          <p:nvPr/>
        </p:nvSpPr>
        <p:spPr>
          <a:xfrm>
            <a:off x="800100" y="1651000"/>
            <a:ext cx="14655800" cy="553998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3600" b="1" dirty="0">
                <a:solidFill>
                  <a:srgbClr val="FFFFFF"/>
                </a:solidFill>
                <a:latin typeface="Courier New"/>
                <a:cs typeface="Courier New"/>
              </a:rPr>
              <a:t>chef@node</a:t>
            </a:r>
            <a:r>
              <a:rPr sz="3600" b="1" spc="-5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lang="en-US" sz="3600" dirty="0" smtClean="0">
                <a:solidFill>
                  <a:srgbClr val="FFFFFF"/>
                </a:solidFill>
                <a:latin typeface="Courier New"/>
                <a:cs typeface="Courier New"/>
              </a:rPr>
              <a:t>cat /var/log/chef-client_updated.log</a:t>
            </a:r>
            <a:endParaRPr sz="3600" dirty="0">
              <a:latin typeface="Courier New"/>
              <a:cs typeface="Courier New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dirty="0" smtClean="0"/>
              <a:t>Read the log file</a:t>
            </a:r>
            <a:endParaRPr dirty="0"/>
          </a:p>
        </p:txBody>
      </p:sp>
      <p:sp>
        <p:nvSpPr>
          <p:cNvPr id="52" name="object 52"/>
          <p:cNvSpPr/>
          <p:nvPr/>
        </p:nvSpPr>
        <p:spPr>
          <a:xfrm>
            <a:off x="800100" y="2438400"/>
            <a:ext cx="14655800" cy="6172200"/>
          </a:xfrm>
          <a:custGeom>
            <a:avLst/>
            <a:gdLst/>
            <a:ahLst/>
            <a:cxnLst/>
            <a:rect l="l" t="t" r="r" b="b"/>
            <a:pathLst>
              <a:path w="14655800" h="5613400">
                <a:moveTo>
                  <a:pt x="0" y="0"/>
                </a:moveTo>
                <a:lnTo>
                  <a:pt x="14655800" y="0"/>
                </a:lnTo>
                <a:lnTo>
                  <a:pt x="14655800" y="5613400"/>
                </a:lnTo>
                <a:lnTo>
                  <a:pt x="0" y="56134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4" name="object 54"/>
          <p:cNvSpPr txBox="1"/>
          <p:nvPr/>
        </p:nvSpPr>
        <p:spPr>
          <a:xfrm>
            <a:off x="1117600" y="2667000"/>
            <a:ext cx="14041949" cy="14773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sz="2400" dirty="0">
                <a:solidFill>
                  <a:srgbClr val="FFFFFF"/>
                </a:solidFill>
                <a:latin typeface="Courier"/>
              </a:rPr>
              <a:t>Chef Client Finished Running at 2015-09-25 02:47:13 +0000</a:t>
            </a:r>
          </a:p>
          <a:p>
            <a:r>
              <a:rPr lang="en-US" sz="2400" dirty="0">
                <a:solidFill>
                  <a:srgbClr val="FFFFFF"/>
                </a:solidFill>
                <a:latin typeface="Courier"/>
              </a:rPr>
              <a:t>The resource </a:t>
            </a:r>
            <a:r>
              <a:rPr lang="en-US" sz="2400" dirty="0" err="1">
                <a:solidFill>
                  <a:srgbClr val="FFFFFF"/>
                </a:solidFill>
                <a:latin typeface="Courier"/>
              </a:rPr>
              <a:t>CompanyName</a:t>
            </a:r>
            <a:r>
              <a:rPr lang="en-US" sz="2400" dirty="0">
                <a:solidFill>
                  <a:srgbClr val="FFFFFF"/>
                </a:solidFill>
                <a:latin typeface="Courier"/>
              </a:rPr>
              <a:t>::</a:t>
            </a:r>
            <a:r>
              <a:rPr lang="en-US" sz="2400" dirty="0" err="1">
                <a:solidFill>
                  <a:srgbClr val="FFFFFF"/>
                </a:solidFill>
                <a:latin typeface="Courier"/>
              </a:rPr>
              <a:t>FileHandler</a:t>
            </a:r>
            <a:r>
              <a:rPr lang="en-US" sz="2400" dirty="0">
                <a:solidFill>
                  <a:srgbClr val="FFFFFF"/>
                </a:solidFill>
                <a:latin typeface="Courier"/>
              </a:rPr>
              <a:t> from </a:t>
            </a:r>
            <a:r>
              <a:rPr lang="en-US" sz="2400" dirty="0" err="1">
                <a:solidFill>
                  <a:srgbClr val="FFFFFF"/>
                </a:solidFill>
                <a:latin typeface="Courier"/>
              </a:rPr>
              <a:t>file_handler</a:t>
            </a:r>
            <a:r>
              <a:rPr lang="en-US" sz="2400" dirty="0">
                <a:solidFill>
                  <a:srgbClr val="FFFFFF"/>
                </a:solidFill>
                <a:latin typeface="Courier"/>
              </a:rPr>
              <a:t>::default:/</a:t>
            </a:r>
            <a:r>
              <a:rPr lang="en-US" sz="2400" dirty="0" err="1">
                <a:solidFill>
                  <a:srgbClr val="FFFFFF"/>
                </a:solidFill>
                <a:latin typeface="Courier"/>
              </a:rPr>
              <a:t>var</a:t>
            </a:r>
            <a:r>
              <a:rPr lang="en-US" sz="2400" dirty="0">
                <a:solidFill>
                  <a:srgbClr val="FFFFFF"/>
                </a:solidFill>
                <a:latin typeface="Courier"/>
              </a:rPr>
              <a:t>/chef/cache/cookbooks/</a:t>
            </a:r>
            <a:r>
              <a:rPr lang="en-US" sz="2400" dirty="0" err="1">
                <a:solidFill>
                  <a:srgbClr val="FFFFFF"/>
                </a:solidFill>
                <a:latin typeface="Courier"/>
              </a:rPr>
              <a:t>file_handler</a:t>
            </a:r>
            <a:r>
              <a:rPr lang="en-US" sz="2400" dirty="0">
                <a:solidFill>
                  <a:srgbClr val="FFFFFF"/>
                </a:solidFill>
                <a:latin typeface="Courier"/>
              </a:rPr>
              <a:t>/recipes/default.rb:16:in `</a:t>
            </a:r>
            <a:r>
              <a:rPr lang="en-US" sz="2400" dirty="0" err="1">
                <a:solidFill>
                  <a:srgbClr val="FFFFFF"/>
                </a:solidFill>
                <a:latin typeface="Courier"/>
              </a:rPr>
              <a:t>from_file</a:t>
            </a:r>
            <a:r>
              <a:rPr lang="en-US" sz="2400" dirty="0">
                <a:solidFill>
                  <a:srgbClr val="FFFFFF"/>
                </a:solidFill>
                <a:latin typeface="Courier"/>
              </a:rPr>
              <a:t>' was changed.</a:t>
            </a:r>
            <a:endParaRPr sz="2400" dirty="0">
              <a:latin typeface="Courier New"/>
              <a:cs typeface="Courier New"/>
            </a:endParaRPr>
          </a:p>
        </p:txBody>
      </p:sp>
      <p:sp>
        <p:nvSpPr>
          <p:cNvPr id="60" name="object 6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270287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1743666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70" h="95884">
                <a:moveTo>
                  <a:pt x="639315" y="0"/>
                </a:moveTo>
                <a:lnTo>
                  <a:pt x="38927" y="808"/>
                </a:lnTo>
                <a:lnTo>
                  <a:pt x="7183" y="23740"/>
                </a:lnTo>
                <a:lnTo>
                  <a:pt x="0" y="52934"/>
                </a:lnTo>
                <a:lnTo>
                  <a:pt x="3538" y="66665"/>
                </a:lnTo>
                <a:lnTo>
                  <a:pt x="10726" y="78476"/>
                </a:lnTo>
                <a:lnTo>
                  <a:pt x="20915" y="87718"/>
                </a:lnTo>
                <a:lnTo>
                  <a:pt x="33457" y="93740"/>
                </a:lnTo>
                <a:lnTo>
                  <a:pt x="47703" y="95892"/>
                </a:lnTo>
                <a:lnTo>
                  <a:pt x="639315" y="95892"/>
                </a:lnTo>
                <a:lnTo>
                  <a:pt x="679849" y="72144"/>
                </a:lnTo>
                <a:lnTo>
                  <a:pt x="687029" y="42949"/>
                </a:lnTo>
                <a:lnTo>
                  <a:pt x="683489" y="29221"/>
                </a:lnTo>
                <a:lnTo>
                  <a:pt x="676299" y="17412"/>
                </a:lnTo>
                <a:lnTo>
                  <a:pt x="666109" y="8172"/>
                </a:lnTo>
                <a:lnTo>
                  <a:pt x="653565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Rev</a:t>
            </a:r>
            <a:r>
              <a:rPr spc="-10" dirty="0"/>
              <a:t>i</a:t>
            </a:r>
            <a:r>
              <a:rPr dirty="0"/>
              <a:t>e</a:t>
            </a:r>
            <a:r>
              <a:rPr spc="-5" dirty="0"/>
              <a:t>w </a:t>
            </a:r>
            <a:r>
              <a:rPr spc="-10" dirty="0"/>
              <a:t>Qu</a:t>
            </a:r>
            <a:r>
              <a:rPr dirty="0"/>
              <a:t>es</a:t>
            </a:r>
            <a:r>
              <a:rPr spc="-5" dirty="0"/>
              <a:t>t</a:t>
            </a:r>
            <a:r>
              <a:rPr spc="-10" dirty="0"/>
              <a:t>ion</a:t>
            </a:r>
            <a:r>
              <a:rPr dirty="0"/>
              <a:t>s</a:t>
            </a:r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787400" y="1846106"/>
            <a:ext cx="14469744" cy="5652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lang="en-US" sz="4800" spc="-10" dirty="0">
                <a:latin typeface="Arial"/>
                <a:cs typeface="Arial"/>
              </a:rPr>
              <a:t>W</a:t>
            </a:r>
            <a:r>
              <a:rPr lang="en-US" sz="4800" dirty="0">
                <a:latin typeface="Arial"/>
                <a:cs typeface="Arial"/>
              </a:rPr>
              <a:t>hen</a:t>
            </a:r>
            <a:r>
              <a:rPr lang="en-US" sz="4800" spc="-5" dirty="0">
                <a:latin typeface="Arial"/>
                <a:cs typeface="Arial"/>
              </a:rPr>
              <a:t> </a:t>
            </a:r>
            <a:r>
              <a:rPr lang="en-US" sz="4800" dirty="0">
                <a:latin typeface="Arial"/>
                <a:cs typeface="Arial"/>
              </a:rPr>
              <a:t>are</a:t>
            </a:r>
            <a:r>
              <a:rPr lang="en-US" sz="4800" spc="-5" dirty="0">
                <a:latin typeface="Arial"/>
                <a:cs typeface="Arial"/>
              </a:rPr>
              <a:t> </a:t>
            </a:r>
            <a:r>
              <a:rPr lang="en-US" sz="4800" dirty="0">
                <a:latin typeface="Arial"/>
                <a:cs typeface="Arial"/>
              </a:rPr>
              <a:t>Repo</a:t>
            </a:r>
            <a:r>
              <a:rPr lang="en-US" sz="4800" spc="-5" dirty="0">
                <a:latin typeface="Arial"/>
                <a:cs typeface="Arial"/>
              </a:rPr>
              <a:t>rt </a:t>
            </a:r>
            <a:r>
              <a:rPr lang="en-US" sz="4800" dirty="0">
                <a:latin typeface="Arial"/>
                <a:cs typeface="Arial"/>
              </a:rPr>
              <a:t>Handlers</a:t>
            </a:r>
            <a:r>
              <a:rPr lang="en-US" sz="4800" spc="-5" dirty="0">
                <a:latin typeface="Arial"/>
                <a:cs typeface="Arial"/>
              </a:rPr>
              <a:t> </a:t>
            </a:r>
            <a:r>
              <a:rPr lang="en-US" sz="4800" dirty="0">
                <a:latin typeface="Arial"/>
                <a:cs typeface="Arial"/>
              </a:rPr>
              <a:t>run?</a:t>
            </a: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lang="en-US" sz="4800" spc="-10" dirty="0">
                <a:latin typeface="Arial"/>
                <a:cs typeface="Arial"/>
              </a:rPr>
              <a:t>W</a:t>
            </a:r>
            <a:r>
              <a:rPr lang="en-US" sz="4800" dirty="0">
                <a:latin typeface="Arial"/>
                <a:cs typeface="Arial"/>
              </a:rPr>
              <a:t>hen</a:t>
            </a:r>
            <a:r>
              <a:rPr lang="en-US" sz="4800" spc="-5" dirty="0">
                <a:latin typeface="Arial"/>
                <a:cs typeface="Arial"/>
              </a:rPr>
              <a:t> </a:t>
            </a:r>
            <a:r>
              <a:rPr lang="en-US" sz="4800" dirty="0">
                <a:latin typeface="Arial"/>
                <a:cs typeface="Arial"/>
              </a:rPr>
              <a:t>are</a:t>
            </a:r>
            <a:r>
              <a:rPr lang="en-US" sz="4800" spc="-5" dirty="0">
                <a:latin typeface="Arial"/>
                <a:cs typeface="Arial"/>
              </a:rPr>
              <a:t> </a:t>
            </a:r>
            <a:r>
              <a:rPr lang="en-US" sz="4800" dirty="0">
                <a:latin typeface="Arial"/>
                <a:cs typeface="Arial"/>
              </a:rPr>
              <a:t>Excep</a:t>
            </a:r>
            <a:r>
              <a:rPr lang="en-US" sz="4800" spc="-10" dirty="0">
                <a:latin typeface="Arial"/>
                <a:cs typeface="Arial"/>
              </a:rPr>
              <a:t>t</a:t>
            </a:r>
            <a:r>
              <a:rPr lang="en-US" sz="4800" dirty="0">
                <a:latin typeface="Arial"/>
                <a:cs typeface="Arial"/>
              </a:rPr>
              <a:t>ion</a:t>
            </a:r>
            <a:r>
              <a:rPr lang="en-US" sz="4800" spc="-5" dirty="0">
                <a:latin typeface="Arial"/>
                <a:cs typeface="Arial"/>
              </a:rPr>
              <a:t> </a:t>
            </a:r>
            <a:r>
              <a:rPr lang="en-US" sz="4800" dirty="0">
                <a:latin typeface="Arial"/>
                <a:cs typeface="Arial"/>
              </a:rPr>
              <a:t>Handlers</a:t>
            </a:r>
            <a:r>
              <a:rPr lang="en-US" sz="4800" spc="-5" dirty="0">
                <a:latin typeface="Arial"/>
                <a:cs typeface="Arial"/>
              </a:rPr>
              <a:t> </a:t>
            </a:r>
            <a:r>
              <a:rPr lang="en-US" sz="4800" dirty="0">
                <a:latin typeface="Arial"/>
                <a:cs typeface="Arial"/>
              </a:rPr>
              <a:t>run</a:t>
            </a:r>
            <a:r>
              <a:rPr lang="en-US" sz="4800" dirty="0" smtClean="0">
                <a:latin typeface="Arial"/>
                <a:cs typeface="Arial"/>
              </a:rPr>
              <a:t>?</a:t>
            </a:r>
            <a:endParaRPr lang="en-US" sz="4800" spc="-10" dirty="0" smtClean="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 smtClean="0">
                <a:latin typeface="Arial"/>
                <a:cs typeface="Arial"/>
              </a:rPr>
              <a:t>W</a:t>
            </a:r>
            <a:r>
              <a:rPr sz="4800" dirty="0" smtClean="0">
                <a:latin typeface="Arial"/>
                <a:cs typeface="Arial"/>
              </a:rPr>
              <a:t>ha</a:t>
            </a:r>
            <a:r>
              <a:rPr sz="4800" spc="-5" dirty="0" smtClean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cookbook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used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con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igure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Handlers?</a:t>
            </a: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lang="en-US" sz="4800" dirty="0" smtClean="0">
                <a:latin typeface="Arial"/>
                <a:cs typeface="Arial"/>
              </a:rPr>
              <a:t>What class do custom handlers subclass?</a:t>
            </a: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lang="en-US" sz="4800" dirty="0" smtClean="0">
                <a:latin typeface="Arial"/>
                <a:cs typeface="Arial"/>
              </a:rPr>
              <a:t>What method must a custom handler implement?</a:t>
            </a: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lang="en-US" sz="4800" dirty="0" smtClean="0">
                <a:latin typeface="Arial"/>
                <a:cs typeface="Arial"/>
              </a:rPr>
              <a:t>Where should recipes that load handlers be placed in the </a:t>
            </a:r>
            <a:r>
              <a:rPr lang="en-US" sz="4800" dirty="0" err="1" smtClean="0">
                <a:latin typeface="Arial"/>
                <a:cs typeface="Arial"/>
              </a:rPr>
              <a:t>run_list</a:t>
            </a:r>
            <a:r>
              <a:rPr lang="en-US" sz="4800" dirty="0" smtClean="0">
                <a:latin typeface="Arial"/>
                <a:cs typeface="Arial"/>
              </a:rPr>
              <a:t>?</a:t>
            </a:r>
            <a:endParaRPr sz="4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1743666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70" h="95884">
                <a:moveTo>
                  <a:pt x="639315" y="0"/>
                </a:moveTo>
                <a:lnTo>
                  <a:pt x="38927" y="808"/>
                </a:lnTo>
                <a:lnTo>
                  <a:pt x="7183" y="23740"/>
                </a:lnTo>
                <a:lnTo>
                  <a:pt x="0" y="52934"/>
                </a:lnTo>
                <a:lnTo>
                  <a:pt x="3538" y="66665"/>
                </a:lnTo>
                <a:lnTo>
                  <a:pt x="10726" y="78476"/>
                </a:lnTo>
                <a:lnTo>
                  <a:pt x="20915" y="87718"/>
                </a:lnTo>
                <a:lnTo>
                  <a:pt x="33457" y="93740"/>
                </a:lnTo>
                <a:lnTo>
                  <a:pt x="47703" y="95892"/>
                </a:lnTo>
                <a:lnTo>
                  <a:pt x="639315" y="95892"/>
                </a:lnTo>
                <a:lnTo>
                  <a:pt x="679849" y="72144"/>
                </a:lnTo>
                <a:lnTo>
                  <a:pt x="687029" y="42949"/>
                </a:lnTo>
                <a:lnTo>
                  <a:pt x="683489" y="29221"/>
                </a:lnTo>
                <a:lnTo>
                  <a:pt x="676299" y="17412"/>
                </a:lnTo>
                <a:lnTo>
                  <a:pt x="666109" y="8172"/>
                </a:lnTo>
                <a:lnTo>
                  <a:pt x="653565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Handlers</a:t>
            </a:r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787400" y="1922306"/>
            <a:ext cx="14028419" cy="558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Handlers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run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rt </a:t>
            </a:r>
            <a:r>
              <a:rPr sz="4800" dirty="0">
                <a:latin typeface="Arial"/>
                <a:cs typeface="Arial"/>
              </a:rPr>
              <a:t>or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end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-clien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run</a:t>
            </a:r>
          </a:p>
          <a:p>
            <a:pPr marL="393700" marR="344170" indent="-381000">
              <a:lnSpc>
                <a:spcPts val="5500"/>
              </a:lnSpc>
              <a:spcBef>
                <a:spcPts val="13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i="1" dirty="0">
                <a:latin typeface="Arial"/>
                <a:cs typeface="Arial"/>
              </a:rPr>
              <a:t>Ruby</a:t>
            </a:r>
            <a:r>
              <a:rPr sz="4800" i="1" spc="-5" dirty="0">
                <a:latin typeface="Arial"/>
                <a:cs typeface="Arial"/>
              </a:rPr>
              <a:t> </a:t>
            </a:r>
            <a:r>
              <a:rPr sz="4800" i="1" dirty="0">
                <a:latin typeface="Arial"/>
                <a:cs typeface="Arial"/>
              </a:rPr>
              <a:t>programs</a:t>
            </a:r>
            <a:r>
              <a:rPr sz="4800" i="1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can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read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us in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orma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your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-clien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run</a:t>
            </a:r>
          </a:p>
          <a:p>
            <a:pPr marL="393700" indent="-381000">
              <a:lnSpc>
                <a:spcPct val="100000"/>
              </a:lnSpc>
              <a:spcBef>
                <a:spcPts val="8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hree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ype</a:t>
            </a:r>
            <a:r>
              <a:rPr sz="4800" spc="-5" dirty="0">
                <a:latin typeface="Arial"/>
                <a:cs typeface="Arial"/>
              </a:rPr>
              <a:t>s:</a:t>
            </a:r>
            <a:endParaRPr sz="4800" dirty="0"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dirty="0">
                <a:latin typeface="Arial"/>
                <a:cs typeface="Arial"/>
              </a:rPr>
              <a:t>Repo</a:t>
            </a:r>
            <a:r>
              <a:rPr sz="4800" spc="-5" dirty="0">
                <a:latin typeface="Arial"/>
                <a:cs typeface="Arial"/>
              </a:rPr>
              <a:t>rt</a:t>
            </a:r>
            <a:endParaRPr sz="4800" dirty="0"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dirty="0">
                <a:latin typeface="Arial"/>
                <a:cs typeface="Arial"/>
              </a:rPr>
              <a:t>Excep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</a:t>
            </a: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rt</a:t>
            </a:r>
            <a:endParaRPr sz="4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1743666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70" h="95884">
                <a:moveTo>
                  <a:pt x="639315" y="0"/>
                </a:moveTo>
                <a:lnTo>
                  <a:pt x="38927" y="808"/>
                </a:lnTo>
                <a:lnTo>
                  <a:pt x="7183" y="23740"/>
                </a:lnTo>
                <a:lnTo>
                  <a:pt x="0" y="52934"/>
                </a:lnTo>
                <a:lnTo>
                  <a:pt x="3538" y="66665"/>
                </a:lnTo>
                <a:lnTo>
                  <a:pt x="10726" y="78476"/>
                </a:lnTo>
                <a:lnTo>
                  <a:pt x="20915" y="87718"/>
                </a:lnTo>
                <a:lnTo>
                  <a:pt x="33457" y="93740"/>
                </a:lnTo>
                <a:lnTo>
                  <a:pt x="47703" y="95892"/>
                </a:lnTo>
                <a:lnTo>
                  <a:pt x="639315" y="95892"/>
                </a:lnTo>
                <a:lnTo>
                  <a:pt x="679849" y="72144"/>
                </a:lnTo>
                <a:lnTo>
                  <a:pt x="687029" y="42949"/>
                </a:lnTo>
                <a:lnTo>
                  <a:pt x="683489" y="29221"/>
                </a:lnTo>
                <a:lnTo>
                  <a:pt x="676299" y="17412"/>
                </a:lnTo>
                <a:lnTo>
                  <a:pt x="666109" y="8172"/>
                </a:lnTo>
                <a:lnTo>
                  <a:pt x="653565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Re</a:t>
            </a:r>
            <a:r>
              <a:rPr spc="-10" dirty="0"/>
              <a:t>po</a:t>
            </a:r>
            <a:r>
              <a:rPr dirty="0"/>
              <a:t>rt</a:t>
            </a:r>
            <a:r>
              <a:rPr spc="-5" dirty="0"/>
              <a:t> </a:t>
            </a:r>
            <a:r>
              <a:rPr dirty="0"/>
              <a:t>Ha</a:t>
            </a:r>
            <a:r>
              <a:rPr spc="-10" dirty="0"/>
              <a:t>ndl</a:t>
            </a:r>
            <a:r>
              <a:rPr dirty="0"/>
              <a:t>ers</a:t>
            </a:r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787400" y="1922306"/>
            <a:ext cx="15194280" cy="50930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Used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when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-clien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run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succeeds</a:t>
            </a:r>
          </a:p>
          <a:p>
            <a:pPr marL="393700" indent="-381000">
              <a:lnSpc>
                <a:spcPct val="100000"/>
              </a:lnSpc>
              <a:spcBef>
                <a:spcPts val="123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Runs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when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b="1" spc="-5" dirty="0">
                <a:latin typeface="Courier New"/>
                <a:cs typeface="Courier New"/>
              </a:rPr>
              <a:t>run_status.success</a:t>
            </a:r>
            <a:r>
              <a:rPr sz="4800" b="1" dirty="0">
                <a:latin typeface="Courier New"/>
                <a:cs typeface="Courier New"/>
              </a:rPr>
              <a:t>?</a:t>
            </a:r>
            <a:r>
              <a:rPr sz="4800" b="1" spc="5" dirty="0">
                <a:latin typeface="Courier New"/>
                <a:cs typeface="Courier New"/>
              </a:rPr>
              <a:t> </a:t>
            </a:r>
            <a:r>
              <a:rPr sz="4800" dirty="0">
                <a:latin typeface="Courier New"/>
                <a:cs typeface="Courier New"/>
              </a:rPr>
              <a:t>is </a:t>
            </a:r>
            <a:r>
              <a:rPr sz="4800" b="1" dirty="0">
                <a:latin typeface="Courier New"/>
                <a:cs typeface="Courier New"/>
              </a:rPr>
              <a:t>true</a:t>
            </a:r>
            <a:endParaRPr sz="4800" dirty="0">
              <a:latin typeface="Courier New"/>
              <a:cs typeface="Courier New"/>
            </a:endParaRPr>
          </a:p>
          <a:p>
            <a:pPr marL="393700" indent="-381000">
              <a:lnSpc>
                <a:spcPct val="100000"/>
              </a:lnSpc>
              <a:spcBef>
                <a:spcPts val="1105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Communi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Example</a:t>
            </a:r>
            <a:r>
              <a:rPr sz="4800" spc="-5" dirty="0">
                <a:latin typeface="Arial"/>
                <a:cs typeface="Arial"/>
              </a:rPr>
              <a:t>s:</a:t>
            </a:r>
            <a:endParaRPr sz="4800" dirty="0"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u="heavy" dirty="0">
                <a:latin typeface="Arial"/>
                <a:cs typeface="Arial"/>
                <a:hlinkClick r:id="rId2"/>
              </a:rPr>
              <a:t>h</a:t>
            </a:r>
            <a:r>
              <a:rPr sz="4800" u="heavy" spc="-10" dirty="0">
                <a:latin typeface="Arial"/>
                <a:cs typeface="Arial"/>
                <a:hlinkClick r:id="rId2"/>
              </a:rPr>
              <a:t>tt</a:t>
            </a:r>
            <a:r>
              <a:rPr sz="4800" u="heavy" dirty="0">
                <a:latin typeface="Arial"/>
                <a:cs typeface="Arial"/>
                <a:hlinkClick r:id="rId2"/>
              </a:rPr>
              <a:t>p</a:t>
            </a:r>
            <a:r>
              <a:rPr sz="4800" u="heavy" spc="-10" dirty="0" smtClean="0">
                <a:latin typeface="Arial"/>
                <a:cs typeface="Arial"/>
                <a:hlinkClick r:id="rId2"/>
              </a:rPr>
              <a:t>:</a:t>
            </a:r>
            <a:r>
              <a:rPr lang="en-US" sz="4800" u="heavy" spc="-10" dirty="0" smtClean="0">
                <a:latin typeface="Arial"/>
                <a:cs typeface="Arial"/>
                <a:hlinkClick r:id="rId2"/>
              </a:rPr>
              <a:t>/</a:t>
            </a:r>
            <a:r>
              <a:rPr sz="4800" u="heavy" spc="-10" dirty="0" smtClean="0">
                <a:latin typeface="Arial"/>
                <a:cs typeface="Arial"/>
                <a:hlinkClick r:id="rId2"/>
              </a:rPr>
              <a:t>/</a:t>
            </a:r>
            <a:r>
              <a:rPr sz="4800" u="heavy" dirty="0">
                <a:latin typeface="Arial"/>
                <a:cs typeface="Arial"/>
                <a:hlinkClick r:id="rId2"/>
              </a:rPr>
              <a:t>ampleda</a:t>
            </a:r>
            <a:r>
              <a:rPr sz="4800" u="heavy" spc="-10" dirty="0">
                <a:latin typeface="Arial"/>
                <a:cs typeface="Arial"/>
                <a:hlinkClick r:id="rId2"/>
              </a:rPr>
              <a:t>t</a:t>
            </a:r>
            <a:r>
              <a:rPr sz="4800" u="heavy" dirty="0">
                <a:latin typeface="Arial"/>
                <a:cs typeface="Arial"/>
                <a:hlinkClick r:id="rId2"/>
              </a:rPr>
              <a:t>a</a:t>
            </a:r>
            <a:r>
              <a:rPr sz="4800" u="heavy" spc="-10" dirty="0">
                <a:latin typeface="Arial"/>
                <a:cs typeface="Arial"/>
                <a:hlinkClick r:id="rId2"/>
              </a:rPr>
              <a:t>.</a:t>
            </a:r>
            <a:r>
              <a:rPr sz="4800" u="heavy" dirty="0">
                <a:latin typeface="Arial"/>
                <a:cs typeface="Arial"/>
                <a:hlinkClick r:id="rId2"/>
              </a:rPr>
              <a:t>org</a:t>
            </a:r>
            <a:r>
              <a:rPr sz="4800" u="heavy" spc="-10" dirty="0">
                <a:latin typeface="Arial"/>
                <a:cs typeface="Arial"/>
                <a:hlinkClick r:id="rId2"/>
              </a:rPr>
              <a:t>/</a:t>
            </a:r>
            <a:r>
              <a:rPr sz="4800" u="heavy" dirty="0">
                <a:latin typeface="Arial"/>
                <a:cs typeface="Arial"/>
                <a:hlinkClick r:id="rId2"/>
              </a:rPr>
              <a:t>splunk_</a:t>
            </a:r>
            <a:r>
              <a:rPr sz="4800" u="heavy" spc="-5" dirty="0">
                <a:latin typeface="Arial"/>
                <a:cs typeface="Arial"/>
                <a:hlinkClick r:id="rId2"/>
              </a:rPr>
              <a:t>s</a:t>
            </a:r>
            <a:r>
              <a:rPr sz="4800" u="heavy" spc="-10" dirty="0">
                <a:latin typeface="Arial"/>
                <a:cs typeface="Arial"/>
                <a:hlinkClick r:id="rId2"/>
              </a:rPr>
              <a:t>t</a:t>
            </a:r>
            <a:r>
              <a:rPr sz="4800" u="heavy" dirty="0">
                <a:latin typeface="Arial"/>
                <a:cs typeface="Arial"/>
                <a:hlinkClick r:id="rId2"/>
              </a:rPr>
              <a:t>orm_che</a:t>
            </a:r>
            <a:r>
              <a:rPr sz="4800" u="heavy" spc="-10" dirty="0">
                <a:latin typeface="Arial"/>
                <a:cs typeface="Arial"/>
                <a:hlinkClick r:id="rId2"/>
              </a:rPr>
              <a:t>f</a:t>
            </a:r>
            <a:r>
              <a:rPr sz="4800" u="heavy" dirty="0">
                <a:latin typeface="Arial"/>
                <a:cs typeface="Arial"/>
                <a:hlinkClick r:id="rId2"/>
              </a:rPr>
              <a:t>_handle</a:t>
            </a:r>
            <a:r>
              <a:rPr sz="4800" u="heavy" spc="-265" dirty="0">
                <a:latin typeface="Arial"/>
                <a:cs typeface="Arial"/>
                <a:hlinkClick r:id="rId2"/>
              </a:rPr>
              <a:t>r</a:t>
            </a:r>
            <a:r>
              <a:rPr sz="4800" u="heavy" spc="-10" dirty="0">
                <a:latin typeface="Arial"/>
                <a:cs typeface="Arial"/>
                <a:hlinkClick r:id="rId2"/>
              </a:rPr>
              <a:t>.</a:t>
            </a:r>
            <a:r>
              <a:rPr sz="4800" u="heavy" dirty="0">
                <a:latin typeface="Arial"/>
                <a:cs typeface="Arial"/>
                <a:hlinkClick r:id="rId2"/>
              </a:rPr>
              <a:t>h</a:t>
            </a:r>
            <a:r>
              <a:rPr sz="4800" u="heavy" spc="-10" dirty="0">
                <a:latin typeface="Arial"/>
                <a:cs typeface="Arial"/>
                <a:hlinkClick r:id="rId2"/>
              </a:rPr>
              <a:t>t</a:t>
            </a:r>
            <a:r>
              <a:rPr sz="4800" u="heavy" dirty="0">
                <a:latin typeface="Arial"/>
                <a:cs typeface="Arial"/>
                <a:hlinkClick r:id="rId2"/>
              </a:rPr>
              <a:t>ml</a:t>
            </a:r>
            <a:endParaRPr sz="4800" dirty="0"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u="heavy" dirty="0">
                <a:solidFill>
                  <a:srgbClr val="000000"/>
                </a:solidFill>
                <a:latin typeface="Arial"/>
                <a:cs typeface="Arial"/>
                <a:hlinkClick r:id="rId3"/>
              </a:rPr>
              <a:t>h</a:t>
            </a:r>
            <a:r>
              <a:rPr sz="4800" u="heavy" spc="-10" dirty="0">
                <a:solidFill>
                  <a:srgbClr val="000000"/>
                </a:solidFill>
                <a:latin typeface="Arial"/>
                <a:cs typeface="Arial"/>
                <a:hlinkClick r:id="rId3"/>
              </a:rPr>
              <a:t>tt</a:t>
            </a:r>
            <a:r>
              <a:rPr sz="4800" u="heavy" dirty="0">
                <a:solidFill>
                  <a:srgbClr val="000000"/>
                </a:solidFill>
                <a:latin typeface="Arial"/>
                <a:cs typeface="Arial"/>
                <a:hlinkClick r:id="rId3"/>
              </a:rPr>
              <a:t>p</a:t>
            </a:r>
            <a:r>
              <a:rPr sz="4800" u="heavy" spc="-10" dirty="0">
                <a:solidFill>
                  <a:srgbClr val="000000"/>
                </a:solidFill>
                <a:latin typeface="Arial"/>
                <a:cs typeface="Arial"/>
                <a:hlinkClick r:id="rId3"/>
              </a:rPr>
              <a:t>://</a:t>
            </a:r>
            <a:r>
              <a:rPr sz="4800" u="heavy" dirty="0">
                <a:solidFill>
                  <a:srgbClr val="000000"/>
                </a:solidFill>
                <a:latin typeface="Arial"/>
                <a:cs typeface="Arial"/>
                <a:hlinkClick r:id="rId3"/>
              </a:rPr>
              <a:t>onddo</a:t>
            </a:r>
            <a:r>
              <a:rPr sz="4800" u="heavy" spc="-10" dirty="0">
                <a:solidFill>
                  <a:srgbClr val="000000"/>
                </a:solidFill>
                <a:latin typeface="Arial"/>
                <a:cs typeface="Arial"/>
                <a:hlinkClick r:id="rId3"/>
              </a:rPr>
              <a:t>.</a:t>
            </a:r>
            <a:r>
              <a:rPr sz="4800" u="heavy" dirty="0">
                <a:solidFill>
                  <a:srgbClr val="000000"/>
                </a:solidFill>
                <a:latin typeface="Arial"/>
                <a:cs typeface="Arial"/>
                <a:hlinkClick r:id="rId3"/>
              </a:rPr>
              <a:t>gi</a:t>
            </a:r>
            <a:r>
              <a:rPr sz="4800" u="heavy" spc="-10" dirty="0">
                <a:solidFill>
                  <a:srgbClr val="000000"/>
                </a:solidFill>
                <a:latin typeface="Arial"/>
                <a:cs typeface="Arial"/>
                <a:hlinkClick r:id="rId3"/>
              </a:rPr>
              <a:t>t</a:t>
            </a:r>
            <a:r>
              <a:rPr sz="4800" u="heavy" dirty="0">
                <a:solidFill>
                  <a:srgbClr val="000000"/>
                </a:solidFill>
                <a:latin typeface="Arial"/>
                <a:cs typeface="Arial"/>
                <a:hlinkClick r:id="rId3"/>
              </a:rPr>
              <a:t>hub</a:t>
            </a:r>
            <a:r>
              <a:rPr sz="4800" u="heavy" spc="-10" dirty="0">
                <a:solidFill>
                  <a:srgbClr val="000000"/>
                </a:solidFill>
                <a:latin typeface="Arial"/>
                <a:cs typeface="Arial"/>
                <a:hlinkClick r:id="rId3"/>
              </a:rPr>
              <a:t>.</a:t>
            </a:r>
            <a:r>
              <a:rPr sz="4800" u="heavy" dirty="0">
                <a:solidFill>
                  <a:srgbClr val="000000"/>
                </a:solidFill>
                <a:latin typeface="Arial"/>
                <a:cs typeface="Arial"/>
                <a:hlinkClick r:id="rId3"/>
              </a:rPr>
              <a:t>io</a:t>
            </a:r>
            <a:r>
              <a:rPr sz="4800" u="heavy" spc="-10" dirty="0">
                <a:solidFill>
                  <a:srgbClr val="000000"/>
                </a:solidFill>
                <a:latin typeface="Arial"/>
                <a:cs typeface="Arial"/>
                <a:hlinkClick r:id="rId3"/>
              </a:rPr>
              <a:t>/</a:t>
            </a:r>
            <a:r>
              <a:rPr sz="4800" u="heavy" dirty="0">
                <a:solidFill>
                  <a:srgbClr val="000000"/>
                </a:solidFill>
                <a:latin typeface="Arial"/>
                <a:cs typeface="Arial"/>
                <a:hlinkClick r:id="rId3"/>
              </a:rPr>
              <a:t>che</a:t>
            </a:r>
            <a:r>
              <a:rPr sz="4800" u="heavy" spc="-10" dirty="0">
                <a:solidFill>
                  <a:srgbClr val="000000"/>
                </a:solidFill>
                <a:latin typeface="Arial"/>
                <a:cs typeface="Arial"/>
                <a:hlinkClick r:id="rId3"/>
              </a:rPr>
              <a:t>f</a:t>
            </a:r>
            <a:r>
              <a:rPr sz="4800" u="heavy" dirty="0">
                <a:solidFill>
                  <a:srgbClr val="000000"/>
                </a:solidFill>
                <a:latin typeface="Arial"/>
                <a:cs typeface="Arial"/>
                <a:hlinkClick r:id="rId3"/>
              </a:rPr>
              <a:t>-handler-zookeepe</a:t>
            </a:r>
            <a:r>
              <a:rPr sz="4800" u="heavy" spc="-5" dirty="0">
                <a:solidFill>
                  <a:srgbClr val="000000"/>
                </a:solidFill>
                <a:latin typeface="Arial"/>
                <a:cs typeface="Arial"/>
                <a:hlinkClick r:id="rId3"/>
              </a:rPr>
              <a:t>r/</a:t>
            </a:r>
            <a:endParaRPr sz="4800" dirty="0">
              <a:solidFill>
                <a:srgbClr val="000000"/>
              </a:solidFill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u="heavy" dirty="0">
                <a:latin typeface="Arial"/>
                <a:cs typeface="Arial"/>
                <a:hlinkClick r:id="rId4"/>
              </a:rPr>
              <a:t>h</a:t>
            </a:r>
            <a:r>
              <a:rPr sz="4800" u="heavy" spc="-10" dirty="0">
                <a:latin typeface="Arial"/>
                <a:cs typeface="Arial"/>
                <a:hlinkClick r:id="rId4"/>
              </a:rPr>
              <a:t>tt</a:t>
            </a:r>
            <a:r>
              <a:rPr sz="4800" u="heavy" dirty="0">
                <a:latin typeface="Arial"/>
                <a:cs typeface="Arial"/>
                <a:hlinkClick r:id="rId4"/>
              </a:rPr>
              <a:t>p</a:t>
            </a:r>
            <a:r>
              <a:rPr sz="4800" u="heavy" spc="-5" dirty="0">
                <a:latin typeface="Arial"/>
                <a:cs typeface="Arial"/>
                <a:hlinkClick r:id="rId4"/>
              </a:rPr>
              <a:t>s</a:t>
            </a:r>
            <a:r>
              <a:rPr sz="4800" u="heavy" spc="-10" dirty="0">
                <a:latin typeface="Arial"/>
                <a:cs typeface="Arial"/>
                <a:hlinkClick r:id="rId4"/>
              </a:rPr>
              <a:t>://</a:t>
            </a:r>
            <a:r>
              <a:rPr sz="4800" u="heavy" dirty="0">
                <a:latin typeface="Arial"/>
                <a:cs typeface="Arial"/>
                <a:hlinkClick r:id="rId4"/>
              </a:rPr>
              <a:t>gi</a:t>
            </a:r>
            <a:r>
              <a:rPr sz="4800" u="heavy" spc="-10" dirty="0">
                <a:latin typeface="Arial"/>
                <a:cs typeface="Arial"/>
                <a:hlinkClick r:id="rId4"/>
              </a:rPr>
              <a:t>t</a:t>
            </a:r>
            <a:r>
              <a:rPr sz="4800" u="heavy" dirty="0">
                <a:latin typeface="Arial"/>
                <a:cs typeface="Arial"/>
                <a:hlinkClick r:id="rId4"/>
              </a:rPr>
              <a:t>hub</a:t>
            </a:r>
            <a:r>
              <a:rPr sz="4800" u="heavy" spc="-10" dirty="0">
                <a:latin typeface="Arial"/>
                <a:cs typeface="Arial"/>
                <a:hlinkClick r:id="rId4"/>
              </a:rPr>
              <a:t>.</a:t>
            </a:r>
            <a:r>
              <a:rPr sz="4800" u="heavy" dirty="0">
                <a:latin typeface="Arial"/>
                <a:cs typeface="Arial"/>
                <a:hlinkClick r:id="rId4"/>
              </a:rPr>
              <a:t>co</a:t>
            </a:r>
            <a:r>
              <a:rPr sz="4800" u="heavy" spc="-5" dirty="0">
                <a:latin typeface="Arial"/>
                <a:cs typeface="Arial"/>
                <a:hlinkClick r:id="rId4"/>
              </a:rPr>
              <a:t>m</a:t>
            </a:r>
            <a:r>
              <a:rPr sz="4800" u="heavy" spc="-10" dirty="0">
                <a:latin typeface="Arial"/>
                <a:cs typeface="Arial"/>
                <a:hlinkClick r:id="rId4"/>
              </a:rPr>
              <a:t>/</a:t>
            </a:r>
            <a:r>
              <a:rPr sz="4800" u="heavy" dirty="0">
                <a:latin typeface="Arial"/>
                <a:cs typeface="Arial"/>
                <a:hlinkClick r:id="rId4"/>
              </a:rPr>
              <a:t>reali</a:t>
            </a:r>
            <a:r>
              <a:rPr sz="4800" u="heavy" spc="-10" dirty="0">
                <a:latin typeface="Arial"/>
                <a:cs typeface="Arial"/>
                <a:hlinkClick r:id="rId4"/>
              </a:rPr>
              <a:t>t</a:t>
            </a:r>
            <a:r>
              <a:rPr sz="4800" u="heavy" spc="-5" dirty="0">
                <a:latin typeface="Arial"/>
                <a:cs typeface="Arial"/>
                <a:hlinkClick r:id="rId4"/>
              </a:rPr>
              <a:t>y</a:t>
            </a:r>
            <a:r>
              <a:rPr sz="4800" u="heavy" spc="-10" dirty="0">
                <a:latin typeface="Arial"/>
                <a:cs typeface="Arial"/>
                <a:hlinkClick r:id="rId4"/>
              </a:rPr>
              <a:t>f</a:t>
            </a:r>
            <a:r>
              <a:rPr sz="4800" u="heavy" dirty="0">
                <a:latin typeface="Arial"/>
                <a:cs typeface="Arial"/>
                <a:hlinkClick r:id="rId4"/>
              </a:rPr>
              <a:t>orge</a:t>
            </a:r>
            <a:r>
              <a:rPr sz="4800" u="heavy" spc="-10" dirty="0">
                <a:latin typeface="Arial"/>
                <a:cs typeface="Arial"/>
                <a:hlinkClick r:id="rId4"/>
              </a:rPr>
              <a:t>/</a:t>
            </a:r>
            <a:r>
              <a:rPr sz="4800" u="heavy" dirty="0">
                <a:latin typeface="Arial"/>
                <a:cs typeface="Arial"/>
                <a:hlinkClick r:id="rId4"/>
              </a:rPr>
              <a:t>che</a:t>
            </a:r>
            <a:r>
              <a:rPr sz="4800" u="heavy" spc="-10" dirty="0">
                <a:latin typeface="Arial"/>
                <a:cs typeface="Arial"/>
                <a:hlinkClick r:id="rId4"/>
              </a:rPr>
              <a:t>f</a:t>
            </a:r>
            <a:r>
              <a:rPr sz="4800" u="heavy" dirty="0">
                <a:latin typeface="Arial"/>
                <a:cs typeface="Arial"/>
                <a:hlinkClick r:id="rId4"/>
              </a:rPr>
              <a:t>-</a:t>
            </a:r>
            <a:r>
              <a:rPr sz="4800" u="heavy" dirty="0" smtClean="0">
                <a:latin typeface="Arial"/>
                <a:cs typeface="Arial"/>
                <a:hlinkClick r:id="rId4"/>
              </a:rPr>
              <a:t>graphi</a:t>
            </a:r>
            <a:r>
              <a:rPr sz="4800" u="heavy" spc="-10" dirty="0" smtClean="0">
                <a:latin typeface="Arial"/>
                <a:cs typeface="Arial"/>
                <a:hlinkClick r:id="rId4"/>
              </a:rPr>
              <a:t>t</a:t>
            </a:r>
            <a:r>
              <a:rPr sz="4800" u="heavy" dirty="0" smtClean="0">
                <a:latin typeface="Arial"/>
                <a:cs typeface="Arial"/>
                <a:hlinkClick r:id="rId4"/>
              </a:rPr>
              <a:t>e_handler</a:t>
            </a:r>
            <a:endParaRPr sz="4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1743666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70" h="95884">
                <a:moveTo>
                  <a:pt x="639315" y="0"/>
                </a:moveTo>
                <a:lnTo>
                  <a:pt x="38927" y="808"/>
                </a:lnTo>
                <a:lnTo>
                  <a:pt x="7183" y="23740"/>
                </a:lnTo>
                <a:lnTo>
                  <a:pt x="0" y="52934"/>
                </a:lnTo>
                <a:lnTo>
                  <a:pt x="3538" y="66665"/>
                </a:lnTo>
                <a:lnTo>
                  <a:pt x="10726" y="78476"/>
                </a:lnTo>
                <a:lnTo>
                  <a:pt x="20915" y="87718"/>
                </a:lnTo>
                <a:lnTo>
                  <a:pt x="33457" y="93740"/>
                </a:lnTo>
                <a:lnTo>
                  <a:pt x="47703" y="95892"/>
                </a:lnTo>
                <a:lnTo>
                  <a:pt x="639315" y="95892"/>
                </a:lnTo>
                <a:lnTo>
                  <a:pt x="679849" y="72144"/>
                </a:lnTo>
                <a:lnTo>
                  <a:pt x="687029" y="42949"/>
                </a:lnTo>
                <a:lnTo>
                  <a:pt x="683489" y="29221"/>
                </a:lnTo>
                <a:lnTo>
                  <a:pt x="676299" y="17412"/>
                </a:lnTo>
                <a:lnTo>
                  <a:pt x="666109" y="8172"/>
                </a:lnTo>
                <a:lnTo>
                  <a:pt x="653565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Exce</a:t>
            </a:r>
            <a:r>
              <a:rPr spc="-10" dirty="0"/>
              <a:t>p</a:t>
            </a:r>
            <a:r>
              <a:rPr spc="-5" dirty="0"/>
              <a:t>t</a:t>
            </a:r>
            <a:r>
              <a:rPr spc="-10" dirty="0"/>
              <a:t>io</a:t>
            </a:r>
            <a:r>
              <a:rPr spc="-5" dirty="0"/>
              <a:t>n </a:t>
            </a:r>
            <a:r>
              <a:rPr dirty="0"/>
              <a:t>Ha</a:t>
            </a:r>
            <a:r>
              <a:rPr spc="-10" dirty="0"/>
              <a:t>ndl</a:t>
            </a:r>
            <a:r>
              <a:rPr dirty="0"/>
              <a:t>ers</a:t>
            </a:r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787400" y="1922306"/>
            <a:ext cx="14154150" cy="50930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Used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when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-clien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run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ails</a:t>
            </a:r>
          </a:p>
          <a:p>
            <a:pPr marL="393700" indent="-381000">
              <a:lnSpc>
                <a:spcPct val="100000"/>
              </a:lnSpc>
              <a:spcBef>
                <a:spcPts val="123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Runs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when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b="1" spc="-5" dirty="0">
                <a:latin typeface="Courier New"/>
                <a:cs typeface="Courier New"/>
              </a:rPr>
              <a:t>run_status.failed</a:t>
            </a:r>
            <a:r>
              <a:rPr sz="4800" b="1" dirty="0">
                <a:latin typeface="Courier New"/>
                <a:cs typeface="Courier New"/>
              </a:rPr>
              <a:t>?</a:t>
            </a:r>
            <a:r>
              <a:rPr sz="4800" b="1" spc="5" dirty="0">
                <a:latin typeface="Courier New"/>
                <a:cs typeface="Courier New"/>
              </a:rPr>
              <a:t> </a:t>
            </a:r>
            <a:r>
              <a:rPr sz="4800" dirty="0">
                <a:latin typeface="Courier New"/>
                <a:cs typeface="Courier New"/>
              </a:rPr>
              <a:t>is </a:t>
            </a:r>
            <a:r>
              <a:rPr sz="4800" b="1" dirty="0">
                <a:latin typeface="Courier New"/>
                <a:cs typeface="Courier New"/>
              </a:rPr>
              <a:t>true</a:t>
            </a:r>
            <a:endParaRPr sz="4800" dirty="0">
              <a:latin typeface="Courier New"/>
              <a:cs typeface="Courier New"/>
            </a:endParaRPr>
          </a:p>
          <a:p>
            <a:pPr marL="393700" indent="-381000">
              <a:lnSpc>
                <a:spcPct val="100000"/>
              </a:lnSpc>
              <a:spcBef>
                <a:spcPts val="1105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Communi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Example</a:t>
            </a:r>
            <a:r>
              <a:rPr sz="4800" spc="-5" dirty="0">
                <a:latin typeface="Arial"/>
                <a:cs typeface="Arial"/>
              </a:rPr>
              <a:t>s:</a:t>
            </a:r>
            <a:endParaRPr sz="4800" dirty="0"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u="heavy" dirty="0" smtClean="0">
                <a:latin typeface="Arial"/>
                <a:cs typeface="Arial"/>
                <a:hlinkClick r:id="rId2"/>
              </a:rPr>
              <a:t>h</a:t>
            </a:r>
            <a:r>
              <a:rPr sz="4800" u="heavy" spc="-10" dirty="0" smtClean="0">
                <a:latin typeface="Arial"/>
                <a:cs typeface="Arial"/>
                <a:hlinkClick r:id="rId2"/>
              </a:rPr>
              <a:t>tt</a:t>
            </a:r>
            <a:r>
              <a:rPr sz="4800" u="heavy" dirty="0" smtClean="0">
                <a:latin typeface="Arial"/>
                <a:cs typeface="Arial"/>
                <a:hlinkClick r:id="rId2"/>
              </a:rPr>
              <a:t>p</a:t>
            </a:r>
            <a:r>
              <a:rPr sz="4800" u="heavy" spc="-5" dirty="0" smtClean="0">
                <a:latin typeface="Arial"/>
                <a:cs typeface="Arial"/>
                <a:hlinkClick r:id="rId2"/>
              </a:rPr>
              <a:t>s</a:t>
            </a:r>
            <a:r>
              <a:rPr sz="4800" u="heavy" spc="-10" dirty="0" smtClean="0">
                <a:latin typeface="Arial"/>
                <a:cs typeface="Arial"/>
                <a:hlinkClick r:id="rId2"/>
              </a:rPr>
              <a:t>://</a:t>
            </a:r>
            <a:r>
              <a:rPr sz="4800" u="heavy" dirty="0" smtClean="0">
                <a:latin typeface="Arial"/>
                <a:cs typeface="Arial"/>
                <a:hlinkClick r:id="rId2"/>
              </a:rPr>
              <a:t>gi</a:t>
            </a:r>
            <a:r>
              <a:rPr sz="4800" u="heavy" spc="-10" dirty="0" smtClean="0">
                <a:latin typeface="Arial"/>
                <a:cs typeface="Arial"/>
                <a:hlinkClick r:id="rId2"/>
              </a:rPr>
              <a:t>t</a:t>
            </a:r>
            <a:r>
              <a:rPr sz="4800" u="heavy" dirty="0" smtClean="0">
                <a:latin typeface="Arial"/>
                <a:cs typeface="Arial"/>
                <a:hlinkClick r:id="rId2"/>
              </a:rPr>
              <a:t>hub</a:t>
            </a:r>
            <a:r>
              <a:rPr sz="4800" u="heavy" spc="-10" dirty="0" smtClean="0">
                <a:latin typeface="Arial"/>
                <a:cs typeface="Arial"/>
                <a:hlinkClick r:id="rId2"/>
              </a:rPr>
              <a:t>.</a:t>
            </a:r>
            <a:r>
              <a:rPr sz="4800" u="heavy" dirty="0" smtClean="0">
                <a:latin typeface="Arial"/>
                <a:cs typeface="Arial"/>
                <a:hlinkClick r:id="rId2"/>
              </a:rPr>
              <a:t>co</a:t>
            </a:r>
            <a:r>
              <a:rPr sz="4800" u="heavy" spc="-5" dirty="0" smtClean="0">
                <a:latin typeface="Arial"/>
                <a:cs typeface="Arial"/>
                <a:hlinkClick r:id="rId2"/>
              </a:rPr>
              <a:t>m</a:t>
            </a:r>
            <a:r>
              <a:rPr sz="4800" u="heavy" spc="-10" dirty="0" smtClean="0">
                <a:latin typeface="Arial"/>
                <a:cs typeface="Arial"/>
                <a:hlinkClick r:id="rId2"/>
              </a:rPr>
              <a:t>/</a:t>
            </a:r>
            <a:r>
              <a:rPr sz="4800" u="heavy" dirty="0" smtClean="0">
                <a:latin typeface="Arial"/>
                <a:cs typeface="Arial"/>
                <a:hlinkClick r:id="rId2"/>
              </a:rPr>
              <a:t>morgo</a:t>
            </a:r>
            <a:r>
              <a:rPr sz="4800" u="heavy" spc="-10" dirty="0" smtClean="0">
                <a:latin typeface="Arial"/>
                <a:cs typeface="Arial"/>
                <a:hlinkClick r:id="rId2"/>
              </a:rPr>
              <a:t>t</a:t>
            </a:r>
            <a:r>
              <a:rPr sz="4800" u="heavy" dirty="0" smtClean="0">
                <a:latin typeface="Arial"/>
                <a:cs typeface="Arial"/>
                <a:hlinkClick r:id="rId2"/>
              </a:rPr>
              <a:t>h</a:t>
            </a:r>
            <a:r>
              <a:rPr sz="4800" u="heavy" spc="-10" dirty="0" smtClean="0">
                <a:latin typeface="Arial"/>
                <a:cs typeface="Arial"/>
                <a:hlinkClick r:id="rId2"/>
              </a:rPr>
              <a:t>/</a:t>
            </a:r>
            <a:r>
              <a:rPr sz="4800" u="heavy" dirty="0" smtClean="0">
                <a:latin typeface="Arial"/>
                <a:cs typeface="Arial"/>
                <a:hlinkClick r:id="rId2"/>
              </a:rPr>
              <a:t>airbrake_handler</a:t>
            </a:r>
            <a:endParaRPr sz="4800" dirty="0"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u="heavy" dirty="0">
                <a:latin typeface="Arial"/>
                <a:cs typeface="Arial"/>
                <a:hlinkClick r:id="rId3"/>
              </a:rPr>
              <a:t>h</a:t>
            </a:r>
            <a:r>
              <a:rPr sz="4800" u="heavy" spc="-10" dirty="0">
                <a:latin typeface="Arial"/>
                <a:cs typeface="Arial"/>
                <a:hlinkClick r:id="rId3"/>
              </a:rPr>
              <a:t>tt</a:t>
            </a:r>
            <a:r>
              <a:rPr sz="4800" u="heavy" dirty="0">
                <a:latin typeface="Arial"/>
                <a:cs typeface="Arial"/>
                <a:hlinkClick r:id="rId3"/>
              </a:rPr>
              <a:t>p</a:t>
            </a:r>
            <a:r>
              <a:rPr sz="4800" u="heavy" spc="-5" dirty="0">
                <a:latin typeface="Arial"/>
                <a:cs typeface="Arial"/>
                <a:hlinkClick r:id="rId3"/>
              </a:rPr>
              <a:t>s</a:t>
            </a:r>
            <a:r>
              <a:rPr sz="4800" u="heavy" spc="-10" dirty="0">
                <a:latin typeface="Arial"/>
                <a:cs typeface="Arial"/>
                <a:hlinkClick r:id="rId3"/>
              </a:rPr>
              <a:t>://</a:t>
            </a:r>
            <a:r>
              <a:rPr sz="4800" u="heavy" dirty="0">
                <a:latin typeface="Arial"/>
                <a:cs typeface="Arial"/>
                <a:hlinkClick r:id="rId3"/>
              </a:rPr>
              <a:t>gi</a:t>
            </a:r>
            <a:r>
              <a:rPr sz="4800" u="heavy" spc="-10" dirty="0">
                <a:latin typeface="Arial"/>
                <a:cs typeface="Arial"/>
                <a:hlinkClick r:id="rId3"/>
              </a:rPr>
              <a:t>t</a:t>
            </a:r>
            <a:r>
              <a:rPr sz="4800" u="heavy" dirty="0">
                <a:latin typeface="Arial"/>
                <a:cs typeface="Arial"/>
                <a:hlinkClick r:id="rId3"/>
              </a:rPr>
              <a:t>hub</a:t>
            </a:r>
            <a:r>
              <a:rPr sz="4800" u="heavy" spc="-10" dirty="0">
                <a:latin typeface="Arial"/>
                <a:cs typeface="Arial"/>
                <a:hlinkClick r:id="rId3"/>
              </a:rPr>
              <a:t>.</a:t>
            </a:r>
            <a:r>
              <a:rPr sz="4800" u="heavy" dirty="0">
                <a:latin typeface="Arial"/>
                <a:cs typeface="Arial"/>
                <a:hlinkClick r:id="rId3"/>
              </a:rPr>
              <a:t>co</a:t>
            </a:r>
            <a:r>
              <a:rPr sz="4800" u="heavy" spc="-5" dirty="0">
                <a:latin typeface="Arial"/>
                <a:cs typeface="Arial"/>
                <a:hlinkClick r:id="rId3"/>
              </a:rPr>
              <a:t>m</a:t>
            </a:r>
            <a:r>
              <a:rPr sz="4800" u="heavy" spc="-10" dirty="0">
                <a:latin typeface="Arial"/>
                <a:cs typeface="Arial"/>
                <a:hlinkClick r:id="rId3"/>
              </a:rPr>
              <a:t>/</a:t>
            </a:r>
            <a:r>
              <a:rPr sz="4800" u="heavy" dirty="0">
                <a:latin typeface="Arial"/>
                <a:cs typeface="Arial"/>
                <a:hlinkClick r:id="rId3"/>
              </a:rPr>
              <a:t>jblaine</a:t>
            </a:r>
            <a:r>
              <a:rPr sz="4800" u="heavy" spc="-10" dirty="0">
                <a:latin typeface="Arial"/>
                <a:cs typeface="Arial"/>
                <a:hlinkClick r:id="rId3"/>
              </a:rPr>
              <a:t>/</a:t>
            </a:r>
            <a:r>
              <a:rPr sz="4800" u="heavy" dirty="0">
                <a:latin typeface="Arial"/>
                <a:cs typeface="Arial"/>
                <a:hlinkClick r:id="rId3"/>
              </a:rPr>
              <a:t>syslog_handler</a:t>
            </a:r>
            <a:endParaRPr sz="4800" dirty="0"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u="heavy" dirty="0">
                <a:latin typeface="Arial"/>
                <a:cs typeface="Arial"/>
                <a:hlinkClick r:id="rId4"/>
              </a:rPr>
              <a:t>h</a:t>
            </a:r>
            <a:r>
              <a:rPr sz="4800" u="heavy" spc="-10" dirty="0">
                <a:latin typeface="Arial"/>
                <a:cs typeface="Arial"/>
                <a:hlinkClick r:id="rId4"/>
              </a:rPr>
              <a:t>tt</a:t>
            </a:r>
            <a:r>
              <a:rPr sz="4800" u="heavy" dirty="0">
                <a:latin typeface="Arial"/>
                <a:cs typeface="Arial"/>
                <a:hlinkClick r:id="rId4"/>
              </a:rPr>
              <a:t>p</a:t>
            </a:r>
            <a:r>
              <a:rPr sz="4800" u="heavy" spc="-10" dirty="0">
                <a:latin typeface="Arial"/>
                <a:cs typeface="Arial"/>
                <a:hlinkClick r:id="rId4"/>
              </a:rPr>
              <a:t>://</a:t>
            </a:r>
            <a:r>
              <a:rPr sz="4800" u="heavy" dirty="0">
                <a:latin typeface="Arial"/>
                <a:cs typeface="Arial"/>
                <a:hlinkClick r:id="rId4"/>
              </a:rPr>
              <a:t>onddo</a:t>
            </a:r>
            <a:r>
              <a:rPr sz="4800" u="heavy" spc="-10" dirty="0">
                <a:latin typeface="Arial"/>
                <a:cs typeface="Arial"/>
                <a:hlinkClick r:id="rId4"/>
              </a:rPr>
              <a:t>.</a:t>
            </a:r>
            <a:r>
              <a:rPr sz="4800" u="heavy" dirty="0">
                <a:latin typeface="Arial"/>
                <a:cs typeface="Arial"/>
                <a:hlinkClick r:id="rId4"/>
              </a:rPr>
              <a:t>gi</a:t>
            </a:r>
            <a:r>
              <a:rPr sz="4800" u="heavy" spc="-10" dirty="0">
                <a:latin typeface="Arial"/>
                <a:cs typeface="Arial"/>
                <a:hlinkClick r:id="rId4"/>
              </a:rPr>
              <a:t>t</a:t>
            </a:r>
            <a:r>
              <a:rPr sz="4800" u="heavy" dirty="0">
                <a:latin typeface="Arial"/>
                <a:cs typeface="Arial"/>
                <a:hlinkClick r:id="rId4"/>
              </a:rPr>
              <a:t>hub</a:t>
            </a:r>
            <a:r>
              <a:rPr sz="4800" u="heavy" spc="-10" dirty="0">
                <a:latin typeface="Arial"/>
                <a:cs typeface="Arial"/>
                <a:hlinkClick r:id="rId4"/>
              </a:rPr>
              <a:t>.</a:t>
            </a:r>
            <a:r>
              <a:rPr sz="4800" u="heavy" dirty="0">
                <a:latin typeface="Arial"/>
                <a:cs typeface="Arial"/>
                <a:hlinkClick r:id="rId4"/>
              </a:rPr>
              <a:t>io</a:t>
            </a:r>
            <a:r>
              <a:rPr sz="4800" u="heavy" spc="-10" dirty="0">
                <a:latin typeface="Arial"/>
                <a:cs typeface="Arial"/>
                <a:hlinkClick r:id="rId4"/>
              </a:rPr>
              <a:t>/</a:t>
            </a:r>
            <a:r>
              <a:rPr sz="4800" u="heavy" dirty="0">
                <a:latin typeface="Arial"/>
                <a:cs typeface="Arial"/>
                <a:hlinkClick r:id="rId4"/>
              </a:rPr>
              <a:t>che</a:t>
            </a:r>
            <a:r>
              <a:rPr sz="4800" u="heavy" spc="-10" dirty="0">
                <a:latin typeface="Arial"/>
                <a:cs typeface="Arial"/>
                <a:hlinkClick r:id="rId4"/>
              </a:rPr>
              <a:t>f</a:t>
            </a:r>
            <a:r>
              <a:rPr sz="4800" u="heavy" dirty="0">
                <a:latin typeface="Arial"/>
                <a:cs typeface="Arial"/>
                <a:hlinkClick r:id="rId4"/>
              </a:rPr>
              <a:t>-handler-sn</a:t>
            </a:r>
            <a:r>
              <a:rPr sz="4800" u="heavy" spc="-5" dirty="0">
                <a:latin typeface="Arial"/>
                <a:cs typeface="Arial"/>
                <a:hlinkClick r:id="rId4"/>
              </a:rPr>
              <a:t>s/</a:t>
            </a:r>
            <a:endParaRPr sz="4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1743666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70" h="95884">
                <a:moveTo>
                  <a:pt x="639315" y="0"/>
                </a:moveTo>
                <a:lnTo>
                  <a:pt x="38927" y="808"/>
                </a:lnTo>
                <a:lnTo>
                  <a:pt x="7183" y="23740"/>
                </a:lnTo>
                <a:lnTo>
                  <a:pt x="0" y="52934"/>
                </a:lnTo>
                <a:lnTo>
                  <a:pt x="3538" y="66665"/>
                </a:lnTo>
                <a:lnTo>
                  <a:pt x="10726" y="78476"/>
                </a:lnTo>
                <a:lnTo>
                  <a:pt x="20915" y="87718"/>
                </a:lnTo>
                <a:lnTo>
                  <a:pt x="33457" y="93740"/>
                </a:lnTo>
                <a:lnTo>
                  <a:pt x="47703" y="95892"/>
                </a:lnTo>
                <a:lnTo>
                  <a:pt x="639315" y="95892"/>
                </a:lnTo>
                <a:lnTo>
                  <a:pt x="679849" y="72144"/>
                </a:lnTo>
                <a:lnTo>
                  <a:pt x="687029" y="42949"/>
                </a:lnTo>
                <a:lnTo>
                  <a:pt x="683489" y="29221"/>
                </a:lnTo>
                <a:lnTo>
                  <a:pt x="676299" y="17412"/>
                </a:lnTo>
                <a:lnTo>
                  <a:pt x="666109" y="8172"/>
                </a:lnTo>
                <a:lnTo>
                  <a:pt x="653565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Start</a:t>
            </a:r>
            <a:r>
              <a:rPr spc="-5" dirty="0"/>
              <a:t> </a:t>
            </a:r>
            <a:r>
              <a:rPr dirty="0"/>
              <a:t>Ha</a:t>
            </a:r>
            <a:r>
              <a:rPr spc="-10" dirty="0"/>
              <a:t>ndl</a:t>
            </a:r>
            <a:r>
              <a:rPr dirty="0"/>
              <a:t>ers</a:t>
            </a:r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787400" y="1922306"/>
            <a:ext cx="14674215" cy="63786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508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Used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run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even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beginning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-clien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run</a:t>
            </a:r>
          </a:p>
          <a:p>
            <a:pPr marL="393700" marR="2479040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May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b="1" dirty="0">
                <a:latin typeface="Arial"/>
                <a:cs typeface="Arial"/>
              </a:rPr>
              <a:t>NOT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loaded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using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_handler resource</a:t>
            </a:r>
          </a:p>
          <a:p>
            <a:pPr marL="393700" indent="-381000">
              <a:lnSpc>
                <a:spcPct val="100000"/>
              </a:lnSpc>
              <a:spcBef>
                <a:spcPts val="109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I</a:t>
            </a:r>
            <a:r>
              <a:rPr sz="4800" dirty="0">
                <a:latin typeface="Arial"/>
                <a:cs typeface="Arial"/>
              </a:rPr>
              <a:t>n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all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b="1" dirty="0">
                <a:latin typeface="Courier New"/>
                <a:cs typeface="Courier New"/>
              </a:rPr>
              <a:t>chef_gem</a:t>
            </a:r>
            <a:r>
              <a:rPr sz="4800" b="1" spc="-1550" dirty="0">
                <a:latin typeface="Courier New"/>
                <a:cs typeface="Courier New"/>
              </a:rPr>
              <a:t> </a:t>
            </a:r>
            <a:r>
              <a:rPr sz="4800" dirty="0">
                <a:latin typeface="Arial"/>
                <a:cs typeface="Arial"/>
              </a:rPr>
              <a:t>or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add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</a:p>
          <a:p>
            <a:pPr marL="393700">
              <a:lnSpc>
                <a:spcPct val="100000"/>
              </a:lnSpc>
              <a:spcBef>
                <a:spcPts val="195"/>
              </a:spcBef>
            </a:pPr>
            <a:r>
              <a:rPr sz="4800" b="1" dirty="0">
                <a:latin typeface="Courier New"/>
                <a:cs typeface="Courier New"/>
              </a:rPr>
              <a:t>start_handlers</a:t>
            </a:r>
            <a:r>
              <a:rPr sz="4800" b="1" spc="-1550" dirty="0">
                <a:latin typeface="Courier New"/>
                <a:cs typeface="Courier New"/>
              </a:rPr>
              <a:t> </a:t>
            </a:r>
            <a:r>
              <a:rPr sz="4800" dirty="0">
                <a:latin typeface="Arial"/>
                <a:cs typeface="Arial"/>
              </a:rPr>
              <a:t>se</a:t>
            </a:r>
            <a:r>
              <a:rPr sz="4800" spc="-10" dirty="0">
                <a:latin typeface="Arial"/>
                <a:cs typeface="Arial"/>
              </a:rPr>
              <a:t>tt</a:t>
            </a:r>
            <a:r>
              <a:rPr sz="4800" dirty="0">
                <a:latin typeface="Arial"/>
                <a:cs typeface="Arial"/>
              </a:rPr>
              <a:t>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clien</a:t>
            </a:r>
            <a:r>
              <a:rPr sz="4800" spc="-10" dirty="0">
                <a:latin typeface="Arial"/>
                <a:cs typeface="Arial"/>
              </a:rPr>
              <a:t>t.</a:t>
            </a:r>
            <a:r>
              <a:rPr sz="4800" dirty="0">
                <a:latin typeface="Arial"/>
                <a:cs typeface="Arial"/>
              </a:rPr>
              <a:t>rb</a:t>
            </a:r>
          </a:p>
          <a:p>
            <a:pPr marL="393700" indent="-381000">
              <a:lnSpc>
                <a:spcPct val="100000"/>
              </a:lnSpc>
              <a:spcBef>
                <a:spcPts val="1105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u="heavy" dirty="0">
                <a:latin typeface="Arial"/>
                <a:cs typeface="Arial"/>
                <a:hlinkClick r:id="rId2"/>
              </a:rPr>
              <a:t>h</a:t>
            </a:r>
            <a:r>
              <a:rPr sz="4800" u="heavy" spc="-10" dirty="0">
                <a:latin typeface="Arial"/>
                <a:cs typeface="Arial"/>
                <a:hlinkClick r:id="rId2"/>
              </a:rPr>
              <a:t>tt</a:t>
            </a:r>
            <a:r>
              <a:rPr sz="4800" u="heavy" dirty="0">
                <a:latin typeface="Arial"/>
                <a:cs typeface="Arial"/>
                <a:hlinkClick r:id="rId2"/>
              </a:rPr>
              <a:t>p</a:t>
            </a:r>
            <a:r>
              <a:rPr sz="4800" u="heavy" spc="-5" dirty="0">
                <a:latin typeface="Arial"/>
                <a:cs typeface="Arial"/>
                <a:hlinkClick r:id="rId2"/>
              </a:rPr>
              <a:t>s</a:t>
            </a:r>
            <a:r>
              <a:rPr sz="4800" u="heavy" spc="-10" dirty="0">
                <a:latin typeface="Arial"/>
                <a:cs typeface="Arial"/>
                <a:hlinkClick r:id="rId2"/>
              </a:rPr>
              <a:t>://</a:t>
            </a:r>
            <a:r>
              <a:rPr sz="4800" u="heavy" dirty="0" smtClean="0">
                <a:latin typeface="Arial"/>
                <a:cs typeface="Arial"/>
                <a:hlinkClick r:id="rId2"/>
              </a:rPr>
              <a:t>gi</a:t>
            </a:r>
            <a:r>
              <a:rPr sz="4800" u="heavy" spc="-10" dirty="0" smtClean="0">
                <a:latin typeface="Arial"/>
                <a:cs typeface="Arial"/>
                <a:hlinkClick r:id="rId2"/>
              </a:rPr>
              <a:t>t</a:t>
            </a:r>
            <a:r>
              <a:rPr sz="4800" u="heavy" dirty="0" smtClean="0">
                <a:latin typeface="Arial"/>
                <a:cs typeface="Arial"/>
                <a:hlinkClick r:id="rId2"/>
              </a:rPr>
              <a:t>hub</a:t>
            </a:r>
            <a:r>
              <a:rPr sz="4800" u="heavy" spc="-10" dirty="0" smtClean="0">
                <a:latin typeface="Arial"/>
                <a:cs typeface="Arial"/>
                <a:hlinkClick r:id="rId2"/>
              </a:rPr>
              <a:t>.</a:t>
            </a:r>
            <a:r>
              <a:rPr sz="4800" u="heavy" dirty="0" smtClean="0">
                <a:latin typeface="Arial"/>
                <a:cs typeface="Arial"/>
                <a:hlinkClick r:id="rId2"/>
              </a:rPr>
              <a:t>co</a:t>
            </a:r>
            <a:r>
              <a:rPr sz="4800" u="heavy" spc="-5" dirty="0" smtClean="0">
                <a:latin typeface="Arial"/>
                <a:cs typeface="Arial"/>
                <a:hlinkClick r:id="rId2"/>
              </a:rPr>
              <a:t>m</a:t>
            </a:r>
            <a:r>
              <a:rPr sz="4800" u="heavy" spc="-10" dirty="0" smtClean="0">
                <a:latin typeface="Arial"/>
                <a:cs typeface="Arial"/>
                <a:hlinkClick r:id="rId2"/>
              </a:rPr>
              <a:t>/</a:t>
            </a:r>
            <a:r>
              <a:rPr sz="4800" u="heavy" dirty="0" smtClean="0">
                <a:latin typeface="Arial"/>
                <a:cs typeface="Arial"/>
                <a:hlinkClick r:id="rId2"/>
              </a:rPr>
              <a:t>che</a:t>
            </a:r>
            <a:r>
              <a:rPr sz="4800" u="heavy" spc="-10" dirty="0" smtClean="0">
                <a:latin typeface="Arial"/>
                <a:cs typeface="Arial"/>
                <a:hlinkClick r:id="rId2"/>
              </a:rPr>
              <a:t>f</a:t>
            </a:r>
            <a:r>
              <a:rPr lang="en-US" sz="4800" u="heavy" spc="-10" dirty="0" smtClean="0">
                <a:latin typeface="Arial"/>
                <a:cs typeface="Arial"/>
                <a:hlinkClick r:id="rId2"/>
              </a:rPr>
              <a:t>/chef</a:t>
            </a:r>
            <a:r>
              <a:rPr sz="4800" u="heavy" dirty="0" smtClean="0">
                <a:latin typeface="Arial"/>
                <a:cs typeface="Arial"/>
                <a:hlinkClick r:id="rId2"/>
              </a:rPr>
              <a:t>-repo</a:t>
            </a:r>
            <a:r>
              <a:rPr sz="4800" u="heavy" spc="-5" dirty="0" smtClean="0">
                <a:latin typeface="Arial"/>
                <a:cs typeface="Arial"/>
                <a:hlinkClick r:id="rId2"/>
              </a:rPr>
              <a:t>r</a:t>
            </a:r>
            <a:r>
              <a:rPr sz="4800" u="heavy" spc="-10" dirty="0" smtClean="0">
                <a:latin typeface="Arial"/>
                <a:cs typeface="Arial"/>
                <a:hlinkClick r:id="rId2"/>
              </a:rPr>
              <a:t>t</a:t>
            </a:r>
            <a:r>
              <a:rPr sz="4800" u="heavy" dirty="0" smtClean="0">
                <a:latin typeface="Arial"/>
                <a:cs typeface="Arial"/>
                <a:hlinkClick r:id="rId2"/>
              </a:rPr>
              <a:t>ing</a:t>
            </a:r>
            <a:endParaRPr lang="en-US" sz="4800" u="heavy" dirty="0" smtClean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  <a:buClr>
                <a:srgbClr val="F38C24"/>
              </a:buClr>
              <a:tabLst>
                <a:tab pos="393700" algn="l"/>
              </a:tabLst>
            </a:pPr>
            <a:endParaRPr sz="4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1743666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70" h="95884">
                <a:moveTo>
                  <a:pt x="639315" y="0"/>
                </a:moveTo>
                <a:lnTo>
                  <a:pt x="38927" y="808"/>
                </a:lnTo>
                <a:lnTo>
                  <a:pt x="7183" y="23740"/>
                </a:lnTo>
                <a:lnTo>
                  <a:pt x="0" y="52934"/>
                </a:lnTo>
                <a:lnTo>
                  <a:pt x="3538" y="66665"/>
                </a:lnTo>
                <a:lnTo>
                  <a:pt x="10726" y="78476"/>
                </a:lnTo>
                <a:lnTo>
                  <a:pt x="20915" y="87718"/>
                </a:lnTo>
                <a:lnTo>
                  <a:pt x="33457" y="93740"/>
                </a:lnTo>
                <a:lnTo>
                  <a:pt x="47703" y="95892"/>
                </a:lnTo>
                <a:lnTo>
                  <a:pt x="639315" y="95892"/>
                </a:lnTo>
                <a:lnTo>
                  <a:pt x="679849" y="72144"/>
                </a:lnTo>
                <a:lnTo>
                  <a:pt x="687029" y="42949"/>
                </a:lnTo>
                <a:lnTo>
                  <a:pt x="683489" y="29221"/>
                </a:lnTo>
                <a:lnTo>
                  <a:pt x="676299" y="17412"/>
                </a:lnTo>
                <a:lnTo>
                  <a:pt x="666109" y="8172"/>
                </a:lnTo>
                <a:lnTo>
                  <a:pt x="653565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35" dirty="0"/>
              <a:t>W</a:t>
            </a:r>
            <a:r>
              <a:rPr dirty="0"/>
              <a:t>r</a:t>
            </a:r>
            <a:r>
              <a:rPr spc="-10" dirty="0"/>
              <a:t>i</a:t>
            </a:r>
            <a:r>
              <a:rPr spc="-5" dirty="0"/>
              <a:t>t</a:t>
            </a:r>
            <a:r>
              <a:rPr spc="-10" dirty="0"/>
              <a:t>in</a:t>
            </a:r>
            <a:r>
              <a:rPr spc="-5" dirty="0"/>
              <a:t>g </a:t>
            </a:r>
            <a:r>
              <a:rPr dirty="0"/>
              <a:t>C</a:t>
            </a:r>
            <a:r>
              <a:rPr spc="-10" dirty="0"/>
              <a:t>u</a:t>
            </a:r>
            <a:r>
              <a:rPr dirty="0"/>
              <a:t>s</a:t>
            </a:r>
            <a:r>
              <a:rPr spc="-5" dirty="0"/>
              <a:t>t</a:t>
            </a:r>
            <a:r>
              <a:rPr spc="-10" dirty="0"/>
              <a:t>o</a:t>
            </a:r>
            <a:r>
              <a:rPr dirty="0"/>
              <a:t>m</a:t>
            </a:r>
            <a:r>
              <a:rPr spc="-5" dirty="0"/>
              <a:t> </a:t>
            </a:r>
            <a:r>
              <a:rPr dirty="0"/>
              <a:t>Ha</a:t>
            </a:r>
            <a:r>
              <a:rPr spc="-10" dirty="0"/>
              <a:t>ndl</a:t>
            </a:r>
            <a:r>
              <a:rPr dirty="0"/>
              <a:t>ers</a:t>
            </a:r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825500" y="1922306"/>
            <a:ext cx="13763625" cy="24198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spcBef>
                <a:spcPts val="123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 smtClean="0">
                <a:latin typeface="Arial"/>
                <a:cs typeface="Arial"/>
              </a:rPr>
              <a:t>Di</a:t>
            </a:r>
            <a:r>
              <a:rPr sz="4800" spc="-5" dirty="0" smtClean="0">
                <a:latin typeface="Arial"/>
                <a:cs typeface="Arial"/>
              </a:rPr>
              <a:t>s</a:t>
            </a:r>
            <a:r>
              <a:rPr sz="4800" spc="-10" dirty="0" smtClean="0">
                <a:latin typeface="Arial"/>
                <a:cs typeface="Arial"/>
              </a:rPr>
              <a:t>t</a:t>
            </a:r>
            <a:r>
              <a:rPr sz="4800" dirty="0" smtClean="0">
                <a:latin typeface="Arial"/>
                <a:cs typeface="Arial"/>
              </a:rPr>
              <a:t>ribu</a:t>
            </a:r>
            <a:r>
              <a:rPr sz="4800" spc="-10" dirty="0" smtClean="0">
                <a:latin typeface="Arial"/>
                <a:cs typeface="Arial"/>
              </a:rPr>
              <a:t>t</a:t>
            </a:r>
            <a:r>
              <a:rPr sz="4800" dirty="0" smtClean="0">
                <a:latin typeface="Arial"/>
                <a:cs typeface="Arial"/>
              </a:rPr>
              <a:t>e</a:t>
            </a:r>
            <a:r>
              <a:rPr sz="4800" spc="-5" dirty="0" smtClean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nodes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b="1" dirty="0">
                <a:latin typeface="Courier New"/>
                <a:cs typeface="Courier New"/>
              </a:rPr>
              <a:t>chef_handler</a:t>
            </a:r>
            <a:r>
              <a:rPr sz="4800" b="1" spc="-1550" dirty="0">
                <a:latin typeface="Courier New"/>
                <a:cs typeface="Courier New"/>
              </a:rPr>
              <a:t> </a:t>
            </a:r>
            <a:r>
              <a:rPr sz="4800" dirty="0">
                <a:latin typeface="Arial"/>
                <a:cs typeface="Arial"/>
              </a:rPr>
              <a:t>or</a:t>
            </a:r>
          </a:p>
          <a:p>
            <a:pPr marL="393700">
              <a:lnSpc>
                <a:spcPct val="100000"/>
              </a:lnSpc>
              <a:spcBef>
                <a:spcPts val="195"/>
              </a:spcBef>
            </a:pPr>
            <a:r>
              <a:rPr sz="4800" b="1" dirty="0">
                <a:latin typeface="Courier New"/>
                <a:cs typeface="Courier New"/>
              </a:rPr>
              <a:t>chef-client</a:t>
            </a:r>
            <a:r>
              <a:rPr sz="4800" b="1" spc="-1550" dirty="0">
                <a:latin typeface="Courier New"/>
                <a:cs typeface="Courier New"/>
              </a:rPr>
              <a:t> </a:t>
            </a:r>
            <a:r>
              <a:rPr sz="4800" dirty="0">
                <a:latin typeface="Arial"/>
                <a:cs typeface="Arial"/>
              </a:rPr>
              <a:t>cookbooks</a:t>
            </a:r>
          </a:p>
          <a:p>
            <a:pPr marL="393700" indent="-381000">
              <a:lnSpc>
                <a:spcPct val="100000"/>
              </a:lnSpc>
              <a:spcBef>
                <a:spcPts val="1395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O</a:t>
            </a:r>
            <a:r>
              <a:rPr sz="4800" dirty="0">
                <a:latin typeface="Arial"/>
                <a:cs typeface="Arial"/>
              </a:rPr>
              <a:t>p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ionally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con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igure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hrough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b="1" dirty="0">
                <a:latin typeface="Courier New"/>
                <a:cs typeface="Courier New"/>
              </a:rPr>
              <a:t>client.rb</a:t>
            </a:r>
            <a:r>
              <a:rPr sz="4800" b="1" spc="-1550" dirty="0">
                <a:latin typeface="Courier New"/>
                <a:cs typeface="Courier New"/>
              </a:rPr>
              <a:t> </a:t>
            </a:r>
            <a:r>
              <a:rPr sz="4800" dirty="0">
                <a:latin typeface="Arial"/>
                <a:cs typeface="Arial"/>
              </a:rPr>
              <a:t>se</a:t>
            </a:r>
            <a:r>
              <a:rPr sz="4800" spc="-10" dirty="0">
                <a:latin typeface="Arial"/>
                <a:cs typeface="Arial"/>
              </a:rPr>
              <a:t>tt</a:t>
            </a:r>
            <a:r>
              <a:rPr sz="4800" dirty="0">
                <a:latin typeface="Arial"/>
                <a:cs typeface="Arial"/>
              </a:rPr>
              <a:t>ings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 txBox="1"/>
          <p:nvPr/>
        </p:nvSpPr>
        <p:spPr>
          <a:xfrm>
            <a:off x="800100" y="1955800"/>
            <a:ext cx="14655800" cy="553998"/>
          </a:xfrm>
          <a:prstGeom prst="rect">
            <a:avLst/>
          </a:prstGeom>
          <a:solidFill>
            <a:srgbClr val="000000"/>
          </a:solidFill>
          <a:ln w="25399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knif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cookboo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k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sit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downloa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d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chef_handle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r </a:t>
            </a:r>
            <a:r>
              <a:rPr sz="3600" dirty="0" smtClean="0">
                <a:solidFill>
                  <a:srgbClr val="FFFFFF"/>
                </a:solidFill>
                <a:latin typeface="Courier New"/>
                <a:cs typeface="Courier New"/>
              </a:rPr>
              <a:t>1.1.</a:t>
            </a:r>
            <a:r>
              <a:rPr lang="en-US" sz="3600" dirty="0" smtClean="0">
                <a:solidFill>
                  <a:srgbClr val="FFFFFF"/>
                </a:solidFill>
                <a:latin typeface="Courier New"/>
                <a:cs typeface="Courier New"/>
              </a:rPr>
              <a:t>9</a:t>
            </a:r>
            <a:endParaRPr sz="3600" dirty="0">
              <a:latin typeface="Courier New"/>
              <a:cs typeface="Courier New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4982167" cy="1063705"/>
          </a:xfrm>
          <a:prstGeom prst="rect">
            <a:avLst/>
          </a:prstGeom>
        </p:spPr>
        <p:txBody>
          <a:bodyPr vert="horz" wrap="square" lIns="0" tIns="299038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950" spc="10" dirty="0"/>
              <a:t>Exe</a:t>
            </a:r>
            <a:r>
              <a:rPr sz="4950" spc="5" dirty="0"/>
              <a:t>r</a:t>
            </a:r>
            <a:r>
              <a:rPr sz="4950" spc="10" dirty="0"/>
              <a:t>c</a:t>
            </a:r>
            <a:r>
              <a:rPr sz="4950" spc="-5" dirty="0"/>
              <a:t>i</a:t>
            </a:r>
            <a:r>
              <a:rPr sz="4950" spc="10" dirty="0"/>
              <a:t>se</a:t>
            </a:r>
            <a:r>
              <a:rPr sz="4950" spc="5" dirty="0"/>
              <a:t>:</a:t>
            </a:r>
            <a:r>
              <a:rPr sz="4950" dirty="0"/>
              <a:t> </a:t>
            </a:r>
            <a:r>
              <a:rPr sz="4950" spc="10" dirty="0"/>
              <a:t>D</a:t>
            </a:r>
            <a:r>
              <a:rPr sz="4950" spc="5" dirty="0"/>
              <a:t>own</a:t>
            </a:r>
            <a:r>
              <a:rPr sz="4950" spc="-5" dirty="0"/>
              <a:t>l</a:t>
            </a:r>
            <a:r>
              <a:rPr sz="4950" spc="5" dirty="0"/>
              <a:t>o</a:t>
            </a:r>
            <a:r>
              <a:rPr sz="4950" spc="10" dirty="0"/>
              <a:t>ad</a:t>
            </a:r>
            <a:r>
              <a:rPr sz="4950" dirty="0"/>
              <a:t> </a:t>
            </a:r>
            <a:r>
              <a:rPr sz="4950" spc="5" dirty="0"/>
              <a:t>th</a:t>
            </a:r>
            <a:r>
              <a:rPr sz="4950" spc="10" dirty="0"/>
              <a:t>e</a:t>
            </a:r>
            <a:r>
              <a:rPr sz="4950" dirty="0"/>
              <a:t> </a:t>
            </a:r>
            <a:r>
              <a:rPr sz="4950" spc="10" dirty="0"/>
              <a:t>c</a:t>
            </a:r>
            <a:r>
              <a:rPr sz="4950" spc="5" dirty="0"/>
              <a:t>hef_h</a:t>
            </a:r>
            <a:r>
              <a:rPr sz="4950" spc="10" dirty="0"/>
              <a:t>a</a:t>
            </a:r>
            <a:r>
              <a:rPr sz="4950" spc="5" dirty="0"/>
              <a:t>nd</a:t>
            </a:r>
            <a:r>
              <a:rPr sz="4950" spc="-5" dirty="0"/>
              <a:t>l</a:t>
            </a:r>
            <a:r>
              <a:rPr sz="4950" spc="10" dirty="0"/>
              <a:t>e</a:t>
            </a:r>
            <a:r>
              <a:rPr sz="4950" spc="5" dirty="0"/>
              <a:t>r</a:t>
            </a:r>
            <a:r>
              <a:rPr sz="4950" dirty="0"/>
              <a:t> </a:t>
            </a:r>
            <a:r>
              <a:rPr lang="en-US" sz="4950" spc="10" dirty="0"/>
              <a:t>C</a:t>
            </a:r>
            <a:r>
              <a:rPr sz="4950" spc="5" dirty="0" smtClean="0"/>
              <a:t>oo</a:t>
            </a:r>
            <a:r>
              <a:rPr sz="4950" spc="10" dirty="0" smtClean="0"/>
              <a:t>k</a:t>
            </a:r>
            <a:r>
              <a:rPr sz="4950" spc="5" dirty="0" smtClean="0"/>
              <a:t>boo</a:t>
            </a:r>
            <a:r>
              <a:rPr sz="4950" spc="10" dirty="0" smtClean="0"/>
              <a:t>k</a:t>
            </a:r>
            <a:endParaRPr sz="4950" dirty="0"/>
          </a:p>
        </p:txBody>
      </p:sp>
      <p:sp>
        <p:nvSpPr>
          <p:cNvPr id="52" name="object 52"/>
          <p:cNvSpPr/>
          <p:nvPr/>
        </p:nvSpPr>
        <p:spPr>
          <a:xfrm>
            <a:off x="800100" y="3644900"/>
            <a:ext cx="14655800" cy="4965700"/>
          </a:xfrm>
          <a:custGeom>
            <a:avLst/>
            <a:gdLst/>
            <a:ahLst/>
            <a:cxnLst/>
            <a:rect l="l" t="t" r="r" b="b"/>
            <a:pathLst>
              <a:path w="14655800" h="4965700">
                <a:moveTo>
                  <a:pt x="0" y="0"/>
                </a:moveTo>
                <a:lnTo>
                  <a:pt x="14655800" y="0"/>
                </a:lnTo>
                <a:lnTo>
                  <a:pt x="14655800" y="4965700"/>
                </a:lnTo>
                <a:lnTo>
                  <a:pt x="0" y="49657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800100" y="3644900"/>
            <a:ext cx="14655800" cy="4965700"/>
          </a:xfrm>
          <a:custGeom>
            <a:avLst/>
            <a:gdLst/>
            <a:ahLst/>
            <a:cxnLst/>
            <a:rect l="l" t="t" r="r" b="b"/>
            <a:pathLst>
              <a:path w="14655800" h="4965700">
                <a:moveTo>
                  <a:pt x="0" y="0"/>
                </a:moveTo>
                <a:lnTo>
                  <a:pt x="14655800" y="0"/>
                </a:lnTo>
                <a:lnTo>
                  <a:pt x="14655800" y="4965700"/>
                </a:lnTo>
                <a:lnTo>
                  <a:pt x="0" y="49657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4" name="object 54"/>
          <p:cNvSpPr txBox="1"/>
          <p:nvPr/>
        </p:nvSpPr>
        <p:spPr>
          <a:xfrm>
            <a:off x="1231900" y="4305299"/>
            <a:ext cx="11797665" cy="33265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300"/>
              </a:lnSpc>
            </a:pP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Downloadin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g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chef_handle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r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fro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m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th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cookbooks a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t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versio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n </a:t>
            </a:r>
            <a:r>
              <a:rPr sz="36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1.1.</a:t>
            </a:r>
            <a:r>
              <a:rPr lang="en-US" sz="3600" dirty="0">
                <a:solidFill>
                  <a:srgbClr val="FFFFFF"/>
                </a:solidFill>
                <a:latin typeface="Courier New"/>
                <a:cs typeface="Courier New"/>
              </a:rPr>
              <a:t>9</a:t>
            </a:r>
            <a:r>
              <a:rPr sz="3600" dirty="0" smtClean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o /Users/YOU/chef-repo/ </a:t>
            </a:r>
            <a:r>
              <a:rPr sz="3600" dirty="0" smtClean="0">
                <a:solidFill>
                  <a:srgbClr val="FFFFFF"/>
                </a:solidFill>
                <a:latin typeface="Courier New"/>
                <a:cs typeface="Courier New"/>
              </a:rPr>
              <a:t>chef_handler-1.1.</a:t>
            </a:r>
            <a:r>
              <a:rPr lang="en-US" sz="3600" dirty="0" smtClean="0">
                <a:solidFill>
                  <a:srgbClr val="FFFFFF"/>
                </a:solidFill>
                <a:latin typeface="Courier New"/>
                <a:cs typeface="Courier New"/>
              </a:rPr>
              <a:t>9</a:t>
            </a:r>
            <a:r>
              <a:rPr sz="3600" dirty="0" smtClean="0">
                <a:solidFill>
                  <a:srgbClr val="FFFFFF"/>
                </a:solidFill>
                <a:latin typeface="Courier New"/>
                <a:cs typeface="Courier New"/>
              </a:rPr>
              <a:t>.tar.gz</a:t>
            </a:r>
            <a:endParaRPr sz="36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700" dirty="0">
              <a:latin typeface="Times New Roman"/>
              <a:cs typeface="Times New Roman"/>
            </a:endParaRPr>
          </a:p>
          <a:p>
            <a:pPr marR="1637664">
              <a:lnSpc>
                <a:spcPts val="4300"/>
              </a:lnSpc>
            </a:pP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Cookboo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k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saved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: /Users/YOU/chef-repo/ </a:t>
            </a:r>
            <a:r>
              <a:rPr sz="3600" dirty="0" smtClean="0">
                <a:solidFill>
                  <a:srgbClr val="FFFFFF"/>
                </a:solidFill>
                <a:latin typeface="Courier New"/>
                <a:cs typeface="Courier New"/>
              </a:rPr>
              <a:t>chef_handler-1.1.</a:t>
            </a:r>
            <a:r>
              <a:rPr lang="en-US" sz="3600" dirty="0" smtClean="0">
                <a:solidFill>
                  <a:srgbClr val="FFFFFF"/>
                </a:solidFill>
                <a:latin typeface="Courier New"/>
                <a:cs typeface="Courier New"/>
              </a:rPr>
              <a:t>9</a:t>
            </a:r>
            <a:r>
              <a:rPr sz="3600" dirty="0" smtClean="0">
                <a:solidFill>
                  <a:srgbClr val="FFFFFF"/>
                </a:solidFill>
                <a:latin typeface="Courier New"/>
                <a:cs typeface="Courier New"/>
              </a:rPr>
              <a:t>.tar.gz</a:t>
            </a:r>
            <a:endParaRPr sz="3600" dirty="0">
              <a:latin typeface="Courier New"/>
              <a:cs typeface="Courier New"/>
            </a:endParaRPr>
          </a:p>
        </p:txBody>
      </p:sp>
      <p:sp>
        <p:nvSpPr>
          <p:cNvPr id="56" name="object 5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55" name="object 55"/>
          <p:cNvSpPr txBox="1"/>
          <p:nvPr/>
        </p:nvSpPr>
        <p:spPr>
          <a:xfrm>
            <a:off x="13303992" y="4305299"/>
            <a:ext cx="109728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site</a:t>
            </a:r>
            <a:endParaRPr sz="3600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 txBox="1"/>
          <p:nvPr/>
        </p:nvSpPr>
        <p:spPr>
          <a:xfrm>
            <a:off x="800100" y="1955800"/>
            <a:ext cx="14655800" cy="553998"/>
          </a:xfrm>
          <a:prstGeom prst="rect">
            <a:avLst/>
          </a:prstGeom>
          <a:solidFill>
            <a:srgbClr val="000000"/>
          </a:solidFill>
          <a:ln w="25399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ta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r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-zxv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f </a:t>
            </a:r>
            <a:r>
              <a:rPr sz="36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chef_handler-1.1.</a:t>
            </a:r>
            <a:r>
              <a:rPr lang="en-US" sz="36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9</a:t>
            </a:r>
            <a:r>
              <a:rPr sz="36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.tar.g</a:t>
            </a:r>
            <a:r>
              <a:rPr sz="3600" dirty="0" smtClean="0">
                <a:solidFill>
                  <a:srgbClr val="FFFFFF"/>
                </a:solidFill>
                <a:latin typeface="Courier New"/>
                <a:cs typeface="Courier New"/>
              </a:rPr>
              <a:t>z</a:t>
            </a:r>
            <a:r>
              <a:rPr sz="3600" spc="5" dirty="0" smtClean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C cookbooks/</a:t>
            </a:r>
            <a:endParaRPr sz="3600" dirty="0">
              <a:latin typeface="Courier New"/>
              <a:cs typeface="Courier New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070910"/>
          </a:xfrm>
          <a:prstGeom prst="rect">
            <a:avLst/>
          </a:prstGeom>
        </p:spPr>
        <p:txBody>
          <a:bodyPr vert="horz" wrap="square" lIns="0" tIns="260453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250" dirty="0"/>
              <a:t>Exerc</a:t>
            </a:r>
            <a:r>
              <a:rPr sz="5250" spc="-5" dirty="0"/>
              <a:t>i</a:t>
            </a:r>
            <a:r>
              <a:rPr sz="5250" dirty="0"/>
              <a:t>se: </a:t>
            </a:r>
            <a:r>
              <a:rPr sz="5250" spc="5" dirty="0"/>
              <a:t>D</a:t>
            </a:r>
            <a:r>
              <a:rPr sz="5250" spc="-5" dirty="0"/>
              <a:t>ownlo</a:t>
            </a:r>
            <a:r>
              <a:rPr sz="5250" dirty="0"/>
              <a:t>ad t</a:t>
            </a:r>
            <a:r>
              <a:rPr sz="5250" spc="-5" dirty="0"/>
              <a:t>h</a:t>
            </a:r>
            <a:r>
              <a:rPr sz="5250" dirty="0"/>
              <a:t>e c</a:t>
            </a:r>
            <a:r>
              <a:rPr sz="5250" spc="-5" dirty="0"/>
              <a:t>h</a:t>
            </a:r>
            <a:r>
              <a:rPr sz="5250" dirty="0"/>
              <a:t>ef-c</a:t>
            </a:r>
            <a:r>
              <a:rPr sz="5250" spc="-5" dirty="0"/>
              <a:t>li</a:t>
            </a:r>
            <a:r>
              <a:rPr sz="5250" dirty="0"/>
              <a:t>e</a:t>
            </a:r>
            <a:r>
              <a:rPr sz="5250" spc="-5" dirty="0"/>
              <a:t>n</a:t>
            </a:r>
            <a:r>
              <a:rPr sz="5250" dirty="0"/>
              <a:t>t </a:t>
            </a:r>
            <a:r>
              <a:rPr lang="en-US" sz="5250" dirty="0" smtClean="0"/>
              <a:t>C</a:t>
            </a:r>
            <a:r>
              <a:rPr sz="5250" spc="-5" dirty="0" smtClean="0"/>
              <a:t>oo</a:t>
            </a:r>
            <a:r>
              <a:rPr sz="5250" dirty="0" smtClean="0"/>
              <a:t>k</a:t>
            </a:r>
            <a:r>
              <a:rPr sz="5250" spc="-5" dirty="0" smtClean="0"/>
              <a:t>boo</a:t>
            </a:r>
            <a:r>
              <a:rPr sz="5250" dirty="0" smtClean="0"/>
              <a:t>k</a:t>
            </a:r>
            <a:endParaRPr sz="5250" dirty="0"/>
          </a:p>
        </p:txBody>
      </p:sp>
      <p:sp>
        <p:nvSpPr>
          <p:cNvPr id="53" name="object 5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52" name="object 52"/>
          <p:cNvSpPr txBox="1"/>
          <p:nvPr/>
        </p:nvSpPr>
        <p:spPr>
          <a:xfrm>
            <a:off x="800100" y="3467100"/>
            <a:ext cx="14655800" cy="51435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35280">
              <a:lnSpc>
                <a:spcPts val="3220"/>
              </a:lnSpc>
            </a:pPr>
            <a:r>
              <a:rPr sz="2700" dirty="0">
                <a:solidFill>
                  <a:srgbClr val="FFFFFF"/>
                </a:solidFill>
                <a:latin typeface="Courier New"/>
                <a:cs typeface="Courier New"/>
              </a:rPr>
              <a:t>x chef_handler/</a:t>
            </a:r>
            <a:endParaRPr sz="2700" dirty="0">
              <a:latin typeface="Courier New"/>
              <a:cs typeface="Courier New"/>
            </a:endParaRPr>
          </a:p>
          <a:p>
            <a:pPr marL="335280" marR="8730615">
              <a:lnSpc>
                <a:spcPts val="3200"/>
              </a:lnSpc>
              <a:spcBef>
                <a:spcPts val="120"/>
              </a:spcBef>
            </a:pPr>
            <a:r>
              <a:rPr sz="2700" dirty="0">
                <a:solidFill>
                  <a:srgbClr val="FFFFFF"/>
                </a:solidFill>
                <a:latin typeface="Courier New"/>
                <a:cs typeface="Courier New"/>
              </a:rPr>
              <a:t>x chef_handler/CHANGELOG.md x chef_handler/README.md</a:t>
            </a:r>
            <a:endParaRPr sz="2700" dirty="0">
              <a:latin typeface="Courier New"/>
              <a:cs typeface="Courier New"/>
            </a:endParaRPr>
          </a:p>
          <a:p>
            <a:pPr marL="335280">
              <a:lnSpc>
                <a:spcPts val="3080"/>
              </a:lnSpc>
            </a:pPr>
            <a:r>
              <a:rPr sz="2700" dirty="0">
                <a:solidFill>
                  <a:srgbClr val="FFFFFF"/>
                </a:solidFill>
                <a:latin typeface="Courier New"/>
                <a:cs typeface="Courier New"/>
              </a:rPr>
              <a:t>x chef_handler/attributes</a:t>
            </a:r>
            <a:endParaRPr sz="2700" dirty="0">
              <a:latin typeface="Courier New"/>
              <a:cs typeface="Courier New"/>
            </a:endParaRPr>
          </a:p>
          <a:p>
            <a:pPr marL="335280" marR="6878955">
              <a:lnSpc>
                <a:spcPts val="3200"/>
              </a:lnSpc>
              <a:spcBef>
                <a:spcPts val="120"/>
              </a:spcBef>
            </a:pPr>
            <a:r>
              <a:rPr sz="2700" dirty="0">
                <a:solidFill>
                  <a:srgbClr val="FFFFFF"/>
                </a:solidFill>
                <a:latin typeface="Courier New"/>
                <a:cs typeface="Courier New"/>
              </a:rPr>
              <a:t>x chef_handler/attributes/default.rb x chef_handler/files</a:t>
            </a:r>
            <a:endParaRPr sz="2700" dirty="0">
              <a:latin typeface="Courier New"/>
              <a:cs typeface="Courier New"/>
            </a:endParaRPr>
          </a:p>
          <a:p>
            <a:pPr marL="335280">
              <a:lnSpc>
                <a:spcPts val="3080"/>
              </a:lnSpc>
            </a:pPr>
            <a:r>
              <a:rPr sz="2700" dirty="0">
                <a:solidFill>
                  <a:srgbClr val="FFFFFF"/>
                </a:solidFill>
                <a:latin typeface="Courier New"/>
                <a:cs typeface="Courier New"/>
              </a:rPr>
              <a:t>x chef_handler/files/default</a:t>
            </a:r>
            <a:endParaRPr sz="2700" dirty="0">
              <a:latin typeface="Courier New"/>
              <a:cs typeface="Courier New"/>
            </a:endParaRPr>
          </a:p>
          <a:p>
            <a:pPr marL="335280">
              <a:lnSpc>
                <a:spcPts val="3200"/>
              </a:lnSpc>
            </a:pPr>
            <a:r>
              <a:rPr sz="2700" dirty="0">
                <a:solidFill>
                  <a:srgbClr val="FFFFFF"/>
                </a:solidFill>
                <a:latin typeface="Courier New"/>
                <a:cs typeface="Courier New"/>
              </a:rPr>
              <a:t>x chef_handler/files/default/handlers</a:t>
            </a:r>
            <a:endParaRPr sz="2700" dirty="0">
              <a:latin typeface="Courier New"/>
              <a:cs typeface="Courier New"/>
            </a:endParaRPr>
          </a:p>
          <a:p>
            <a:pPr marL="335280" marR="5232400">
              <a:lnSpc>
                <a:spcPts val="3200"/>
              </a:lnSpc>
              <a:spcBef>
                <a:spcPts val="120"/>
              </a:spcBef>
            </a:pPr>
            <a:r>
              <a:rPr sz="2700" dirty="0">
                <a:solidFill>
                  <a:srgbClr val="FFFFFF"/>
                </a:solidFill>
                <a:latin typeface="Courier New"/>
                <a:cs typeface="Courier New"/>
              </a:rPr>
              <a:t>x chef_handler/files/default/handlers/README x chef_handler/libraries</a:t>
            </a:r>
            <a:endParaRPr sz="2700" dirty="0">
              <a:latin typeface="Courier New"/>
              <a:cs typeface="Courier New"/>
            </a:endParaRPr>
          </a:p>
          <a:p>
            <a:pPr marL="335280">
              <a:lnSpc>
                <a:spcPts val="3100"/>
              </a:lnSpc>
            </a:pPr>
            <a:r>
              <a:rPr sz="2700" dirty="0">
                <a:solidFill>
                  <a:srgbClr val="FFFFFF"/>
                </a:solidFill>
                <a:latin typeface="Courier New"/>
                <a:cs typeface="Courier New"/>
              </a:rPr>
              <a:t>x chef_handler/libraries/matchers.rb</a:t>
            </a:r>
            <a:endParaRPr sz="2700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911</TotalTime>
  <Words>1659</Words>
  <Application>Microsoft Macintosh PowerPoint</Application>
  <PresentationFormat>Custom</PresentationFormat>
  <Paragraphs>256</Paragraphs>
  <Slides>29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Implementing Chef Handlers</vt:lpstr>
      <vt:lpstr>Lesson Objectives</vt:lpstr>
      <vt:lpstr>Handlers</vt:lpstr>
      <vt:lpstr>Report Handlers</vt:lpstr>
      <vt:lpstr>Exception Handlers</vt:lpstr>
      <vt:lpstr>Start Handlers</vt:lpstr>
      <vt:lpstr>Writing Custom Handlers</vt:lpstr>
      <vt:lpstr>Exercise: Download the chef_handler Cookbook</vt:lpstr>
      <vt:lpstr>Exercise: Download the chef-client Cookbook</vt:lpstr>
      <vt:lpstr>Exercise: Upload the chef_handler Cookbook</vt:lpstr>
      <vt:lpstr>The Problem and Success Criteria</vt:lpstr>
      <vt:lpstr>Let’s Write a Handler</vt:lpstr>
      <vt:lpstr>Library Cookbook Pattern</vt:lpstr>
      <vt:lpstr>Exercise: Create a Cookbook Named ‘file_handler’</vt:lpstr>
      <vt:lpstr>Exercise: Edit the default recipe</vt:lpstr>
      <vt:lpstr>The chef_handler Resource</vt:lpstr>
      <vt:lpstr>Exercise: Edit the default recipe</vt:lpstr>
      <vt:lpstr>Exercise: Create a file in the cookbook</vt:lpstr>
      <vt:lpstr>Exercise: Write the Handler</vt:lpstr>
      <vt:lpstr>Exercise: Write the Handler</vt:lpstr>
      <vt:lpstr>Exercise: Write the Handler</vt:lpstr>
      <vt:lpstr>Exercise: Update the metadata.rb</vt:lpstr>
      <vt:lpstr>Exercise: Upload the Cookbook</vt:lpstr>
      <vt:lpstr>Exercise: Add email_handler to Base Role</vt:lpstr>
      <vt:lpstr>Best Practice: Add Handlers at Beginning of Run</vt:lpstr>
      <vt:lpstr>Exercise: Upload the base Role</vt:lpstr>
      <vt:lpstr>Exercise: Run chef-client</vt:lpstr>
      <vt:lpstr>Read the log file</vt:lpstr>
      <vt:lpstr>Review Questions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Del Fante</dc:creator>
  <cp:lastModifiedBy>Alex Pop</cp:lastModifiedBy>
  <cp:revision>121</cp:revision>
  <dcterms:created xsi:type="dcterms:W3CDTF">2015-06-04T12:17:04Z</dcterms:created>
  <dcterms:modified xsi:type="dcterms:W3CDTF">2015-10-09T18:47:00Z</dcterms:modified>
</cp:coreProperties>
</file>