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0546" autoAdjust="0"/>
  </p:normalViewPr>
  <p:slideViewPr>
    <p:cSldViewPr>
      <p:cViewPr varScale="1">
        <p:scale>
          <a:sx n="86" d="100"/>
          <a:sy n="86" d="100"/>
        </p:scale>
        <p:origin x="-178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6/29/15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atsov/ruboc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atsov/rubocop/blob/master/README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</a:t>
            </a:r>
            <a:r>
              <a:rPr sz="4400" dirty="0">
                <a:sym typeface="Arial"/>
              </a:rPr>
              <a:t>specific </a:t>
            </a:r>
            <a:r>
              <a:rPr sz="4800" dirty="0">
                <a:latin typeface="+mn-lt"/>
                <a:ea typeface="+mn-ea"/>
                <a:cs typeface="+mn-cs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1613</Words>
  <Application>Microsoft Macintosh PowerPoint</Application>
  <PresentationFormat>Custom</PresentationFormat>
  <Paragraphs>263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54</cp:revision>
  <dcterms:created xsi:type="dcterms:W3CDTF">2015-06-04T12:17:04Z</dcterms:created>
  <dcterms:modified xsi:type="dcterms:W3CDTF">2015-06-30T01:55:15Z</dcterms:modified>
</cp:coreProperties>
</file>