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5" r:id="rId1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5865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5-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115"/>
          <p:cNvSpPr txBox="1"/>
          <p:nvPr/>
        </p:nvSpPr>
        <p:spPr>
          <a:xfrm>
            <a:off x="927100" y="4813720"/>
            <a:ext cx="1231657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eally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H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appens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hen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uns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6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/>
              <a:t>5</a:t>
            </a:r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decide wha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scrip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 applica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latin typeface="Arial"/>
                <a:cs typeface="Arial"/>
              </a:rPr>
              <a:t>or</a:t>
            </a: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has randomly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chosen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 each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package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"httpd" </a:t>
            </a:r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939393"/>
                </a:solidFill>
                <a:latin typeface="Courier"/>
                <a:cs typeface="Courier"/>
              </a:rPr>
              <a:t> action </a:t>
            </a:r>
            <a:r>
              <a:rPr lang="en-US" sz="2000" dirty="0">
                <a:solidFill>
                  <a:srgbClr val="939393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939393"/>
                </a:solidFill>
                <a:latin typeface="Courier"/>
                <a:cs typeface="Courier"/>
              </a:rPr>
              <a:t> end</a:t>
            </a:r>
            <a:endParaRPr lang="en-US" sz="2000" b="1" dirty="0" smtClean="0">
              <a:solidFill>
                <a:srgbClr val="939393"/>
              </a:solidFill>
              <a:latin typeface="Courier"/>
              <a:cs typeface="Courier"/>
            </a:endParaRPr>
          </a:p>
          <a:p>
            <a:endParaRPr lang="en-US" sz="2000" b="1" dirty="0">
              <a:solidFill>
                <a:srgbClr val="939393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939393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block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if </a:t>
            </a:r>
            <a:r>
              <a:rPr lang="en-US" sz="20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0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 </a:t>
            </a:r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else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0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20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package 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package_name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lazy { node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2000" dirty="0">
                <a:solidFill>
                  <a:srgbClr val="22298F"/>
                </a:solidFill>
                <a:latin typeface="Courier"/>
                <a:cs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000" dirty="0">
              <a:latin typeface="Courier"/>
              <a:cs typeface="Courier"/>
            </a:endParaRPr>
          </a:p>
          <a:p>
            <a:endParaRPr sz="2000" dirty="0">
              <a:latin typeface="Courier"/>
              <a:cs typeface="Courie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8229600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latin typeface="Courier New"/>
                <a:cs typeface="Courier New"/>
              </a:rPr>
              <a:t>SAV</a:t>
            </a:r>
            <a:r>
              <a:rPr lang="en-US" sz="2800" b="1" dirty="0">
                <a:latin typeface="Courier New"/>
                <a:cs typeface="Courier New"/>
              </a:rPr>
              <a:t>E FILE!</a:t>
            </a:r>
            <a:endParaRPr lang="en-US" sz="2800" dirty="0">
              <a:latin typeface="Courier New"/>
              <a:cs typeface="Courier New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ruby_block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randomly_choose_language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block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400" dirty="0" err="1">
                <a:solidFill>
                  <a:srgbClr val="9C1300"/>
                </a:solidFill>
                <a:latin typeface="Courier"/>
                <a:cs typeface="Courier"/>
              </a:rPr>
              <a:t>Random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&gt; 0.5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php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perl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55399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"/>
                <a:cs typeface="Courier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3600" dirty="0">
                <a:latin typeface="Courier"/>
                <a:cs typeface="Courier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'php'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044702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59143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4850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"/>
                <a:cs typeface="Courier"/>
              </a:rPr>
              <a:t>packag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package_nam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spc="-5" dirty="0">
                <a:latin typeface="Courier"/>
                <a:cs typeface="Courier"/>
              </a:rPr>
              <a:t>laz</a:t>
            </a:r>
            <a:r>
              <a:rPr sz="2400" dirty="0">
                <a:latin typeface="Courier"/>
                <a:cs typeface="Courier"/>
              </a:rPr>
              <a:t>y { nod</a:t>
            </a:r>
            <a:r>
              <a:rPr sz="2400" spc="-5" dirty="0">
                <a:latin typeface="Courier"/>
                <a:cs typeface="Courier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2400" dirty="0">
                <a:latin typeface="Courier"/>
                <a:cs typeface="Courier"/>
              </a:rPr>
              <a:t>}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[0.4.0]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randomly_choose_language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* package[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] action install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/>
              </a:rPr>
              <a:t>  - 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install version 5.3.3-27.el6_5 of package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php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542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here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What resource allows you to execute ruby code at execute time?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5297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lang="en-US" sz="4550" spc="5" dirty="0" smtClean="0">
                <a:latin typeface="Arial"/>
                <a:cs typeface="Arial"/>
              </a:rPr>
              <a:t>Explain </a:t>
            </a:r>
            <a:r>
              <a:rPr sz="4550" spc="5" dirty="0" smtClean="0">
                <a:latin typeface="Arial"/>
                <a:cs typeface="Arial"/>
              </a:rPr>
              <a:t>wha</a:t>
            </a:r>
            <a:r>
              <a:rPr sz="4550" dirty="0" smtClean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 smtClean="0">
                <a:latin typeface="Arial"/>
                <a:cs typeface="Arial"/>
              </a:rPr>
              <a:t>t</a:t>
            </a:r>
            <a:r>
              <a:rPr sz="4550" dirty="0" smtClean="0">
                <a:latin typeface="Arial"/>
                <a:cs typeface="Arial"/>
              </a:rPr>
              <a:t>i</a:t>
            </a:r>
            <a:r>
              <a:rPr sz="4550" spc="5" dirty="0" smtClean="0">
                <a:latin typeface="Arial"/>
                <a:cs typeface="Arial"/>
              </a:rPr>
              <a:t>me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Plugins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10" dirty="0">
                <a:latin typeface="Arial"/>
                <a:cs typeface="Arial"/>
              </a:rPr>
              <a:t>Ma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5" dirty="0">
                <a:latin typeface="Arial"/>
                <a:cs typeface="Arial"/>
              </a:rPr>
              <a:t>ob</a:t>
            </a:r>
            <a:r>
              <a:rPr sz="4400" dirty="0">
                <a:latin typeface="Arial"/>
                <a:cs typeface="Arial"/>
              </a:rPr>
              <a:t>j</a:t>
            </a:r>
            <a:r>
              <a:rPr sz="4400" spc="5" dirty="0">
                <a:latin typeface="Arial"/>
                <a:cs typeface="Arial"/>
              </a:rPr>
              <a:t>ect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5" dirty="0">
                <a:latin typeface="Arial"/>
                <a:cs typeface="Arial"/>
              </a:rPr>
              <a:t>run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node</a:t>
            </a:r>
            <a:endParaRPr sz="440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10" dirty="0">
                <a:latin typeface="Arial"/>
                <a:cs typeface="Arial"/>
              </a:rPr>
              <a:t>mp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an</a:t>
            </a:r>
            <a:r>
              <a:rPr sz="4400" dirty="0">
                <a:latin typeface="Arial"/>
                <a:cs typeface="Arial"/>
              </a:rPr>
              <a:t>t </a:t>
            </a:r>
            <a:r>
              <a:rPr sz="4400" spc="5" dirty="0">
                <a:latin typeface="Arial"/>
                <a:cs typeface="Arial"/>
              </a:rPr>
              <a:t>pa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erarchy:</a:t>
            </a:r>
            <a:endParaRPr sz="44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run_context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node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chef_environment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run_status</a:t>
            </a:r>
            <a:endParaRPr sz="3350" dirty="0">
              <a:latin typeface="Courier"/>
              <a:cs typeface="Courier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run_state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cookbook_collection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resource_collection</a:t>
            </a:r>
            <a:endParaRPr sz="3350" dirty="0">
              <a:latin typeface="Courier"/>
              <a:cs typeface="Courier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"/>
                <a:cs typeface="Courier"/>
              </a:rPr>
              <a:t>•</a:t>
            </a:r>
            <a:r>
              <a:rPr sz="3350" spc="-5" dirty="0">
                <a:latin typeface="Courier"/>
                <a:cs typeface="Courier"/>
              </a:rPr>
              <a:t>events</a:t>
            </a:r>
            <a:endParaRPr sz="335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curren</a:t>
            </a:r>
            <a:r>
              <a:rPr sz="4400" spc="-5" dirty="0">
                <a:latin typeface="Arial"/>
                <a:cs typeface="Arial"/>
              </a:rPr>
              <a:t>t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converged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  <a:r>
              <a:rPr sz="4400" spc="-5" dirty="0">
                <a:latin typeface="Arial"/>
                <a:cs typeface="Arial"/>
              </a:rPr>
              <a:t> (</a:t>
            </a:r>
            <a:r>
              <a:rPr sz="4400" dirty="0">
                <a:latin typeface="Courier New"/>
                <a:cs typeface="Courier New"/>
              </a:rPr>
              <a:t>success?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/ </a:t>
            </a:r>
            <a:r>
              <a:rPr sz="4400" dirty="0">
                <a:latin typeface="Courier New"/>
                <a:cs typeface="Courier New"/>
              </a:rPr>
              <a:t>failed?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e’ll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Hash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ransmi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be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568</Words>
  <Application>Microsoft Macintosh PowerPoint</Application>
  <PresentationFormat>Custom</PresentationFormat>
  <Paragraphs>127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42</cp:revision>
  <dcterms:created xsi:type="dcterms:W3CDTF">2015-06-04T12:17:04Z</dcterms:created>
  <dcterms:modified xsi:type="dcterms:W3CDTF">2015-07-15T15:39:07Z</dcterms:modified>
</cp:coreProperties>
</file>