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38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94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9065F-C4EF-4A64-8A89-E6292D2A811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3812-5055-4335-89FB-AD2BCBFB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0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3812-5055-4335-89FB-AD2BCBFB4E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9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8047"/>
            <a:ext cx="5334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7-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344041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Sty</a:t>
            </a: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rrec</a:t>
            </a:r>
            <a:r>
              <a:rPr spc="-5" dirty="0"/>
              <a:t>t</a:t>
            </a:r>
            <a:r>
              <a:rPr spc="-10" dirty="0"/>
              <a:t>n</a:t>
            </a:r>
            <a:r>
              <a:rPr dirty="0"/>
              <a:t>ess</a:t>
            </a:r>
          </a:p>
        </p:txBody>
      </p:sp>
      <p:sp>
        <p:nvSpPr>
          <p:cNvPr id="117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119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1" name="object 115"/>
          <p:cNvSpPr txBox="1"/>
          <p:nvPr/>
        </p:nvSpPr>
        <p:spPr>
          <a:xfrm>
            <a:off x="927100" y="4991380"/>
            <a:ext cx="100965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eal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B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ene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I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n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ru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ure</a:t>
            </a:r>
            <a:r>
              <a:rPr sz="3600" spc="-200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Code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74399"/>
            <a:ext cx="5334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7-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35330"/>
            <a:ext cx="14669135" cy="3080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 indent="-365760">
              <a:lnSpc>
                <a:spcPct val="100000"/>
              </a:lnSpc>
              <a:buClr>
                <a:srgbClr val="F38C24"/>
              </a:buClr>
              <a:buChar char="•"/>
              <a:tabLst>
                <a:tab pos="378460" algn="l"/>
              </a:tabLst>
            </a:pP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ft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r </a:t>
            </a:r>
            <a:r>
              <a:rPr sz="4600" spc="5" dirty="0">
                <a:latin typeface="Arial"/>
                <a:cs typeface="Arial"/>
              </a:rPr>
              <a:t>comp</a:t>
            </a:r>
            <a:r>
              <a:rPr sz="4600" dirty="0">
                <a:latin typeface="Arial"/>
                <a:cs typeface="Arial"/>
              </a:rPr>
              <a:t>l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ng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</a:t>
            </a:r>
            <a:r>
              <a:rPr sz="4600" dirty="0">
                <a:latin typeface="Arial"/>
                <a:cs typeface="Arial"/>
              </a:rPr>
              <a:t>is l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sso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,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w</a:t>
            </a:r>
            <a:r>
              <a:rPr sz="4600" dirty="0">
                <a:latin typeface="Arial"/>
                <a:cs typeface="Arial"/>
              </a:rPr>
              <a:t>ill </a:t>
            </a:r>
            <a:r>
              <a:rPr sz="4600" spc="5" dirty="0">
                <a:latin typeface="Arial"/>
                <a:cs typeface="Arial"/>
              </a:rPr>
              <a:t>be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ab</a:t>
            </a:r>
            <a:r>
              <a:rPr sz="4600" dirty="0">
                <a:latin typeface="Arial"/>
                <a:cs typeface="Arial"/>
              </a:rPr>
              <a:t>l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:</a:t>
            </a:r>
          </a:p>
          <a:p>
            <a:pPr marL="797560" marR="1144270" lvl="1" indent="-36576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797560" algn="l"/>
              </a:tabLst>
            </a:pPr>
            <a:r>
              <a:rPr sz="4600" dirty="0">
                <a:latin typeface="Arial"/>
                <a:cs typeface="Arial"/>
              </a:rPr>
              <a:t>Expl</a:t>
            </a:r>
            <a:r>
              <a:rPr sz="4600" spc="5" dirty="0">
                <a:latin typeface="Arial"/>
                <a:cs typeface="Arial"/>
              </a:rPr>
              <a:t>a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bene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s 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f correc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ne</a:t>
            </a:r>
            <a:r>
              <a:rPr sz="4600" dirty="0">
                <a:latin typeface="Arial"/>
                <a:cs typeface="Arial"/>
              </a:rPr>
              <a:t>ss ch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cki</a:t>
            </a:r>
            <a:r>
              <a:rPr sz="4600" spc="5" dirty="0">
                <a:latin typeface="Arial"/>
                <a:cs typeface="Arial"/>
              </a:rPr>
              <a:t>ng</a:t>
            </a:r>
            <a:r>
              <a:rPr sz="4600" dirty="0">
                <a:latin typeface="Arial"/>
                <a:cs typeface="Arial"/>
              </a:rPr>
              <a:t>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r co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kb</a:t>
            </a:r>
            <a:r>
              <a:rPr sz="4600" spc="5" dirty="0">
                <a:latin typeface="Arial"/>
                <a:cs typeface="Arial"/>
              </a:rPr>
              <a:t>oo</a:t>
            </a:r>
            <a:r>
              <a:rPr sz="4600" dirty="0">
                <a:latin typeface="Arial"/>
                <a:cs typeface="Arial"/>
              </a:rPr>
              <a:t>ks</a:t>
            </a:r>
          </a:p>
          <a:p>
            <a:pPr marL="797560" lvl="1" indent="-365760">
              <a:lnSpc>
                <a:spcPct val="100000"/>
              </a:lnSpc>
              <a:spcBef>
                <a:spcPts val="869"/>
              </a:spcBef>
              <a:buClr>
                <a:srgbClr val="F38C24"/>
              </a:buClr>
              <a:buChar char="•"/>
              <a:tabLst>
                <a:tab pos="797560" algn="l"/>
              </a:tabLst>
            </a:pPr>
            <a:r>
              <a:rPr sz="4600" dirty="0">
                <a:latin typeface="Arial"/>
                <a:cs typeface="Arial"/>
              </a:rPr>
              <a:t>Expl</a:t>
            </a:r>
            <a:r>
              <a:rPr sz="4600" spc="5" dirty="0">
                <a:latin typeface="Arial"/>
                <a:cs typeface="Arial"/>
              </a:rPr>
              <a:t>a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how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and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wh</a:t>
            </a:r>
            <a:r>
              <a:rPr sz="4600" dirty="0">
                <a:latin typeface="Arial"/>
                <a:cs typeface="Arial"/>
              </a:rPr>
              <a:t>y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 sh</a:t>
            </a:r>
            <a:r>
              <a:rPr sz="4600" spc="5" dirty="0">
                <a:latin typeface="Arial"/>
                <a:cs typeface="Arial"/>
              </a:rPr>
              <a:t>ou</a:t>
            </a:r>
            <a:r>
              <a:rPr sz="4600" dirty="0">
                <a:latin typeface="Arial"/>
                <a:cs typeface="Arial"/>
              </a:rPr>
              <a:t>l</a:t>
            </a:r>
            <a:r>
              <a:rPr sz="4600" spc="5" dirty="0">
                <a:latin typeface="Arial"/>
                <a:cs typeface="Arial"/>
              </a:rPr>
              <a:t>d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st </a:t>
            </a:r>
            <a:r>
              <a:rPr sz="4600">
                <a:latin typeface="Arial"/>
                <a:cs typeface="Arial"/>
              </a:rPr>
              <a:t>yo</a:t>
            </a:r>
            <a:r>
              <a:rPr sz="4600" spc="5">
                <a:latin typeface="Arial"/>
                <a:cs typeface="Arial"/>
              </a:rPr>
              <a:t>u</a:t>
            </a:r>
            <a:r>
              <a:rPr sz="4600">
                <a:latin typeface="Arial"/>
                <a:cs typeface="Arial"/>
              </a:rPr>
              <a:t>r </a:t>
            </a:r>
            <a:r>
              <a:rPr sz="4600" smtClean="0">
                <a:latin typeface="Arial"/>
                <a:cs typeface="Arial"/>
              </a:rPr>
              <a:t>co</a:t>
            </a:r>
            <a:r>
              <a:rPr sz="4600" spc="5" smtClean="0">
                <a:latin typeface="Arial"/>
                <a:cs typeface="Arial"/>
              </a:rPr>
              <a:t>o</a:t>
            </a:r>
            <a:r>
              <a:rPr sz="4600" smtClean="0">
                <a:latin typeface="Arial"/>
                <a:cs typeface="Arial"/>
              </a:rPr>
              <a:t>kb</a:t>
            </a:r>
            <a:r>
              <a:rPr sz="4600" spc="5" smtClean="0">
                <a:latin typeface="Arial"/>
                <a:cs typeface="Arial"/>
              </a:rPr>
              <a:t>oo</a:t>
            </a:r>
            <a:r>
              <a:rPr sz="4600" smtClean="0">
                <a:latin typeface="Arial"/>
                <a:cs typeface="Arial"/>
              </a:rPr>
              <a:t>ks</a:t>
            </a:r>
            <a:endParaRPr sz="4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Dev</a:t>
            </a:r>
            <a:r>
              <a:rPr spc="-10" dirty="0"/>
              <a:t>op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540" dirty="0"/>
              <a:t>T</a:t>
            </a:r>
            <a:r>
              <a:rPr spc="-10" dirty="0"/>
              <a:t>wo</a:t>
            </a:r>
            <a:r>
              <a:rPr spc="-5" dirty="0"/>
              <a:t>-</a:t>
            </a:r>
            <a:r>
              <a:rPr spc="-275" dirty="0"/>
              <a:t>W</a:t>
            </a:r>
            <a:r>
              <a:rPr dirty="0"/>
              <a:t>ay</a:t>
            </a:r>
            <a:r>
              <a:rPr spc="-5" dirty="0"/>
              <a:t> </a:t>
            </a:r>
            <a:r>
              <a:rPr dirty="0"/>
              <a:t>Street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438900" y="1549400"/>
            <a:ext cx="9817100" cy="745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5435">
              <a:lnSpc>
                <a:spcPct val="100000"/>
              </a:lnSpc>
            </a:pPr>
            <a:r>
              <a:rPr sz="1000" dirty="0">
                <a:latin typeface="Gill Sans MT"/>
                <a:cs typeface="Gill Sans MT"/>
              </a:rPr>
              <a:t>285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53439" y="2049306"/>
            <a:ext cx="4947285" cy="613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2076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grea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when developers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care </a:t>
            </a:r>
            <a:r>
              <a:rPr sz="4800" spc="-5" dirty="0">
                <a:latin typeface="Arial"/>
                <a:cs typeface="Arial"/>
              </a:rPr>
              <a:t>about</a:t>
            </a:r>
            <a:endParaRPr sz="4800">
              <a:latin typeface="Arial"/>
              <a:cs typeface="Arial"/>
            </a:endParaRPr>
          </a:p>
          <a:p>
            <a:pPr marL="63754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637540" algn="l"/>
              </a:tabLst>
            </a:pPr>
            <a:r>
              <a:rPr sz="4800" b="1" spc="-10" dirty="0">
                <a:latin typeface="Arial"/>
                <a:cs typeface="Arial"/>
              </a:rPr>
              <a:t>up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me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63754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637540" algn="l"/>
              </a:tabLst>
            </a:pPr>
            <a:r>
              <a:rPr sz="4800" b="1" dirty="0">
                <a:latin typeface="Arial"/>
                <a:cs typeface="Arial"/>
              </a:rPr>
              <a:t>sca</a:t>
            </a:r>
            <a:r>
              <a:rPr sz="4800" b="1" spc="-10" dirty="0">
                <a:latin typeface="Arial"/>
                <a:cs typeface="Arial"/>
              </a:rPr>
              <a:t>ling</a:t>
            </a:r>
            <a:r>
              <a:rPr sz="4800" b="1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63754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637540" algn="l"/>
              </a:tabLst>
            </a:pP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10" dirty="0">
                <a:latin typeface="Arial"/>
                <a:cs typeface="Arial"/>
              </a:rPr>
              <a:t>plo</a:t>
            </a:r>
            <a:r>
              <a:rPr sz="4800" b="1" dirty="0">
                <a:latin typeface="Arial"/>
                <a:cs typeface="Arial"/>
              </a:rPr>
              <a:t>yme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t!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call</a:t>
            </a:r>
            <a:r>
              <a:rPr sz="4800" spc="-5" dirty="0">
                <a:latin typeface="Arial"/>
                <a:cs typeface="Arial"/>
              </a:rPr>
              <a:t>!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38900" y="1549400"/>
            <a:ext cx="9817100" cy="740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Dev</a:t>
            </a:r>
            <a:r>
              <a:rPr spc="-10" dirty="0"/>
              <a:t>op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540" dirty="0"/>
              <a:t>T</a:t>
            </a:r>
            <a:r>
              <a:rPr spc="-10" dirty="0"/>
              <a:t>wo</a:t>
            </a:r>
            <a:r>
              <a:rPr spc="-5" dirty="0"/>
              <a:t>-</a:t>
            </a:r>
            <a:r>
              <a:rPr spc="-275" dirty="0"/>
              <a:t>W</a:t>
            </a:r>
            <a:r>
              <a:rPr dirty="0"/>
              <a:t>ay</a:t>
            </a:r>
            <a:r>
              <a:rPr spc="-5" dirty="0"/>
              <a:t> </a:t>
            </a:r>
            <a:r>
              <a:rPr dirty="0"/>
              <a:t>Street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048500" y="4005106"/>
            <a:ext cx="7758430" cy="203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Op</a:t>
            </a:r>
            <a:r>
              <a:rPr sz="4800" b="1" dirty="0">
                <a:latin typeface="Arial"/>
                <a:cs typeface="Arial"/>
              </a:rPr>
              <a:t>era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 much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learn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 developers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1524000"/>
            <a:ext cx="6756400" cy="740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5633"/>
          </a:xfrm>
          <a:prstGeom prst="rect">
            <a:avLst/>
          </a:prstGeom>
        </p:spPr>
        <p:txBody>
          <a:bodyPr vert="horz" wrap="square" lIns="0" tIns="8681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50" spc="-5" dirty="0"/>
              <a:t>O</a:t>
            </a:r>
            <a:r>
              <a:rPr sz="6550" spc="-10" dirty="0"/>
              <a:t>l</a:t>
            </a:r>
            <a:r>
              <a:rPr sz="6550" dirty="0"/>
              <a:t>d</a:t>
            </a:r>
            <a:r>
              <a:rPr sz="6550" spc="-5" dirty="0"/>
              <a:t> </a:t>
            </a:r>
            <a:r>
              <a:rPr sz="6550" dirty="0"/>
              <a:t>S</a:t>
            </a:r>
            <a:r>
              <a:rPr sz="6550" spc="-5" dirty="0"/>
              <a:t>o</a:t>
            </a:r>
            <a:r>
              <a:rPr sz="6550" dirty="0"/>
              <a:t>ft</a:t>
            </a:r>
            <a:r>
              <a:rPr sz="6550" spc="-5" dirty="0"/>
              <a:t>w</a:t>
            </a:r>
            <a:r>
              <a:rPr sz="6550" dirty="0"/>
              <a:t>are</a:t>
            </a:r>
            <a:r>
              <a:rPr sz="6550" spc="-5" dirty="0"/>
              <a:t> </a:t>
            </a:r>
            <a:r>
              <a:rPr sz="6550" dirty="0"/>
              <a:t>Deve</a:t>
            </a:r>
            <a:r>
              <a:rPr sz="6550" spc="-10" dirty="0"/>
              <a:t>l</a:t>
            </a:r>
            <a:r>
              <a:rPr sz="6550" spc="-5" dirty="0"/>
              <a:t>op</a:t>
            </a:r>
            <a:r>
              <a:rPr sz="6550" dirty="0"/>
              <a:t>me</a:t>
            </a:r>
            <a:r>
              <a:rPr sz="6550" spc="-5" dirty="0"/>
              <a:t>n</a:t>
            </a:r>
            <a:r>
              <a:rPr sz="6550" dirty="0"/>
              <a:t>t</a:t>
            </a:r>
            <a:r>
              <a:rPr sz="6550" spc="-5" dirty="0"/>
              <a:t> </a:t>
            </a:r>
            <a:r>
              <a:rPr sz="6550" spc="-120" dirty="0"/>
              <a:t>W</a:t>
            </a:r>
            <a:r>
              <a:rPr sz="6550" spc="-5" dirty="0"/>
              <a:t>o</a:t>
            </a:r>
            <a:r>
              <a:rPr sz="6550" dirty="0"/>
              <a:t>rkf</a:t>
            </a:r>
            <a:r>
              <a:rPr sz="6550" spc="-5" dirty="0"/>
              <a:t>lo</a:t>
            </a:r>
            <a:r>
              <a:rPr sz="6550" dirty="0"/>
              <a:t>w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7455534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pre-produ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odu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093200" y="2159000"/>
            <a:ext cx="6667500" cy="566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2031"/>
          </a:xfrm>
          <a:prstGeom prst="rect">
            <a:avLst/>
          </a:prstGeom>
        </p:spPr>
        <p:txBody>
          <a:bodyPr vert="horz" wrap="square" lIns="0" tIns="106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5" dirty="0"/>
              <a:t>New </a:t>
            </a:r>
            <a:r>
              <a:rPr sz="6400" dirty="0"/>
              <a:t>S</a:t>
            </a:r>
            <a:r>
              <a:rPr sz="6400" spc="-5" dirty="0"/>
              <a:t>o</a:t>
            </a:r>
            <a:r>
              <a:rPr sz="6400" dirty="0"/>
              <a:t>ftw</a:t>
            </a:r>
            <a:r>
              <a:rPr sz="6400" spc="5" dirty="0"/>
              <a:t>a</a:t>
            </a:r>
            <a:r>
              <a:rPr sz="6400" dirty="0"/>
              <a:t>r</a:t>
            </a:r>
            <a:r>
              <a:rPr sz="6400" spc="5" dirty="0"/>
              <a:t>e</a:t>
            </a:r>
            <a:r>
              <a:rPr sz="6400" dirty="0"/>
              <a:t> </a:t>
            </a:r>
            <a:r>
              <a:rPr sz="6400" spc="5" dirty="0"/>
              <a:t>Deve</a:t>
            </a:r>
            <a:r>
              <a:rPr sz="6400" spc="-5" dirty="0"/>
              <a:t>lop</a:t>
            </a:r>
            <a:r>
              <a:rPr sz="6400" spc="5" dirty="0"/>
              <a:t>me</a:t>
            </a:r>
            <a:r>
              <a:rPr sz="6400" spc="-5" dirty="0"/>
              <a:t>n</a:t>
            </a:r>
            <a:r>
              <a:rPr sz="6400" dirty="0"/>
              <a:t>t </a:t>
            </a:r>
            <a:r>
              <a:rPr sz="6400" spc="-114" dirty="0"/>
              <a:t>W</a:t>
            </a:r>
            <a:r>
              <a:rPr sz="6400" spc="-5" dirty="0"/>
              <a:t>o</a:t>
            </a:r>
            <a:r>
              <a:rPr sz="6400" dirty="0"/>
              <a:t>r</a:t>
            </a:r>
            <a:r>
              <a:rPr sz="6400" spc="5" dirty="0"/>
              <a:t>k</a:t>
            </a:r>
            <a:r>
              <a:rPr sz="6400" dirty="0"/>
              <a:t>f</a:t>
            </a:r>
            <a:r>
              <a:rPr sz="6400" spc="-5" dirty="0"/>
              <a:t>lo</a:t>
            </a:r>
            <a:r>
              <a:rPr sz="6400" spc="5" dirty="0"/>
              <a:t>w</a:t>
            </a:r>
            <a:endParaRPr sz="64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8899"/>
            <a:ext cx="8336915" cy="615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indent="-369570">
              <a:lnSpc>
                <a:spcPct val="100000"/>
              </a:lnSpc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80" dirty="0">
                <a:latin typeface="Arial"/>
                <a:cs typeface="Arial"/>
              </a:rPr>
              <a:t>W</a:t>
            </a:r>
            <a:r>
              <a:rPr sz="4650" dirty="0">
                <a:latin typeface="Arial"/>
                <a:cs typeface="Arial"/>
              </a:rPr>
              <a:t>ri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 some code</a:t>
            </a:r>
            <a:endParaRPr sz="465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98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80" dirty="0">
                <a:latin typeface="Arial"/>
                <a:cs typeface="Arial"/>
              </a:rPr>
              <a:t>W</a:t>
            </a:r>
            <a:r>
              <a:rPr sz="4650" dirty="0">
                <a:latin typeface="Arial"/>
                <a:cs typeface="Arial"/>
              </a:rPr>
              <a:t>ri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 and run some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b="1" spc="-5" dirty="0">
                <a:latin typeface="Arial"/>
                <a:cs typeface="Arial"/>
              </a:rPr>
              <a:t>uni</a:t>
            </a:r>
            <a:r>
              <a:rPr sz="4650" b="1" dirty="0">
                <a:latin typeface="Arial"/>
                <a:cs typeface="Arial"/>
              </a:rPr>
              <a:t>t tests</a:t>
            </a:r>
            <a:endParaRPr sz="465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98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5" dirty="0">
                <a:latin typeface="Arial"/>
                <a:cs typeface="Arial"/>
              </a:rPr>
              <a:t>G</a:t>
            </a:r>
            <a:r>
              <a:rPr sz="4650" dirty="0">
                <a:latin typeface="Arial"/>
                <a:cs typeface="Arial"/>
              </a:rPr>
              <a:t>o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o pre-produc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ion</a:t>
            </a:r>
            <a:endParaRPr sz="4650">
              <a:latin typeface="Arial"/>
              <a:cs typeface="Arial"/>
            </a:endParaRPr>
          </a:p>
          <a:p>
            <a:pPr marL="382270" marR="1867535" indent="-36957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Run some </a:t>
            </a:r>
            <a:r>
              <a:rPr sz="4650" b="1" spc="-5" dirty="0">
                <a:latin typeface="Arial"/>
                <a:cs typeface="Arial"/>
              </a:rPr>
              <a:t>in</a:t>
            </a:r>
            <a:r>
              <a:rPr sz="4650" b="1" dirty="0">
                <a:latin typeface="Arial"/>
                <a:cs typeface="Arial"/>
              </a:rPr>
              <a:t>te</a:t>
            </a:r>
            <a:r>
              <a:rPr sz="4650" b="1" spc="-5" dirty="0">
                <a:latin typeface="Arial"/>
                <a:cs typeface="Arial"/>
              </a:rPr>
              <a:t>g</a:t>
            </a:r>
            <a:r>
              <a:rPr sz="4650" b="1" dirty="0">
                <a:latin typeface="Arial"/>
                <a:cs typeface="Arial"/>
              </a:rPr>
              <a:t>rat</a:t>
            </a:r>
            <a:r>
              <a:rPr sz="4650" b="1" spc="-5" dirty="0">
                <a:latin typeface="Arial"/>
                <a:cs typeface="Arial"/>
              </a:rPr>
              <a:t>ion</a:t>
            </a:r>
            <a:r>
              <a:rPr sz="4650" b="1" dirty="0">
                <a:latin typeface="Arial"/>
                <a:cs typeface="Arial"/>
              </a:rPr>
              <a:t>/ acce</a:t>
            </a:r>
            <a:r>
              <a:rPr sz="4650" b="1" spc="-5" dirty="0">
                <a:latin typeface="Arial"/>
                <a:cs typeface="Arial"/>
              </a:rPr>
              <a:t>p</a:t>
            </a:r>
            <a:r>
              <a:rPr sz="4650" b="1" dirty="0">
                <a:latin typeface="Arial"/>
                <a:cs typeface="Arial"/>
              </a:rPr>
              <a:t>ta</a:t>
            </a:r>
            <a:r>
              <a:rPr sz="4650" b="1" spc="-5" dirty="0">
                <a:latin typeface="Arial"/>
                <a:cs typeface="Arial"/>
              </a:rPr>
              <a:t>n</a:t>
            </a:r>
            <a:r>
              <a:rPr sz="4650" b="1" dirty="0">
                <a:latin typeface="Arial"/>
                <a:cs typeface="Arial"/>
              </a:rPr>
              <a:t>ce tests</a:t>
            </a:r>
            <a:endParaRPr sz="465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83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5" dirty="0">
                <a:latin typeface="Arial"/>
                <a:cs typeface="Arial"/>
              </a:rPr>
              <a:t>G</a:t>
            </a:r>
            <a:r>
              <a:rPr sz="4650" dirty="0">
                <a:latin typeface="Arial"/>
                <a:cs typeface="Arial"/>
              </a:rPr>
              <a:t>o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o produc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ion</a:t>
            </a:r>
            <a:endParaRPr sz="4650">
              <a:latin typeface="Arial"/>
              <a:cs typeface="Arial"/>
            </a:endParaRPr>
          </a:p>
          <a:p>
            <a:pPr marL="382270" marR="2590165" indent="-36957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b="1" spc="-5" dirty="0">
                <a:latin typeface="Arial"/>
                <a:cs typeface="Arial"/>
              </a:rPr>
              <a:t>Low</a:t>
            </a:r>
            <a:r>
              <a:rPr sz="4650" b="1" dirty="0">
                <a:latin typeface="Arial"/>
                <a:cs typeface="Arial"/>
              </a:rPr>
              <a:t>ered c</a:t>
            </a:r>
            <a:r>
              <a:rPr sz="4650" b="1" spc="-5" dirty="0">
                <a:latin typeface="Arial"/>
                <a:cs typeface="Arial"/>
              </a:rPr>
              <a:t>h</a:t>
            </a:r>
            <a:r>
              <a:rPr sz="4650" b="1" dirty="0">
                <a:latin typeface="Arial"/>
                <a:cs typeface="Arial"/>
              </a:rPr>
              <a:t>a</a:t>
            </a:r>
            <a:r>
              <a:rPr sz="4650" b="1" spc="-5" dirty="0">
                <a:latin typeface="Arial"/>
                <a:cs typeface="Arial"/>
              </a:rPr>
              <a:t>n</a:t>
            </a:r>
            <a:r>
              <a:rPr sz="4650" b="1" dirty="0">
                <a:latin typeface="Arial"/>
                <a:cs typeface="Arial"/>
              </a:rPr>
              <a:t>ce </a:t>
            </a:r>
            <a:r>
              <a:rPr sz="4650" b="1" spc="-5" dirty="0">
                <a:latin typeface="Arial"/>
                <a:cs typeface="Arial"/>
              </a:rPr>
              <a:t>o</a:t>
            </a:r>
            <a:r>
              <a:rPr sz="4650" b="1" dirty="0">
                <a:latin typeface="Arial"/>
                <a:cs typeface="Arial"/>
              </a:rPr>
              <a:t>f </a:t>
            </a:r>
            <a:r>
              <a:rPr sz="4650" b="1" spc="-5" dirty="0">
                <a:latin typeface="Arial"/>
                <a:cs typeface="Arial"/>
              </a:rPr>
              <a:t>p</a:t>
            </a:r>
            <a:r>
              <a:rPr sz="4650" b="1" dirty="0">
                <a:latin typeface="Arial"/>
                <a:cs typeface="Arial"/>
              </a:rPr>
              <a:t>r</a:t>
            </a:r>
            <a:r>
              <a:rPr sz="4650" b="1" spc="-5" dirty="0">
                <a:latin typeface="Arial"/>
                <a:cs typeface="Arial"/>
              </a:rPr>
              <a:t>odu</a:t>
            </a:r>
            <a:r>
              <a:rPr sz="4650" b="1" dirty="0">
                <a:latin typeface="Arial"/>
                <a:cs typeface="Arial"/>
              </a:rPr>
              <a:t>ct</a:t>
            </a:r>
            <a:r>
              <a:rPr sz="4650" b="1" spc="-5" dirty="0">
                <a:latin typeface="Arial"/>
                <a:cs typeface="Arial"/>
              </a:rPr>
              <a:t>io</a:t>
            </a:r>
            <a:r>
              <a:rPr sz="4650" b="1" dirty="0">
                <a:latin typeface="Arial"/>
                <a:cs typeface="Arial"/>
              </a:rPr>
              <a:t>n fa</a:t>
            </a:r>
            <a:r>
              <a:rPr sz="4650" b="1" spc="-5" dirty="0">
                <a:latin typeface="Arial"/>
                <a:cs typeface="Arial"/>
              </a:rPr>
              <a:t>ilu</a:t>
            </a:r>
            <a:r>
              <a:rPr sz="4650" b="1" dirty="0">
                <a:latin typeface="Arial"/>
                <a:cs typeface="Arial"/>
              </a:rPr>
              <a:t>re</a:t>
            </a:r>
            <a:endParaRPr sz="46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334500" y="2159000"/>
            <a:ext cx="6578600" cy="561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Ol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</a:t>
            </a:r>
            <a:r>
              <a:rPr spc="-5" dirty="0"/>
              <a:t>f</a:t>
            </a:r>
            <a:r>
              <a:rPr spc="-10" dirty="0"/>
              <a:t>lo</a:t>
            </a:r>
            <a:r>
              <a:rPr spc="-5" dirty="0"/>
              <a:t>w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816102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pre-produ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Whoop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,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ke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odu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05900" y="3162300"/>
            <a:ext cx="7150100" cy="377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Ne</a:t>
            </a:r>
            <a:r>
              <a:rPr spc="-5" dirty="0"/>
              <a:t>w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</a:t>
            </a:r>
            <a:r>
              <a:rPr spc="-5" dirty="0"/>
              <a:t>f</a:t>
            </a:r>
            <a:r>
              <a:rPr spc="-10" dirty="0"/>
              <a:t>lo</a:t>
            </a:r>
            <a:r>
              <a:rPr spc="-5" dirty="0"/>
              <a:t>w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8593455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rrec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ess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uni</a:t>
            </a:r>
            <a:r>
              <a:rPr sz="4800" b="1" dirty="0">
                <a:latin typeface="Arial"/>
                <a:cs typeface="Arial"/>
              </a:rPr>
              <a:t>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tests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pre-produ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10" dirty="0">
                <a:latin typeface="Arial"/>
                <a:cs typeface="Arial"/>
              </a:rPr>
              <a:t>g</a:t>
            </a:r>
            <a:r>
              <a:rPr sz="4800" b="1" dirty="0">
                <a:latin typeface="Arial"/>
                <a:cs typeface="Arial"/>
              </a:rPr>
              <a:t>ra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tests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626600" y="3060700"/>
            <a:ext cx="6350000" cy="356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40" dirty="0"/>
              <a:t>T</a:t>
            </a:r>
            <a:r>
              <a:rPr spc="-10" dirty="0"/>
              <a:t>ool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405" dirty="0"/>
              <a:t>T</a:t>
            </a:r>
            <a:r>
              <a:rPr dirty="0"/>
              <a:t>ra</a:t>
            </a:r>
            <a:r>
              <a:rPr spc="-10" dirty="0"/>
              <a:t>d</a:t>
            </a:r>
            <a:r>
              <a:rPr dirty="0"/>
              <a:t>e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675360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rrec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es</a:t>
            </a: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c, </a:t>
            </a:r>
            <a:r>
              <a:rPr sz="4800" dirty="0">
                <a:latin typeface="Arial"/>
                <a:cs typeface="Arial"/>
              </a:rPr>
              <a:t>Rubocop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</a:t>
            </a:r>
            <a:r>
              <a:rPr sz="4800" b="1" spc="-10" dirty="0">
                <a:latin typeface="Arial"/>
                <a:cs typeface="Arial"/>
              </a:rPr>
              <a:t>ni</a:t>
            </a:r>
            <a:r>
              <a:rPr sz="4800" b="1" dirty="0">
                <a:latin typeface="Arial"/>
                <a:cs typeface="Arial"/>
              </a:rPr>
              <a:t>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tests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10" dirty="0">
                <a:latin typeface="Arial"/>
                <a:cs typeface="Arial"/>
              </a:rPr>
              <a:t>g</a:t>
            </a:r>
            <a:r>
              <a:rPr sz="4800" b="1" dirty="0">
                <a:latin typeface="Arial"/>
                <a:cs typeface="Arial"/>
              </a:rPr>
              <a:t>ra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tests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covered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cla</a:t>
            </a:r>
            <a:r>
              <a:rPr sz="4800" spc="-5" dirty="0">
                <a:latin typeface="Arial"/>
                <a:cs typeface="Arial"/>
              </a:rPr>
              <a:t>ss):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Ki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chen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ServerSpe</a:t>
            </a:r>
            <a:r>
              <a:rPr sz="4800" spc="-5" dirty="0">
                <a:latin typeface="Arial"/>
                <a:cs typeface="Arial"/>
              </a:rPr>
              <a:t>c, </a:t>
            </a:r>
            <a:r>
              <a:rPr sz="4800" dirty="0">
                <a:latin typeface="Arial"/>
                <a:cs typeface="Arial"/>
              </a:rPr>
              <a:t>B</a:t>
            </a:r>
            <a:r>
              <a:rPr sz="4800" spc="-36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254</Words>
  <Application>Microsoft Office PowerPoint</Application>
  <PresentationFormat>Custom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Gill Sans MT</vt:lpstr>
      <vt:lpstr>Office Theme</vt:lpstr>
      <vt:lpstr>Cookbook Style &amp; Correctness</vt:lpstr>
      <vt:lpstr>Lesson Objectives</vt:lpstr>
      <vt:lpstr>Devops is a Two-Way Street</vt:lpstr>
      <vt:lpstr>Devops is a Two-Way Street</vt:lpstr>
      <vt:lpstr>Old Software Development Workflow</vt:lpstr>
      <vt:lpstr>New Software Development Workflow</vt:lpstr>
      <vt:lpstr>Old Chef Cookbook Workflow</vt:lpstr>
      <vt:lpstr>New Chef Cookbook Workflow</vt:lpstr>
      <vt:lpstr>Tools of the Trade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28</cp:revision>
  <dcterms:created xsi:type="dcterms:W3CDTF">2015-06-04T12:17:04Z</dcterms:created>
  <dcterms:modified xsi:type="dcterms:W3CDTF">2015-07-09T15:17:45Z</dcterms:modified>
</cp:coreProperties>
</file>