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41" r:id="rId34"/>
    <p:sldId id="529" r:id="rId35"/>
    <p:sldId id="539" r:id="rId36"/>
    <p:sldId id="531" r:id="rId37"/>
    <p:sldId id="532" r:id="rId38"/>
    <p:sldId id="533" r:id="rId39"/>
    <p:sldId id="534" r:id="rId40"/>
    <p:sldId id="535" r:id="rId41"/>
    <p:sldId id="540" r:id="rId42"/>
    <p:sldId id="537" r:id="rId4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3046" autoAdjust="0"/>
  </p:normalViewPr>
  <p:slideViewPr>
    <p:cSldViewPr>
      <p:cViewPr varScale="1">
        <p:scale>
          <a:sx n="106" d="100"/>
          <a:sy n="106" d="100"/>
        </p:scale>
        <p:origin x="-114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4" Type="http://schemas.openxmlformats.org/officeDocument/2006/relationships/hyperlink" Target="http://www.rubydoc.info/stdlib" TargetMode="External"/><Relationship Id="rId5" Type="http://schemas.openxmlformats.org/officeDocument/2006/relationships/hyperlink" Target="https://www.rubygems.org/" TargetMode="External"/><Relationship Id="rId6" Type="http://schemas.openxmlformats.org/officeDocument/2006/relationships/hyperlink" Target="https://www.ruby-toolbox.com/categories/e_mai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243837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"/>
                <a:cs typeface="Courier"/>
              </a:rPr>
              <a:t>chef_ge</a:t>
            </a:r>
            <a:r>
              <a:rPr sz="4200" dirty="0">
                <a:latin typeface="Courier"/>
                <a:cs typeface="Courier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200" dirty="0">
              <a:latin typeface="Courier"/>
              <a:cs typeface="Courier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"/>
                <a:cs typeface="Courier"/>
              </a:rPr>
              <a:t>actio</a:t>
            </a:r>
            <a:r>
              <a:rPr sz="4200" dirty="0">
                <a:latin typeface="Courier"/>
                <a:cs typeface="Courier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200" dirty="0">
              <a:latin typeface="Courier"/>
              <a:cs typeface="Courier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2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"/>
                <a:cs typeface="Courier"/>
              </a:rPr>
              <a:t>include_recip</a:t>
            </a:r>
            <a:r>
              <a:rPr sz="4200" dirty="0">
                <a:latin typeface="Courier"/>
                <a:cs typeface="Courier"/>
              </a:rPr>
              <a:t>e</a:t>
            </a:r>
            <a:r>
              <a:rPr sz="4200" spc="5" dirty="0">
                <a:latin typeface="Courier"/>
                <a:cs typeface="Courier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"chef_handler"</a:t>
            </a:r>
            <a:endParaRPr sz="42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dirty="0" err="1" smtClean="0">
                <a:latin typeface="Courier"/>
                <a:cs typeface="Courier"/>
              </a:rPr>
              <a:t>EDITOR:</a:t>
            </a:r>
            <a:r>
              <a:rPr sz="3100" dirty="0" err="1" smtClean="0">
                <a:latin typeface="Courier"/>
                <a:cs typeface="Courier"/>
              </a:rPr>
              <a:t>cookbooks</a:t>
            </a:r>
            <a:r>
              <a:rPr sz="3100" dirty="0" smtClean="0">
                <a:latin typeface="Courier"/>
                <a:cs typeface="Courier"/>
              </a:rPr>
              <a:t>/</a:t>
            </a:r>
            <a:r>
              <a:rPr sz="3100" dirty="0" err="1" smtClean="0">
                <a:latin typeface="Courier"/>
                <a:cs typeface="Courier"/>
              </a:rPr>
              <a:t>email_handler</a:t>
            </a:r>
            <a:r>
              <a:rPr sz="3100" dirty="0" smtClean="0">
                <a:latin typeface="Courier"/>
                <a:cs typeface="Courier"/>
              </a:rPr>
              <a:t>/recipes/default.rb</a:t>
            </a:r>
            <a:endParaRPr sz="31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r "root"</a:t>
            </a:r>
            <a:endParaRPr sz="2400" dirty="0">
              <a:latin typeface="Courier"/>
              <a:cs typeface="Courier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"0644"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"/>
                <a:cs typeface="Courier"/>
              </a:rPr>
              <a:t>chef_handle</a:t>
            </a:r>
            <a:r>
              <a:rPr sz="2400" dirty="0">
                <a:latin typeface="Courier"/>
                <a:cs typeface="Courier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sourc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/email_handler.rb" </a:t>
            </a:r>
            <a:r>
              <a:rPr sz="2400" spc="-5" dirty="0">
                <a:latin typeface="Courier"/>
                <a:cs typeface="Courier"/>
              </a:rPr>
              <a:t>argument</a:t>
            </a:r>
            <a:r>
              <a:rPr sz="2400" dirty="0">
                <a:latin typeface="Courier"/>
                <a:cs typeface="Courier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]]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:enable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92333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 </a:t>
            </a: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297542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'pony'</a:t>
            </a:r>
            <a:endParaRPr sz="3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MyCompany</a:t>
            </a:r>
            <a:endParaRPr sz="3800" dirty="0">
              <a:latin typeface="Courier"/>
              <a:cs typeface="Courier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"/>
                <a:cs typeface="Courier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Chef</a:t>
            </a:r>
            <a:r>
              <a:rPr sz="3800" dirty="0">
                <a:latin typeface="Courier"/>
                <a:cs typeface="Courier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:Handler</a:t>
            </a:r>
            <a:endParaRPr sz="3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  <a:cs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900" dirty="0" smtClean="0">
              <a:latin typeface="Courier"/>
              <a:cs typeface="Courier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22298F"/>
                </a:solidFill>
                <a:latin typeface="Courier"/>
                <a:cs typeface="Courier"/>
              </a:rPr>
              <a:t>     @</a:t>
            </a:r>
            <a:r>
              <a:rPr lang="en-US" sz="28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report</a:t>
            </a:r>
          </a:p>
          <a:p>
            <a:r>
              <a:rPr lang="en-US" sz="2800" dirty="0">
                <a:solidFill>
                  <a:srgbClr val="0433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status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"Failed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success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  status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"Successful"</a:t>
            </a:r>
          </a:p>
          <a:p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solidFill>
                <a:srgbClr val="1081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1081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subject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4260404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""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	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get some info about all the changed resources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!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each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	 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400" dirty="0" smtClean="0">
              <a:solidFill>
                <a:srgbClr val="C9352B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424180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4390" y="6629400"/>
            <a:ext cx="14532610" cy="226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200" b="1" dirty="0">
                <a:latin typeface="Courier New"/>
                <a:cs typeface="Courier New"/>
              </a:rPr>
              <a:t>updated_resources</a:t>
            </a:r>
            <a:r>
              <a:rPr sz="3200" b="1" spc="-12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records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 changed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-clien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200" dirty="0" smtClean="0">
                <a:latin typeface="Arial"/>
                <a:cs typeface="Arial"/>
              </a:rPr>
              <a:t>read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hrough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his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hash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wi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b="1" dirty="0" smtClean="0">
                <a:latin typeface="Courier New"/>
                <a:cs typeface="Courier New"/>
              </a:rPr>
              <a:t>.each</a:t>
            </a:r>
            <a:r>
              <a:rPr sz="3200" spc="-5" dirty="0" smtClean="0">
                <a:latin typeface="Arial"/>
                <a:cs typeface="Arial"/>
              </a:rPr>
              <a:t>, </a:t>
            </a:r>
            <a:r>
              <a:rPr sz="3200" dirty="0" smtClean="0">
                <a:latin typeface="Arial"/>
                <a:cs typeface="Arial"/>
              </a:rPr>
              <a:t>pull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ere</a:t>
            </a:r>
            <a:r>
              <a:rPr sz="3200" spc="-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ing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orma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ion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ou</a:t>
            </a:r>
            <a:r>
              <a:rPr sz="3200" spc="-5" dirty="0" smtClean="0">
                <a:latin typeface="Arial"/>
                <a:cs typeface="Arial"/>
              </a:rPr>
              <a:t>t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abou</a:t>
            </a:r>
            <a:r>
              <a:rPr lang="en-US" sz="3200" spc="-5" dirty="0">
                <a:latin typeface="Arial"/>
                <a:cs typeface="Arial"/>
              </a:rPr>
              <a:t>t </a:t>
            </a:r>
            <a:r>
              <a:rPr lang="en-US" sz="3200" dirty="0">
                <a:latin typeface="Arial"/>
                <a:cs typeface="Arial"/>
              </a:rPr>
              <a:t>each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resource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  <a:cs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    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2400" b="1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  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[3.1.8]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000" dirty="0">
              <a:latin typeface="Courier"/>
              <a:cs typeface="Courier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actio</a:t>
            </a:r>
            <a:r>
              <a:rPr sz="4000" dirty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0574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12800" y="3429000"/>
            <a:ext cx="14655800" cy="51816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1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54406"/>
              </p:ext>
            </p:extLst>
          </p:nvPr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n :install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end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 "chef_handler"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}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/ </a:t>
                      </a:r>
                      <a:r>
                        <a:rPr lang="en-US"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email_handler.rb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 smtClean="0">
                        <a:latin typeface="Courier"/>
                        <a:cs typeface="Courier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sourc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"handlers/email_handler.rb"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owne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r "root"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4510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"email_handler"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 run"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56"/>
          <p:cNvSpPr/>
          <p:nvPr/>
        </p:nvSpPr>
        <p:spPr>
          <a:xfrm>
            <a:off x="4705350" y="2809711"/>
            <a:ext cx="6324600" cy="18384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email_handler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2243</Words>
  <Application>Microsoft Macintosh PowerPoint</Application>
  <PresentationFormat>Custom</PresentationFormat>
  <Paragraphs>399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Upload the email_handler Cookbook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82</cp:revision>
  <dcterms:created xsi:type="dcterms:W3CDTF">2015-06-04T12:17:04Z</dcterms:created>
  <dcterms:modified xsi:type="dcterms:W3CDTF">2015-07-17T03:33:17Z</dcterms:modified>
</cp:coreProperties>
</file>