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85" r:id="rId30"/>
    <p:sldId id="444" r:id="rId31"/>
    <p:sldId id="445" r:id="rId32"/>
    <p:sldId id="446" r:id="rId33"/>
    <p:sldId id="486" r:id="rId34"/>
    <p:sldId id="447" r:id="rId35"/>
    <p:sldId id="451" r:id="rId36"/>
    <p:sldId id="452" r:id="rId37"/>
    <p:sldId id="453" r:id="rId38"/>
    <p:sldId id="454" r:id="rId39"/>
    <p:sldId id="477" r:id="rId40"/>
    <p:sldId id="456" r:id="rId41"/>
    <p:sldId id="457" r:id="rId42"/>
    <p:sldId id="458" r:id="rId43"/>
    <p:sldId id="464" r:id="rId44"/>
    <p:sldId id="465" r:id="rId45"/>
    <p:sldId id="466" r:id="rId46"/>
    <p:sldId id="467" r:id="rId47"/>
    <p:sldId id="468" r:id="rId48"/>
    <p:sldId id="469" r:id="rId49"/>
    <p:sldId id="470" r:id="rId50"/>
    <p:sldId id="471" r:id="rId51"/>
    <p:sldId id="472" r:id="rId52"/>
    <p:sldId id="473" r:id="rId53"/>
    <p:sldId id="474" r:id="rId54"/>
    <p:sldId id="476" r:id="rId5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1" autoAdjust="0"/>
    <p:restoredTop sz="94660"/>
  </p:normalViewPr>
  <p:slideViewPr>
    <p:cSldViewPr>
      <p:cViewPr varScale="1">
        <p:scale>
          <a:sx n="39" d="100"/>
          <a:sy n="39" d="100"/>
        </p:scale>
        <p:origin x="4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39628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supermarket.chef.io/cookbooks/oha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hef.io/ohai.html" TargetMode="External"/><Relationship Id="rId2" Type="http://schemas.openxmlformats.org/officeDocument/2006/relationships/hyperlink" Target="http://ckbk.it/whitelist-node-att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4-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]",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46200" y="1752600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Mash.new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23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 smtClean="0">
                <a:latin typeface="Arial"/>
                <a:cs typeface="Arial"/>
              </a:rPr>
              <a:t>It's essentially a Hash that allows you to use string keys and symbol keys interchangeably to return the same value.</a:t>
            </a: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dirty="0">
              <a:latin typeface="Arial"/>
              <a:cs typeface="Arial"/>
            </a:endParaRPr>
          </a:p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dirty="0">
                <a:latin typeface="Arial"/>
                <a:cs typeface="Arial"/>
              </a:rPr>
              <a:t>https://</a:t>
            </a:r>
            <a:r>
              <a:rPr lang="en-US" sz="4800" dirty="0" err="1">
                <a:latin typeface="Arial"/>
                <a:cs typeface="Arial"/>
              </a:rPr>
              <a:t>github.com</a:t>
            </a:r>
            <a:r>
              <a:rPr lang="en-US" sz="4800" dirty="0">
                <a:latin typeface="Arial"/>
                <a:cs typeface="Arial"/>
              </a:rPr>
              <a:t>/chef/chef/blob/master/lib/chef/</a:t>
            </a:r>
            <a:r>
              <a:rPr lang="en-US" sz="4800" dirty="0" err="1">
                <a:latin typeface="Arial"/>
                <a:cs typeface="Arial"/>
              </a:rPr>
              <a:t>mash.rb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web.rb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web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web!</a:t>
            </a:r>
          </a:p>
        </p:txBody>
      </p:sp>
    </p:spTree>
    <p:extLst>
      <p:ext uri="{BB962C8B-B14F-4D97-AF65-F5344CB8AC3E}">
        <p14:creationId xmlns:p14="http://schemas.microsoft.com/office/powerpoint/2010/main" val="338978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12.3.0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config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delete_validation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"chef-client",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ntp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motd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", "users", "apache", "apache::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ohai_plugin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>
                <a:solidFill>
                  <a:srgbClr val="FFFFFF"/>
                </a:solidFill>
                <a:latin typeface="Inconsolata"/>
                <a:cs typeface="Inconsolata"/>
              </a:rPr>
              <a:t>cron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chef-client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- </a:t>
            </a:r>
            <a:r>
              <a:rPr lang="en-US" sz="2800" spc="-5" dirty="0" err="1" smtClean="0">
                <a:solidFill>
                  <a:srgbClr val="FFFFFF"/>
                </a:solidFill>
                <a:latin typeface="Inconsolata"/>
                <a:cs typeface="Inconsolata"/>
              </a:rPr>
              <a:t>chef_handler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apache[</a:t>
            </a:r>
            <a:r>
              <a:rPr lang="en-US" sz="3200" spc="-5" dirty="0" smtClean="0">
                <a:solidFill>
                  <a:srgbClr val="000074"/>
                </a:solidFill>
                <a:latin typeface="Inconsolata"/>
                <a:cs typeface="Inconsolata"/>
              </a:rPr>
              <a:t>:module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s</a:t>
            </a:r>
            <a:r>
              <a:rPr lang="en-US" sz="3200" dirty="0" smtClean="0">
                <a:latin typeface="Inconsolata"/>
                <a:cs typeface="Inconsolata"/>
              </a:rPr>
              <a:t>]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[], </a:t>
            </a:r>
            <a:r>
              <a:rPr lang="en-US" sz="3200" dirty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</a:t>
            </a:r>
            <a:r>
              <a:rPr lang="en-US" sz="3200" dirty="0" err="1" smtClean="0">
                <a:latin typeface="Inconsolata"/>
                <a:cs typeface="Inconsolata"/>
              </a:rPr>
              <a:t>line.split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</a:t>
            </a:r>
            <a:r>
              <a:rPr lang="en-US" sz="3200" dirty="0" err="1">
                <a:latin typeface="Inconsolata"/>
                <a:cs typeface="Inconsolata"/>
              </a:rPr>
              <a:t>apache_module</a:t>
            </a:r>
            <a:r>
              <a:rPr lang="en-US" sz="3200" dirty="0">
                <a:latin typeface="Inconsolata"/>
                <a:cs typeface="Inconsolata"/>
              </a:rPr>
              <a:t> </a:t>
            </a:r>
            <a:endParaRPr lang="en-US" sz="3200" dirty="0" smtClean="0"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/etc/chef/ohai_plugins/modules.rb from e6cf9a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run_list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config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]", "recipe[chef-client::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delete_v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err="1" smtClean="0">
                <a:latin typeface="Inconsolata"/>
                <a:cs typeface="Inconsolata"/>
              </a:rPr>
              <a:t>default_attributes</a:t>
            </a:r>
            <a:r>
              <a:rPr lang="en-US" sz="3200" dirty="0" smtClean="0">
                <a:latin typeface="Inconsolata"/>
                <a:cs typeface="Inconsolata"/>
              </a:rPr>
              <a:t>({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  "</a:t>
            </a:r>
            <a:r>
              <a:rPr lang="en-US" sz="3200" dirty="0" err="1" smtClean="0">
                <a:solidFill>
                  <a:srgbClr val="B50000"/>
                </a:solidFill>
                <a:latin typeface="Inconsolata"/>
                <a:cs typeface="Inconsolata"/>
              </a:rPr>
              <a:t>ohai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3962400"/>
            <a:ext cx="15087600" cy="25146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18288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3010</Words>
  <Application>Microsoft Office PowerPoint</Application>
  <PresentationFormat>Custom</PresentationFormat>
  <Paragraphs>596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 New</vt:lpstr>
      <vt:lpstr>Gill Sans MT</vt:lpstr>
      <vt:lpstr>Inconsolata</vt:lpstr>
      <vt:lpstr>Times New Roman</vt:lpstr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Mash.new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Upload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70</cp:revision>
  <dcterms:created xsi:type="dcterms:W3CDTF">2015-06-04T12:17:04Z</dcterms:created>
  <dcterms:modified xsi:type="dcterms:W3CDTF">2015-07-24T17:16:52Z</dcterms:modified>
</cp:coreProperties>
</file>