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28" y="-19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065F-C4EF-4A64-8A89-E6292D2A811F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3812-5055-4335-89FB-AD2BCBFB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3812-5055-4335-89FB-AD2BCBFB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74399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117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19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1" name="object 115"/>
          <p:cNvSpPr txBox="1"/>
          <p:nvPr/>
        </p:nvSpPr>
        <p:spPr>
          <a:xfrm>
            <a:off x="927100" y="4991380"/>
            <a:ext cx="100965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B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ene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74399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3080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</a:t>
            </a:r>
            <a:r>
              <a:rPr sz="4600">
                <a:latin typeface="Arial"/>
                <a:cs typeface="Arial"/>
              </a:rPr>
              <a:t>yo</a:t>
            </a:r>
            <a:r>
              <a:rPr sz="4600" spc="5">
                <a:latin typeface="Arial"/>
                <a:cs typeface="Arial"/>
              </a:rPr>
              <a:t>u</a:t>
            </a:r>
            <a:r>
              <a:rPr sz="4600">
                <a:latin typeface="Arial"/>
                <a:cs typeface="Arial"/>
              </a:rPr>
              <a:t>r </a:t>
            </a:r>
            <a:r>
              <a:rPr sz="4600" smtClean="0">
                <a:latin typeface="Arial"/>
                <a:cs typeface="Arial"/>
              </a:rPr>
              <a:t>co</a:t>
            </a:r>
            <a:r>
              <a:rPr sz="4600" spc="5" smtClean="0">
                <a:latin typeface="Arial"/>
                <a:cs typeface="Arial"/>
              </a:rPr>
              <a:t>o</a:t>
            </a:r>
            <a:r>
              <a:rPr sz="4600" smtClean="0">
                <a:latin typeface="Arial"/>
                <a:cs typeface="Arial"/>
              </a:rPr>
              <a:t>kb</a:t>
            </a:r>
            <a:r>
              <a:rPr sz="4600" spc="5" smtClean="0">
                <a:latin typeface="Arial"/>
                <a:cs typeface="Arial"/>
              </a:rPr>
              <a:t>oo</a:t>
            </a:r>
            <a:r>
              <a:rPr sz="4600" smtClean="0">
                <a:latin typeface="Arial"/>
                <a:cs typeface="Arial"/>
              </a:rPr>
              <a:t>ks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270</Words>
  <Application>Microsoft Macintosh PowerPoint</Application>
  <PresentationFormat>Custom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27</cp:revision>
  <dcterms:created xsi:type="dcterms:W3CDTF">2015-06-04T12:17:04Z</dcterms:created>
  <dcterms:modified xsi:type="dcterms:W3CDTF">2015-07-08T06:37:23Z</dcterms:modified>
</cp:coreProperties>
</file>