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82" r:id="rId14"/>
    <p:sldId id="269" r:id="rId15"/>
    <p:sldId id="270" r:id="rId16"/>
    <p:sldId id="271" r:id="rId17"/>
    <p:sldId id="283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689"/>
    <a:srgbClr val="7D8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68678" autoAdjust="0"/>
  </p:normalViewPr>
  <p:slideViewPr>
    <p:cSldViewPr>
      <p:cViewPr varScale="1">
        <p:scale>
          <a:sx n="30" d="100"/>
          <a:sy n="30" d="100"/>
        </p:scale>
        <p:origin x="72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https://github.com/nedward/chef-workstation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9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chef.io/chef-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20347" y="5324963"/>
            <a:ext cx="79032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raining</a:t>
            </a:r>
            <a:r>
              <a:rPr sz="3600" u="heavy" spc="-5" dirty="0" smtClean="0">
                <a:solidFill>
                  <a:srgbClr val="A1C3E5"/>
                </a:solidFill>
                <a:latin typeface="Arial"/>
                <a:cs typeface="Arial"/>
              </a:rPr>
              <a:t>@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f.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io</a:t>
            </a:r>
            <a:endParaRPr sz="3600" dirty="0" smtClean="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2015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lang="en-US"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2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dirty="0" smtClean="0"/>
              <a:t>Agenda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40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828800"/>
            <a:ext cx="9914255" cy="677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 smtClean="0">
                <a:latin typeface="Arial"/>
                <a:cs typeface="Arial"/>
              </a:rPr>
              <a:t>Cookbook</a:t>
            </a:r>
            <a:r>
              <a:rPr lang="en-US" sz="4300" spc="10" dirty="0" smtClean="0">
                <a:latin typeface="Arial"/>
                <a:cs typeface="Arial"/>
              </a:rPr>
              <a:t> Style and Correctness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lang="en-US" sz="4300" spc="10" dirty="0" smtClean="0">
                <a:latin typeface="Arial"/>
                <a:cs typeface="Arial"/>
              </a:rPr>
              <a:t>Foodcritic and Rubocop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925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84201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405" dirty="0">
                <a:solidFill>
                  <a:srgbClr val="FFFFFF"/>
                </a:solidFill>
              </a:rPr>
              <a:t>Lab </a:t>
            </a:r>
            <a:r>
              <a:rPr lang="en-US" spc="-5" dirty="0">
                <a:solidFill>
                  <a:srgbClr val="FFFFFF"/>
                </a:solidFill>
              </a:rPr>
              <a:t>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v</a:t>
            </a:r>
            <a:r>
              <a:rPr lang="en-US" spc="-10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US" spc="-10" dirty="0">
                <a:solidFill>
                  <a:srgbClr val="FFFFFF"/>
                </a:solidFill>
              </a:rPr>
              <a:t>on</a:t>
            </a:r>
            <a:r>
              <a:rPr lang="en-US" dirty="0">
                <a:solidFill>
                  <a:srgbClr val="FFFFFF"/>
                </a:solidFill>
              </a:rPr>
              <a:t>me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/>
              <a:t/>
            </a:r>
            <a:br>
              <a:rPr lang="en-US" dirty="0"/>
            </a:b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3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dirty="0" smtClean="0"/>
              <a:t>In</a:t>
            </a:r>
            <a:r>
              <a:rPr lang="en-US" kern="0" dirty="0" smtClean="0"/>
              <a:t>tr</a:t>
            </a:r>
            <a:r>
              <a:rPr lang="en-US" kern="0" spc="-10" dirty="0" smtClean="0"/>
              <a:t>odu</a:t>
            </a:r>
            <a:r>
              <a:rPr lang="en-US" kern="0" dirty="0" smtClean="0"/>
              <a:t>c</a:t>
            </a:r>
            <a:r>
              <a:rPr lang="en-US" kern="0" spc="-5" dirty="0" smtClean="0"/>
              <a:t>t</a:t>
            </a:r>
            <a:r>
              <a:rPr lang="en-US" kern="0" spc="-10" dirty="0" smtClean="0"/>
              <a:t>ion</a:t>
            </a:r>
            <a:r>
              <a:rPr lang="en-US" kern="0" dirty="0" smtClean="0"/>
              <a:t>s</a:t>
            </a:r>
            <a:endParaRPr lang="en-US" kern="0" dirty="0"/>
          </a:p>
        </p:txBody>
      </p:sp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7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83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 smtClean="0">
                <a:latin typeface="Arial"/>
                <a:cs typeface="Arial"/>
              </a:rPr>
              <a:t>Con</a:t>
            </a:r>
            <a:r>
              <a:rPr sz="4050" dirty="0" smtClean="0">
                <a:latin typeface="Arial"/>
                <a:cs typeface="Arial"/>
              </a:rPr>
              <a:t>f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gure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669</Words>
  <Application>Microsoft Office PowerPoint</Application>
  <PresentationFormat>Custom</PresentationFormat>
  <Paragraphs>140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Lab Environment 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37</cp:revision>
  <dcterms:created xsi:type="dcterms:W3CDTF">2015-06-04T12:17:04Z</dcterms:created>
  <dcterms:modified xsi:type="dcterms:W3CDTF">2015-07-07T15:13:59Z</dcterms:modified>
</cp:coreProperties>
</file>