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1" r:id="rId32"/>
    <p:sldId id="312" r:id="rId33"/>
    <p:sldId id="313" r:id="rId3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40" d="100"/>
          <a:sy n="40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dirty="0" smtClean="0">
                <a:latin typeface="Arial"/>
                <a:cs typeface="Arial"/>
              </a:rPr>
              <a:t>you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Che</a:t>
            </a:r>
            <a:r>
              <a:rPr sz="4400" spc="-5">
                <a:latin typeface="Arial"/>
                <a:cs typeface="Arial"/>
              </a:rPr>
              <a:t>f </a:t>
            </a:r>
            <a:r>
              <a:rPr sz="4400" smtClean="0">
                <a:latin typeface="Arial"/>
                <a:cs typeface="Arial"/>
              </a:rPr>
              <a:t>Server</a:t>
            </a:r>
            <a:r>
              <a:rPr lang="en-US" sz="440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583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repo</a:t>
            </a:r>
            <a:r>
              <a:rPr lang="en-US" sz="4800" dirty="0" smtClean="0">
                <a:latin typeface="Arial"/>
                <a:cs typeface="Arial"/>
              </a:rPr>
              <a:t>: 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 smtClean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lang="en-US" sz="4800" u="heavy" dirty="0" smtClean="0">
                <a:solidFill>
                  <a:srgbClr val="0433FF"/>
                </a:solidFill>
                <a:latin typeface="Arial"/>
                <a:cs typeface="Arial"/>
              </a:rPr>
              <a:t>chef-training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 descr="Screen_Shot_2015-07-08_at_12_57_04_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51" y="3657600"/>
            <a:ext cx="8245298" cy="485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6265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├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/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windows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10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1518</Words>
  <Application>Microsoft Office PowerPoint</Application>
  <PresentationFormat>Custom</PresentationFormat>
  <Paragraphs>345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Re-run the Chef Client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78</cp:revision>
  <dcterms:created xsi:type="dcterms:W3CDTF">2015-06-04T12:17:04Z</dcterms:created>
  <dcterms:modified xsi:type="dcterms:W3CDTF">2015-07-24T17:08:17Z</dcterms:modified>
</cp:coreProperties>
</file>