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74" d="100"/>
          <a:sy n="74" d="100"/>
        </p:scale>
        <p:origin x="-120" y="-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</a:t>
            </a:r>
            <a:r>
              <a:rPr lang="en-US" sz="2400" smtClean="0">
                <a:latin typeface="Courier New"/>
                <a:cs typeface="Courier New"/>
              </a:rPr>
              <a:t>default/client.rb.erb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972438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/>
              <a:t>Exe</a:t>
            </a:r>
            <a:r>
              <a:rPr sz="4800" spc="5" dirty="0"/>
              <a:t>r</a:t>
            </a:r>
            <a:r>
              <a:rPr sz="4800" spc="10" dirty="0"/>
              <a:t>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-90" dirty="0"/>
              <a:t>V</a:t>
            </a:r>
            <a:r>
              <a:rPr sz="4800" dirty="0"/>
              <a:t>i</a:t>
            </a:r>
            <a:r>
              <a:rPr sz="4800" spc="10" dirty="0"/>
              <a:t>e</a:t>
            </a:r>
            <a:r>
              <a:rPr sz="4800" spc="15" dirty="0"/>
              <a:t>w</a:t>
            </a:r>
            <a:r>
              <a:rPr sz="4800" dirty="0"/>
              <a:t> </a:t>
            </a:r>
            <a:r>
              <a:rPr sz="4800" spc="5" dirty="0"/>
              <a:t>th</a:t>
            </a:r>
            <a:r>
              <a:rPr sz="4800" spc="10" dirty="0"/>
              <a:t>e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e</a:t>
            </a:r>
            <a:r>
              <a:rPr sz="4800" spc="5" dirty="0"/>
              <a:t>f-c</a:t>
            </a:r>
            <a:r>
              <a:rPr sz="4800" dirty="0"/>
              <a:t>li</a:t>
            </a:r>
            <a:r>
              <a:rPr sz="4800" spc="10" dirty="0"/>
              <a:t>e</a:t>
            </a:r>
            <a:r>
              <a:rPr sz="4800" spc="5" dirty="0"/>
              <a:t>nt::conf</a:t>
            </a:r>
            <a:r>
              <a:rPr sz="4800" dirty="0"/>
              <a:t>i</a:t>
            </a:r>
            <a:r>
              <a:rPr sz="4800" spc="10" dirty="0"/>
              <a:t>g</a:t>
            </a:r>
            <a:r>
              <a:rPr sz="4800" dirty="0"/>
              <a:t> </a:t>
            </a:r>
            <a:r>
              <a:rPr lang="en-US" sz="4800" dirty="0" smtClean="0"/>
              <a:t>Template</a:t>
            </a:r>
            <a:endParaRPr sz="480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if </a:t>
            </a:r>
            <a:r>
              <a:rPr lang="en-US" sz="2400" dirty="0" err="1">
                <a:latin typeface="Courier"/>
                <a:cs typeface="Courier"/>
              </a:rPr>
              <a:t>node.attribute</a:t>
            </a:r>
            <a:r>
              <a:rPr lang="en-US" sz="2400" dirty="0">
                <a:latin typeface="Courier"/>
                <a:cs typeface="Courier"/>
              </a:rPr>
              <a:t>?("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") &amp;&amp;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"].attribute?("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")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] &lt;&lt; "&lt;%=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"] %&gt;"</a:t>
            </a:r>
          </a:p>
          <a:p>
            <a:r>
              <a:rPr lang="en-US" sz="2400" dirty="0">
                <a:latin typeface="Courier"/>
                <a:cs typeface="Courier"/>
              </a:rPr>
              <a:t>&lt;% end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unless @</a:t>
            </a:r>
            <a:r>
              <a:rPr lang="en-US" sz="2400" dirty="0" err="1">
                <a:latin typeface="Courier"/>
                <a:cs typeface="Courier"/>
              </a:rPr>
              <a:t>ohai_disabled_plugins.empty</a:t>
            </a:r>
            <a:r>
              <a:rPr lang="en-US" sz="2400" dirty="0">
                <a:latin typeface="Courier"/>
                <a:cs typeface="Courier"/>
              </a:rPr>
              <a:t>? -%&gt;</a:t>
            </a:r>
          </a:p>
          <a:p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] = [&lt;%= @</a:t>
            </a:r>
            <a:r>
              <a:rPr lang="en-US" sz="2400" dirty="0" err="1">
                <a:latin typeface="Courier"/>
                <a:cs typeface="Courier"/>
              </a:rPr>
              <a:t>ohai_disabled_plugins.map</a:t>
            </a:r>
            <a:r>
              <a:rPr lang="en-US" sz="2400" dirty="0">
                <a:latin typeface="Courier"/>
                <a:cs typeface="Courier"/>
              </a:rPr>
              <a:t> { |k</a:t>
            </a: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k.match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/...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048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267200"/>
            <a:ext cx="15087600" cy="8577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Courier"/>
                <a:cs typeface="Courier"/>
              </a:rPr>
              <a:t>name "base"</a:t>
            </a:r>
          </a:p>
          <a:p>
            <a:r>
              <a:rPr lang="en-US" sz="2800" dirty="0">
                <a:latin typeface="Courier"/>
                <a:cs typeface="Courier"/>
              </a:rPr>
              <a:t>description "Base Server Role"</a:t>
            </a:r>
          </a:p>
          <a:p>
            <a:r>
              <a:rPr lang="en-US" sz="2800" dirty="0" err="1">
                <a:latin typeface="Courier"/>
                <a:cs typeface="Courier"/>
              </a:rPr>
              <a:t>run_list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latin typeface="Courier"/>
                <a:cs typeface="Courier"/>
              </a:rPr>
              <a:t>config</a:t>
            </a:r>
            <a:r>
              <a:rPr lang="en-US" sz="2800" dirty="0" smtClean="0">
                <a:latin typeface="Courier"/>
                <a:cs typeface="Courier"/>
              </a:rPr>
              <a:t>]", "</a:t>
            </a:r>
            <a:r>
              <a:rPr lang="en-US" sz="2800" dirty="0">
                <a:latin typeface="Courier"/>
                <a:cs typeface="Courier"/>
              </a:rPr>
              <a:t>recipe[chef-client::</a:t>
            </a:r>
            <a:r>
              <a:rPr lang="en-US" sz="2800" dirty="0" err="1">
                <a:latin typeface="Courier"/>
                <a:cs typeface="Courier"/>
              </a:rPr>
              <a:t>delete_validation</a:t>
            </a:r>
            <a:r>
              <a:rPr lang="en-US" sz="2800" dirty="0">
                <a:latin typeface="Courier"/>
                <a:cs typeface="Courier"/>
              </a:rPr>
              <a:t>]", "recipe[chef-client]", "recipe[</a:t>
            </a:r>
            <a:r>
              <a:rPr lang="en-US" sz="2800" dirty="0" err="1">
                <a:latin typeface="Courier"/>
                <a:cs typeface="Courier"/>
              </a:rPr>
              <a:t>ntp</a:t>
            </a:r>
            <a:r>
              <a:rPr lang="en-US" sz="2800" dirty="0">
                <a:latin typeface="Courier"/>
                <a:cs typeface="Courier"/>
              </a:rPr>
              <a:t>]", "recipe[</a:t>
            </a:r>
            <a:r>
              <a:rPr lang="en-US" sz="2800" dirty="0" err="1">
                <a:latin typeface="Courier"/>
                <a:cs typeface="Courier"/>
              </a:rPr>
              <a:t>motd</a:t>
            </a:r>
            <a:r>
              <a:rPr lang="en-US" sz="2800" dirty="0">
                <a:latin typeface="Courier"/>
                <a:cs typeface="Courier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1600" y="3276600"/>
            <a:ext cx="61722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apachectl -t -D DUMP_MODULES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site download ohai 2.0.0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tar -zxvf ohai-2.0.0.tar.gz -C cookbooks/ 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metadata.json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FHS location would be /var/lib/chef/ohai_plugins or similar.</a:t>
            </a:r>
            <a:endParaRPr lang="en-US" sz="3200" spc="-5" dirty="0">
              <a:solidFill>
                <a:srgbClr val="2E716F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case</a:t>
            </a:r>
            <a:r>
              <a:rPr lang="en-US" sz="3200" spc="-5" dirty="0" smtClean="0">
                <a:latin typeface="Courier"/>
                <a:cs typeface="Courier"/>
              </a:rPr>
              <a:t> node[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"platform_family"</a:t>
            </a:r>
            <a:r>
              <a:rPr lang="en-US" sz="3200" spc="-5" dirty="0" smtClean="0">
                <a:latin typeface="Courier"/>
                <a:cs typeface="Courier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when</a:t>
            </a:r>
            <a:r>
              <a:rPr lang="en-US" sz="3200" spc="-5" dirty="0" smtClean="0">
                <a:latin typeface="Courier"/>
                <a:cs typeface="Courier"/>
              </a:rPr>
              <a:t>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name   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maintainer_email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license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description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long_description 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IO</a:t>
            </a:r>
            <a:r>
              <a:rPr lang="en-US" sz="2400" spc="-5" dirty="0" smtClean="0">
                <a:latin typeface="Courier"/>
                <a:cs typeface="Courier"/>
              </a:rPr>
              <a:t>.read(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.join(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.dirname(</a:t>
            </a:r>
            <a:r>
              <a:rPr lang="en-US" sz="2400" spc="-5" dirty="0" smtClean="0">
                <a:solidFill>
                  <a:srgbClr val="057900"/>
                </a:solidFill>
                <a:latin typeface="Courier"/>
                <a:cs typeface="Courier"/>
              </a:rPr>
              <a:t>__FILE__</a:t>
            </a:r>
            <a:r>
              <a:rPr lang="en-US" sz="2400" spc="-5" dirty="0" smtClean="0">
                <a:latin typeface="Courier"/>
                <a:cs typeface="Courier"/>
              </a:rPr>
              <a:t>),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'README.md'</a:t>
            </a:r>
            <a:r>
              <a:rPr lang="en-US" sz="2400" spc="-5" dirty="0" smtClean="0">
                <a:latin typeface="Courier"/>
                <a:cs typeface="Courier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version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depends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4876800"/>
            <a:ext cx="14554200" cy="5334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36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538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platform-specific Ruby code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latin typeface="Courier"/>
                <a:cs typeface="Courier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spc="-5" dirty="0">
                <a:latin typeface="Courier"/>
                <a:cs typeface="Courier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  provide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32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Courier"/>
                <a:cs typeface="Courier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32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apach</a:t>
            </a:r>
            <a:r>
              <a:rPr lang="en-US" sz="3200" dirty="0">
                <a:latin typeface="Courier"/>
                <a:cs typeface="Courier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 smtClean="0">
                <a:latin typeface="Courier"/>
                <a:cs typeface="Courier"/>
              </a:rPr>
              <a:t>new</a:t>
            </a:r>
            <a:endParaRPr lang="en-US" sz="3200" spc="-5" dirty="0" smtClean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module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shell_out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3200" dirty="0">
                <a:latin typeface="Courier"/>
                <a:cs typeface="Courier"/>
              </a:rPr>
              <a:t>) </a:t>
            </a:r>
            <a:endParaRPr lang="en-US" sz="3200" dirty="0" smtClean="0">
              <a:latin typeface="Courier"/>
              <a:cs typeface="Courier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Courier"/>
                <a:cs typeface="Courier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lang="en-US" sz="3200" dirty="0" smtClean="0">
                <a:latin typeface="Courier"/>
                <a:cs typeface="Courier"/>
              </a:rPr>
              <a:t>= modules.stdout</a:t>
            </a:r>
            <a:endParaRPr lang="en-US" sz="3200" dirty="0">
              <a:latin typeface="Courier"/>
              <a:cs typeface="Courier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Courier"/>
                <a:cs typeface="Courier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 {</a:t>
            </a:r>
            <a:endParaRPr sz="2800" dirty="0">
              <a:latin typeface="Courier"/>
              <a:cs typeface="Courier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"1.9.3",</a:t>
            </a:r>
            <a:endParaRPr sz="2800" dirty="0">
              <a:latin typeface="Courier"/>
              <a:cs typeface="Courier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"2013-11-22",</a:t>
            </a:r>
            <a:endParaRPr sz="2800" dirty="0"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Courier"/>
                <a:cs typeface="Courier"/>
              </a:rPr>
              <a:t>web.rb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cron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cat /etc/chef/ohai_plugins/modules.rb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plugin(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latin typeface="Courier"/>
                <a:cs typeface="Courier"/>
              </a:rPr>
              <a:t>provide</a:t>
            </a:r>
            <a:r>
              <a:rPr lang="en-US" sz="2800" dirty="0" smtClean="0">
                <a:latin typeface="Courier"/>
                <a:cs typeface="Courier"/>
              </a:rPr>
              <a:t>s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28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28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collect_data(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>
                <a:latin typeface="Courier"/>
                <a:cs typeface="Courier"/>
              </a:rPr>
              <a:t>apach</a:t>
            </a:r>
            <a:r>
              <a:rPr lang="en-US" sz="2800" dirty="0">
                <a:latin typeface="Courier"/>
                <a:cs typeface="Courier"/>
              </a:rPr>
              <a:t>e </a:t>
            </a: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new</a:t>
            </a:r>
            <a:endParaRPr lang="en-US" sz="2800" spc="-5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 smtClean="0">
                <a:latin typeface="Courier"/>
                <a:cs typeface="Courier"/>
              </a:rPr>
              <a:t>apache[</a:t>
            </a:r>
            <a:r>
              <a:rPr lang="en-US" sz="2800" spc="-5" dirty="0" smtClean="0">
                <a:solidFill>
                  <a:srgbClr val="000074"/>
                </a:solidFill>
                <a:latin typeface="Courier"/>
                <a:cs typeface="Courier"/>
              </a:rPr>
              <a:t>:module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latin typeface="Courier"/>
                <a:cs typeface="Courier"/>
              </a:rPr>
              <a:t>]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[],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modules = shell_out(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"apachectl -t -D DUMP_MODULES"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ON THE NEXT SLIDE ...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modules.stdout.each_line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fullkey, value = </a:t>
            </a:r>
            <a:r>
              <a:rPr lang="en-US" sz="2800" dirty="0" err="1" smtClean="0">
                <a:latin typeface="Courier"/>
                <a:cs typeface="Courier"/>
              </a:rPr>
              <a:t>line.split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"("</a:t>
            </a:r>
            <a:r>
              <a:rPr lang="en-US" sz="2800" dirty="0" smtClean="0">
                <a:latin typeface="Courier"/>
                <a:cs typeface="Courier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apache_module = fullkey.gsub(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"_module"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dso_type = value.to_s.chomp(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"\)"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if</a:t>
            </a:r>
            <a:r>
              <a:rPr lang="en-US" sz="2800" dirty="0" smtClean="0">
                <a:latin typeface="Courier"/>
                <a:cs typeface="Courier"/>
              </a:rPr>
              <a:t> 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/shared/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elsif </a:t>
            </a:r>
            <a:r>
              <a:rPr lang="en-US" sz="2800" dirty="0" smtClean="0">
                <a:latin typeface="Courier"/>
                <a:cs typeface="Courier"/>
              </a:rPr>
              <a:t>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/static/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2800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Courier"/>
                <a:cs typeface="Courier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apache.modules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/var/adm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name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description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run_list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config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]", 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delete_v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default_attributes</a:t>
            </a:r>
            <a:r>
              <a:rPr lang="en-US" sz="2800" dirty="0" smtClean="0">
                <a:latin typeface="Courier"/>
                <a:cs typeface="Courier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 "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 </a:t>
            </a:r>
            <a:r>
              <a:rPr lang="en-US" sz="2800" dirty="0" smtClean="0">
                <a:latin typeface="Courier"/>
                <a:cs typeface="Courier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"disabled_plugins"</a:t>
            </a:r>
            <a:r>
              <a:rPr lang="en-US" sz="2800" dirty="0" smtClean="0">
                <a:latin typeface="Courier"/>
                <a:cs typeface="Courier"/>
              </a:rPr>
              <a:t> =&gt; [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":Passwd"</a:t>
            </a:r>
            <a:r>
              <a:rPr lang="en-US" sz="2800" dirty="0" smtClean="0">
                <a:latin typeface="Courier"/>
                <a:cs typeface="Courier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8100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Updated Role base!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 &amp;&amp; sudo chef-client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 Client finished, 1/4 resources updated in 9.690084663 seconds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chef@node1:~$ sudo cat /etc/chef/client.rb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Courier"/>
                <a:cs typeface="Courier"/>
              </a:rPr>
              <a:t>Ohai.plugin(:name</a:t>
            </a:r>
            <a:r>
              <a:rPr sz="4800" dirty="0">
                <a:latin typeface="Courier"/>
                <a:cs typeface="Courier"/>
              </a:rPr>
              <a:t>)</a:t>
            </a:r>
            <a:r>
              <a:rPr sz="4800" spc="5" dirty="0">
                <a:latin typeface="Courier"/>
                <a:cs typeface="Courier"/>
              </a:rPr>
              <a:t> </a:t>
            </a:r>
            <a:r>
              <a:rPr sz="4800" dirty="0">
                <a:latin typeface="Courier"/>
                <a:cs typeface="Courier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>
                <a:latin typeface="Courier"/>
                <a:cs typeface="Courier"/>
              </a:rPr>
              <a:t>template "#{node["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conf_dir</a:t>
            </a:r>
            <a:r>
              <a:rPr lang="en-US" sz="2400" dirty="0">
                <a:latin typeface="Courier"/>
                <a:cs typeface="Courier"/>
              </a:rPr>
              <a:t>"]}/</a:t>
            </a:r>
            <a:r>
              <a:rPr lang="en-US" sz="2400" dirty="0" err="1">
                <a:latin typeface="Courier"/>
                <a:cs typeface="Courier"/>
              </a:rPr>
              <a:t>client.rb</a:t>
            </a:r>
            <a:r>
              <a:rPr lang="en-US" sz="2400" dirty="0">
                <a:latin typeface="Courier"/>
                <a:cs typeface="Courier"/>
              </a:rPr>
              <a:t>" do</a:t>
            </a:r>
          </a:p>
          <a:p>
            <a:r>
              <a:rPr lang="en-US" sz="2400" dirty="0">
                <a:latin typeface="Courier"/>
                <a:cs typeface="Courier"/>
              </a:rPr>
              <a:t>  source '</a:t>
            </a:r>
            <a:r>
              <a:rPr lang="en-US" sz="2400" dirty="0" err="1">
                <a:latin typeface="Courier"/>
                <a:cs typeface="Courier"/>
              </a:rPr>
              <a:t>client.rb.erb</a:t>
            </a:r>
            <a:r>
              <a:rPr lang="en-US" sz="2400" dirty="0">
                <a:latin typeface="Courier"/>
                <a:cs typeface="Courier"/>
              </a:rPr>
              <a:t>' owner </a:t>
            </a:r>
            <a:r>
              <a:rPr lang="en-US" sz="2400" dirty="0" err="1">
                <a:latin typeface="Courier"/>
                <a:cs typeface="Courier"/>
              </a:rPr>
              <a:t>d_owner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group </a:t>
            </a:r>
            <a:r>
              <a:rPr lang="en-US" sz="2400" dirty="0" err="1" smtClean="0">
                <a:latin typeface="Courier"/>
                <a:cs typeface="Courier"/>
              </a:rPr>
              <a:t>d_group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mode </a:t>
            </a:r>
            <a:r>
              <a:rPr lang="en-US" sz="2400" dirty="0">
                <a:latin typeface="Courier"/>
                <a:cs typeface="Courier"/>
              </a:rPr>
              <a:t>00644</a:t>
            </a:r>
          </a:p>
          <a:p>
            <a:r>
              <a:rPr lang="en-US" sz="2400" dirty="0">
                <a:latin typeface="Courier"/>
                <a:cs typeface="Courier"/>
              </a:rPr>
              <a:t>  variables(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chef_config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 =&gt; 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ohai_disabled_plugins</a:t>
            </a:r>
            <a:r>
              <a:rPr lang="en-US" sz="2400" dirty="0">
                <a:latin typeface="Courier"/>
                <a:cs typeface="Courier"/>
              </a:rPr>
              <a:t>  =&gt; node['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 ['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']</a:t>
            </a:r>
          </a:p>
          <a:p>
            <a:r>
              <a:rPr lang="en-US" sz="2400" dirty="0">
                <a:latin typeface="Courier"/>
                <a:cs typeface="Courier"/>
              </a:rPr>
              <a:t>  )</a:t>
            </a:r>
          </a:p>
          <a:p>
            <a:r>
              <a:rPr lang="en-US" sz="2400" dirty="0">
                <a:latin typeface="Courier"/>
                <a:cs typeface="Courier"/>
              </a:rPr>
              <a:t>  notifies :create, '</a:t>
            </a:r>
            <a:r>
              <a:rPr lang="en-US" sz="2400" dirty="0" err="1">
                <a:latin typeface="Courier"/>
                <a:cs typeface="Courier"/>
              </a:rPr>
              <a:t>ruby_block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reload_client_config</a:t>
            </a:r>
            <a:r>
              <a:rPr lang="en-US" sz="2400" dirty="0">
                <a:latin typeface="Courier"/>
                <a:cs typeface="Courier"/>
              </a:rPr>
              <a:t>]', :immediately</a:t>
            </a:r>
          </a:p>
          <a:p>
            <a:r>
              <a:rPr lang="en-US" sz="2400" dirty="0">
                <a:latin typeface="Courier"/>
                <a:cs typeface="Courier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4933451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3837</Words>
  <Application>Microsoft Macintosh PowerPoint</Application>
  <PresentationFormat>Custom</PresentationFormat>
  <Paragraphs>598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Template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93</cp:revision>
  <dcterms:created xsi:type="dcterms:W3CDTF">2015-06-04T12:17:04Z</dcterms:created>
  <dcterms:modified xsi:type="dcterms:W3CDTF">2015-10-21T21:42:46Z</dcterms:modified>
</cp:coreProperties>
</file>