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97" r:id="rId10"/>
    <p:sldId id="580" r:id="rId11"/>
    <p:sldId id="598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9" autoAdjust="0"/>
  </p:normalViewPr>
  <p:slideViewPr>
    <p:cSldViewPr>
      <p:cViewPr varScale="1">
        <p:scale>
          <a:sx n="44" d="100"/>
          <a:sy n="44" d="100"/>
        </p:scale>
        <p:origin x="94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cookbooks/motd/spec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dirty="0" err="1">
                <a:solidFill>
                  <a:srgbClr val="008F00"/>
                </a:solidFill>
                <a:latin typeface="Courier"/>
                <a:cs typeface="Courier"/>
              </a:rPr>
              <a:t>require_relative</a:t>
            </a:r>
            <a:r>
              <a:rPr lang="en-US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'../</a:t>
            </a:r>
            <a:r>
              <a:rPr lang="en-US" dirty="0" err="1">
                <a:solidFill>
                  <a:srgbClr val="C8352B"/>
                </a:solidFill>
                <a:latin typeface="Courier"/>
                <a:cs typeface="Courier"/>
              </a:rPr>
              <a:t>spec_helper.rb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pc="-5" dirty="0">
                <a:latin typeface="Courier"/>
                <a:cs typeface="Courier"/>
              </a:rPr>
              <a:t>describ</a:t>
            </a:r>
            <a:r>
              <a:rPr lang="en-US" dirty="0">
                <a:latin typeface="Courier"/>
                <a:cs typeface="Courier"/>
              </a:rPr>
              <a:t>e 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dirty="0" smtClean="0">
              <a:latin typeface="Courier"/>
              <a:cs typeface="Courier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lang="en-US" dirty="0" smtClean="0">
                <a:latin typeface="Courier"/>
                <a:cs typeface="Courier"/>
              </a:rPr>
              <a:t>let(</a:t>
            </a:r>
            <a:r>
              <a:rPr lang="en-US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dirty="0" smtClean="0">
                <a:latin typeface="Courier"/>
                <a:cs typeface="Courier"/>
              </a:rPr>
              <a:t>) { </a:t>
            </a:r>
            <a:r>
              <a:rPr lang="en-US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dirty="0" err="1" smtClean="0">
                <a:solidFill>
                  <a:srgbClr val="9C1200"/>
                </a:solidFill>
                <a:latin typeface="Courier"/>
                <a:cs typeface="Courier"/>
              </a:rPr>
              <a:t>Runner</a:t>
            </a:r>
            <a:r>
              <a:rPr lang="en-US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new</a:t>
            </a:r>
            <a:r>
              <a:rPr lang="en-US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pc="-5" dirty="0" err="1" smtClean="0">
                <a:latin typeface="Courier"/>
                <a:cs typeface="Courier"/>
              </a:rPr>
              <a:t>converge</a:t>
            </a:r>
            <a:r>
              <a:rPr lang="en-US" spc="-5" dirty="0" smtClean="0">
                <a:latin typeface="Courier"/>
                <a:cs typeface="Courier"/>
              </a:rPr>
              <a:t>(</a:t>
            </a:r>
            <a:r>
              <a:rPr lang="en-US" spc="-5" dirty="0" err="1" smtClean="0">
                <a:latin typeface="Courier"/>
                <a:cs typeface="Courier"/>
              </a:rPr>
              <a:t>described_recipe</a:t>
            </a:r>
            <a:r>
              <a:rPr lang="en-US" dirty="0" smtClean="0">
                <a:latin typeface="Courier"/>
                <a:cs typeface="Courier"/>
              </a:rPr>
              <a:t>) 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it </a:t>
            </a:r>
            <a:r>
              <a:rPr lang="en-US" dirty="0">
                <a:solidFill>
                  <a:srgbClr val="C9352B"/>
                </a:solidFill>
                <a:latin typeface="Courier"/>
                <a:cs typeface="Courier"/>
              </a:rPr>
              <a:t>'does something' </a:t>
            </a:r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skip </a:t>
            </a:r>
            <a:r>
              <a:rPr lang="en-US" dirty="0">
                <a:solidFill>
                  <a:srgbClr val="C9352B"/>
                </a:solidFill>
                <a:latin typeface="Courier"/>
                <a:cs typeface="Courier"/>
              </a:rPr>
              <a:t>'need to write this test'</a:t>
            </a:r>
          </a:p>
          <a:p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dirty="0">
              <a:latin typeface="Courier"/>
              <a:cs typeface="Courier"/>
            </a:endParaRPr>
          </a:p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dirty="0" smtClean="0">
                <a:latin typeface="Courier"/>
                <a:cs typeface="Courier"/>
              </a:rPr>
              <a:t>cookbooks/motd/spec/unit/default_spec.rb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530140"/>
            <a:ext cx="14500860" cy="34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shou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ch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>
                <a:latin typeface="Courier New"/>
                <a:cs typeface="Courier New"/>
              </a:rPr>
              <a:t>default_</a:t>
            </a:r>
            <a:r>
              <a:rPr sz="4000" spc="5" dirty="0">
                <a:latin typeface="Arial"/>
                <a:cs typeface="Arial"/>
              </a:rPr>
              <a:t>),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en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>
                <a:latin typeface="Courier New"/>
                <a:cs typeface="Courier New"/>
              </a:rPr>
              <a:t>_spec.rb</a:t>
            </a:r>
            <a:endParaRPr sz="4000" dirty="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describe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5" dirty="0">
                <a:latin typeface="Arial"/>
                <a:cs typeface="Arial"/>
              </a:rPr>
              <a:t>wa</a:t>
            </a:r>
            <a:r>
              <a:rPr sz="4000" spc="10" dirty="0">
                <a:latin typeface="Arial"/>
                <a:cs typeface="Arial"/>
              </a:rPr>
              <a:t>ys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cookbook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endParaRPr sz="4000" dirty="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skip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- </a:t>
            </a:r>
            <a:r>
              <a:rPr sz="4000" spc="10" dirty="0">
                <a:latin typeface="Arial"/>
                <a:cs typeface="Arial"/>
              </a:rPr>
              <a:t>specia</a:t>
            </a:r>
            <a:r>
              <a:rPr sz="4000" spc="5" dirty="0">
                <a:latin typeface="Arial"/>
                <a:cs typeface="Arial"/>
              </a:rPr>
              <a:t>l </a:t>
            </a:r>
            <a:r>
              <a:rPr sz="4000" spc="10" dirty="0">
                <a:latin typeface="Arial"/>
                <a:cs typeface="Arial"/>
              </a:rPr>
              <a:t>syn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ax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ll </a:t>
            </a:r>
            <a:r>
              <a:rPr sz="4000" spc="15" dirty="0">
                <a:latin typeface="Arial"/>
                <a:cs typeface="Arial"/>
              </a:rPr>
              <a:t>RSp</a:t>
            </a:r>
            <a:r>
              <a:rPr sz="4000" spc="10" dirty="0">
                <a:latin typeface="Arial"/>
                <a:cs typeface="Arial"/>
              </a:rPr>
              <a:t>ec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kn</a:t>
            </a:r>
            <a:r>
              <a:rPr sz="4000" spc="15" dirty="0">
                <a:latin typeface="Arial"/>
                <a:cs typeface="Arial"/>
              </a:rPr>
              <a:t>ow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need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do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some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wo</a:t>
            </a:r>
            <a:r>
              <a:rPr sz="4000" spc="10" dirty="0">
                <a:latin typeface="Arial"/>
                <a:cs typeface="Arial"/>
              </a:rPr>
              <a:t>rk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ye</a:t>
            </a:r>
            <a:r>
              <a:rPr sz="4000" spc="5" dirty="0">
                <a:latin typeface="Arial"/>
                <a:cs typeface="Arial"/>
              </a:rPr>
              <a:t>t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875023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does something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need to write this test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./cookbooks/</a:t>
            </a:r>
            <a:r>
              <a:rPr lang="en-US" sz="28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/spec/unit/default_spec.rb:7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 </a:t>
            </a: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expect(chef_run</a:t>
            </a:r>
            <a:r>
              <a:rPr sz="2400" spc="-5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'/etc/motd'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'0644'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templat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600" spc="-5" dirty="0">
                <a:latin typeface="Courier New"/>
                <a:cs typeface="Courier New"/>
              </a:rPr>
              <a:t>sourc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 </a:t>
            </a:r>
            <a:r>
              <a:rPr sz="3600" spc="-5" dirty="0" smtClean="0">
                <a:latin typeface="Courier New"/>
                <a:cs typeface="Courier New"/>
              </a:rPr>
              <a:t>mod</a:t>
            </a:r>
            <a:r>
              <a:rPr sz="3600" dirty="0" smtClean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"0644"</a:t>
            </a:r>
            <a:endParaRPr sz="3600" dirty="0">
              <a:latin typeface="Courier New"/>
              <a:cs typeface="Courier New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owne</a:t>
            </a:r>
            <a:r>
              <a:rPr sz="3600" dirty="0">
                <a:latin typeface="Courier New"/>
                <a:cs typeface="Courier New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 </a:t>
            </a:r>
            <a:r>
              <a:rPr sz="3600" spc="-5" dirty="0">
                <a:latin typeface="Courier New"/>
                <a:cs typeface="Courier New"/>
              </a:rPr>
              <a:t>grou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3600" dirty="0">
              <a:latin typeface="Courier New"/>
              <a:cs typeface="Courier New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owner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an</a:t>
            </a:r>
            <a:r>
              <a:rPr lang="en-US" sz="4000" dirty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074900" cy="1060103"/>
          </a:xfrm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lang="en-US" sz="4800" spc="10" dirty="0"/>
              <a:t>A</a:t>
            </a:r>
            <a:r>
              <a:rPr sz="4800" dirty="0" smtClean="0"/>
              <a:t>l</a:t>
            </a:r>
            <a:r>
              <a:rPr sz="4800" spc="5" dirty="0" smtClean="0"/>
              <a:t>l </a:t>
            </a:r>
            <a:r>
              <a:rPr lang="en-US" sz="4800" spc="10" dirty="0"/>
              <a:t>R</a:t>
            </a:r>
            <a:r>
              <a:rPr sz="4800" spc="10" dirty="0" smtClean="0"/>
              <a:t>ece</a:t>
            </a:r>
            <a:r>
              <a:rPr sz="4800" spc="5" dirty="0" smtClean="0"/>
              <a:t>nt</a:t>
            </a:r>
            <a:r>
              <a:rPr sz="4800" dirty="0" smtClean="0"/>
              <a:t>l</a:t>
            </a:r>
            <a:r>
              <a:rPr sz="4800" spc="10" dirty="0" smtClean="0"/>
              <a:t>y</a:t>
            </a:r>
            <a:r>
              <a:rPr lang="en-US" sz="4800" spc="5" dirty="0" smtClean="0"/>
              <a:t>-c</a:t>
            </a:r>
            <a:r>
              <a:rPr sz="4800" spc="5" dirty="0" smtClean="0"/>
              <a:t>h</a:t>
            </a:r>
            <a:r>
              <a:rPr sz="4800" spc="10" dirty="0" smtClean="0"/>
              <a:t>a</a:t>
            </a:r>
            <a:r>
              <a:rPr sz="4800" spc="5" dirty="0" smtClean="0"/>
              <a:t>ng</a:t>
            </a:r>
            <a:r>
              <a:rPr sz="4800" spc="10" dirty="0" smtClean="0"/>
              <a:t>ed</a:t>
            </a:r>
            <a:r>
              <a:rPr sz="4800" spc="5" dirty="0" smtClean="0"/>
              <a:t> </a:t>
            </a:r>
            <a:r>
              <a:rPr lang="en-US" sz="4800" spc="10" dirty="0"/>
              <a:t>C</a:t>
            </a:r>
            <a:r>
              <a:rPr sz="4800" spc="5" dirty="0" smtClean="0"/>
              <a:t>oo</a:t>
            </a:r>
            <a:r>
              <a:rPr sz="4800" spc="10" dirty="0" smtClean="0"/>
              <a:t>k</a:t>
            </a:r>
            <a:r>
              <a:rPr sz="4800" spc="5" dirty="0" smtClean="0"/>
              <a:t>boo</a:t>
            </a:r>
            <a:r>
              <a:rPr sz="4800" spc="10" dirty="0" smtClean="0"/>
              <a:t>ks</a:t>
            </a:r>
            <a:endParaRPr sz="480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13576353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apache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0.4.0]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2 cookbooks.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3039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Debian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RedHa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varian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at_exit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8" y="1743169"/>
            <a:ext cx="12634259" cy="49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3718540" cy="409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'mailx::default'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contex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Debian'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new({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'ubuntu'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:version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'14.04'</a:t>
            </a:r>
            <a:r>
              <a:rPr sz="2400" dirty="0"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841311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00100" y="7387493"/>
            <a:ext cx="122878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pla</a:t>
            </a:r>
            <a:r>
              <a:rPr sz="4200" spc="-10" dirty="0">
                <a:latin typeface="Arial"/>
                <a:cs typeface="Arial"/>
              </a:rPr>
              <a:t>tf</a:t>
            </a:r>
            <a:r>
              <a:rPr sz="4200" dirty="0">
                <a:latin typeface="Arial"/>
                <a:cs typeface="Arial"/>
              </a:rPr>
              <a:t>orms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let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{ </a:t>
            </a: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Runner</a:t>
            </a:r>
            <a:r>
              <a:rPr lang="en-US" sz="24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latin typeface="Courier"/>
                <a:cs typeface="Courier"/>
              </a:rPr>
              <a:t>new</a:t>
            </a:r>
            <a:r>
              <a:rPr lang="en-US" sz="2400" dirty="0">
                <a:latin typeface="Courier"/>
                <a:cs typeface="Courier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'centos'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:version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en-US" sz="2400" dirty="0">
                <a:latin typeface="Courier"/>
                <a:cs typeface="Courier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converge(</a:t>
            </a:r>
            <a:r>
              <a:rPr lang="en-US" sz="2400" spc="-5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spc="5" dirty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Courier"/>
              <a:cs typeface="Courier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426610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'platform_family'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debian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rhel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nod</a:t>
            </a:r>
            <a:r>
              <a:rPr sz="4000" spc="-5" dirty="0">
                <a:latin typeface="Courier New"/>
                <a:cs typeface="Courier New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 err="1" smtClean="0">
                <a:solidFill>
                  <a:srgbClr val="C8352B"/>
                </a:solidFill>
                <a:latin typeface="Courier New"/>
                <a:cs typeface="Courier New"/>
              </a:rPr>
              <a:t>mail</a:t>
            </a:r>
            <a:r>
              <a:rPr lang="en-US" sz="4000" dirty="0" err="1" smtClean="0">
                <a:solidFill>
                  <a:srgbClr val="C8352B"/>
                </a:solidFill>
                <a:latin typeface="Courier New"/>
                <a:cs typeface="Courier New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6052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 dirty="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</a:t>
            </a:r>
            <a:r>
              <a:rPr lang="en-US" sz="4450" spc="5" dirty="0" smtClean="0">
                <a:latin typeface="Arial"/>
                <a:cs typeface="Arial"/>
              </a:rPr>
              <a:t>do not </a:t>
            </a:r>
            <a:r>
              <a:rPr sz="4450" spc="5" dirty="0" smtClean="0">
                <a:latin typeface="Arial"/>
                <a:cs typeface="Arial"/>
              </a:rPr>
              <a:t>break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v 4.0.1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chefspec-4.0.1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2624" y="4676232"/>
            <a:ext cx="14585950" cy="406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lang="en-US" sz="3700" spc="-5" dirty="0">
                <a:latin typeface="Courier New"/>
                <a:cs typeface="Courier New"/>
              </a:rPr>
              <a:t>'</a:t>
            </a:r>
            <a:r>
              <a:rPr sz="3700" spc="-5" dirty="0" smtClean="0">
                <a:latin typeface="Courier New"/>
                <a:cs typeface="Courier New"/>
              </a:rPr>
              <a:t>chefspec</a:t>
            </a:r>
            <a:r>
              <a:rPr lang="en-US" sz="3700" spc="-5" dirty="0">
                <a:latin typeface="Courier New"/>
                <a:cs typeface="Courier New"/>
              </a:rPr>
              <a:t>'</a:t>
            </a:r>
            <a:r>
              <a:rPr sz="3700" spc="-1195" dirty="0" smtClean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</a:t>
            </a:r>
            <a:r>
              <a:rPr lang="en-US" sz="3700" spc="-5" dirty="0" smtClean="0">
                <a:latin typeface="Arial"/>
                <a:cs typeface="Arial"/>
              </a:rPr>
              <a:t>'</a:t>
            </a:r>
            <a:r>
              <a:rPr sz="3700" spc="-10" dirty="0" smtClean="0">
                <a:latin typeface="Arial"/>
                <a:cs typeface="Arial"/>
              </a:rPr>
              <a:t>t</a:t>
            </a:r>
            <a:r>
              <a:rPr sz="3700" spc="-5" dirty="0" smtClean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 smtClean="0">
                <a:latin typeface="Arial"/>
                <a:cs typeface="Arial"/>
              </a:rPr>
              <a:t>de</a:t>
            </a:r>
            <a:r>
              <a:rPr sz="3700" spc="-10" dirty="0" smtClean="0">
                <a:latin typeface="Arial"/>
                <a:cs typeface="Arial"/>
              </a:rPr>
              <a:t>f</a:t>
            </a:r>
            <a:r>
              <a:rPr sz="3700" spc="-5" dirty="0" smtClean="0">
                <a:latin typeface="Arial"/>
                <a:cs typeface="Arial"/>
              </a:rPr>
              <a:t>aul</a:t>
            </a:r>
            <a:r>
              <a:rPr sz="3700" spc="-10" dirty="0" smtClean="0">
                <a:latin typeface="Arial"/>
                <a:cs typeface="Arial"/>
              </a:rPr>
              <a:t>t</a:t>
            </a:r>
            <a:r>
              <a:rPr lang="en-US" sz="3700" spc="-5" dirty="0">
                <a:latin typeface="Arial"/>
                <a:cs typeface="Arial"/>
              </a:rPr>
              <a:t>'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2964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endParaRPr lang="en-US" sz="2000" kern="0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203200" lvl="0"/>
            <a:r>
              <a:rPr lang="en-US" sz="20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0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0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"/>
                <a:cs typeface="Courier"/>
              </a:rPr>
              <a:t>the_cookbook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::default'	</a:t>
            </a:r>
            <a:r>
              <a:rPr lang="en-US" sz="20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000" dirty="0">
                <a:latin typeface="Courier"/>
                <a:cs typeface="Courier"/>
              </a:rPr>
              <a:t>let(</a:t>
            </a:r>
            <a:r>
              <a:rPr lang="en-US" sz="2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0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000" dirty="0" smtClean="0">
                <a:latin typeface="Courier"/>
                <a:cs typeface="Courier"/>
              </a:rPr>
              <a:t>) { </a:t>
            </a:r>
            <a:r>
              <a:rPr lang="en-US" sz="20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0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000" dirty="0" err="1">
                <a:solidFill>
                  <a:srgbClr val="9C1200"/>
                </a:solidFill>
                <a:latin typeface="Courier"/>
                <a:cs typeface="Courier"/>
              </a:rPr>
              <a:t>Runner</a:t>
            </a:r>
            <a:r>
              <a:rPr lang="en-US" sz="20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new</a:t>
            </a:r>
            <a:r>
              <a:rPr lang="en-US" sz="20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000" spc="-5" dirty="0" err="1">
                <a:latin typeface="Courier"/>
                <a:cs typeface="Courier"/>
              </a:rPr>
              <a:t>converge</a:t>
            </a:r>
            <a:r>
              <a:rPr lang="en-US" sz="2000" spc="-5" dirty="0">
                <a:latin typeface="Courier"/>
                <a:cs typeface="Courier"/>
              </a:rPr>
              <a:t>(</a:t>
            </a:r>
            <a:r>
              <a:rPr lang="en-US" sz="2000" spc="-5" dirty="0" err="1">
                <a:latin typeface="Courier"/>
                <a:cs typeface="Courier"/>
              </a:rPr>
              <a:t>described_recipe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0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0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0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s something' </a:t>
            </a:r>
            <a:r>
              <a:rPr lang="en-US" sz="20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0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000" i="1" dirty="0" err="1">
                <a:solidFill>
                  <a:srgbClr val="000000"/>
                </a:solidFill>
                <a:latin typeface="Courier"/>
                <a:cs typeface="Courier"/>
              </a:rPr>
              <a:t>some_condition</a:t>
            </a:r>
            <a:endParaRPr lang="en-US" sz="2000" i="1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000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000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 err="1" smtClean="0">
                <a:solidFill>
                  <a:srgbClr val="008F00"/>
                </a:solidFill>
                <a:latin typeface="Courier New"/>
                <a:cs typeface="Courier New"/>
              </a:rPr>
              <a:t>at_exit</a:t>
            </a:r>
            <a:r>
              <a:rPr sz="3600" dirty="0" smtClean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671550" cy="404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1224</Words>
  <Application>Microsoft Office PowerPoint</Application>
  <PresentationFormat>Custom</PresentationFormat>
  <Paragraphs>274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Courier-Bold</vt:lpstr>
      <vt:lpstr>Gill Sans MT</vt:lpstr>
      <vt:lpstr>Times New Roman</vt:lpstr>
      <vt:lpstr>Office Theme</vt:lpstr>
      <vt:lpstr>An Introduction to ChefSpec</vt:lpstr>
      <vt:lpstr>Lesson Objectives</vt:lpstr>
      <vt:lpstr>Why Write Unit Tests?</vt:lpstr>
      <vt:lpstr>Problem Statement</vt:lpstr>
      <vt:lpstr>Install ChefSpec</vt:lpstr>
      <vt:lpstr>Introduction to ChefSpec Syntax</vt:lpstr>
      <vt:lpstr>General Test Approach</vt:lpstr>
      <vt:lpstr>General Test Format for ChefSpec</vt:lpstr>
      <vt:lpstr>Exercise: Create a Spec Helper</vt:lpstr>
      <vt:lpstr>Exercise: Make a 'spec' Directory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Recently-changed Cookbooks</vt:lpstr>
      <vt:lpstr>Using Fauxhai to Mock Platforms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60</cp:revision>
  <dcterms:created xsi:type="dcterms:W3CDTF">2015-06-04T12:17:04Z</dcterms:created>
  <dcterms:modified xsi:type="dcterms:W3CDTF">2015-07-09T15:20:48Z</dcterms:modified>
</cp:coreProperties>
</file>