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9065F-C4EF-4A64-8A89-E6292D2A811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3812-5055-4335-89FB-AD2BCBFB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3812-5055-4335-89FB-AD2BCBFB4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8047"/>
            <a:ext cx="533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7-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344041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rrec</a:t>
            </a:r>
            <a:r>
              <a:rPr spc="-5" dirty="0"/>
              <a:t>t</a:t>
            </a:r>
            <a:r>
              <a:rPr spc="-10" dirty="0"/>
              <a:t>n</a:t>
            </a:r>
            <a:r>
              <a:rPr dirty="0"/>
              <a:t>ess</a:t>
            </a:r>
          </a:p>
        </p:txBody>
      </p:sp>
      <p:sp>
        <p:nvSpPr>
          <p:cNvPr id="117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119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1" name="object 115"/>
          <p:cNvSpPr txBox="1"/>
          <p:nvPr/>
        </p:nvSpPr>
        <p:spPr>
          <a:xfrm>
            <a:off x="927100" y="4991380"/>
            <a:ext cx="100965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eal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B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ene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ru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ure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Code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90441"/>
            <a:ext cx="533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7-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5330"/>
            <a:ext cx="14669135" cy="3080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ft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r </a:t>
            </a:r>
            <a:r>
              <a:rPr sz="4600" spc="5" dirty="0">
                <a:latin typeface="Arial"/>
                <a:cs typeface="Arial"/>
              </a:rPr>
              <a:t>comp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</a:t>
            </a:r>
            <a:r>
              <a:rPr sz="4600" dirty="0">
                <a:latin typeface="Arial"/>
                <a:cs typeface="Arial"/>
              </a:rPr>
              <a:t>is 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sso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,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</a:t>
            </a:r>
            <a:r>
              <a:rPr sz="4600" dirty="0">
                <a:latin typeface="Arial"/>
                <a:cs typeface="Arial"/>
              </a:rPr>
              <a:t>ill </a:t>
            </a:r>
            <a:r>
              <a:rPr sz="4600" spc="5" dirty="0">
                <a:latin typeface="Arial"/>
                <a:cs typeface="Arial"/>
              </a:rPr>
              <a:t>be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ab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:</a:t>
            </a:r>
          </a:p>
          <a:p>
            <a:pPr marL="797560" marR="1144270" lvl="1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bene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f correc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ne</a:t>
            </a:r>
            <a:r>
              <a:rPr sz="4600" dirty="0">
                <a:latin typeface="Arial"/>
                <a:cs typeface="Arial"/>
              </a:rPr>
              <a:t>ss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cki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</a:p>
          <a:p>
            <a:pPr marL="797560" lvl="1" indent="-365760">
              <a:lnSpc>
                <a:spcPct val="100000"/>
              </a:lnSpc>
              <a:spcBef>
                <a:spcPts val="869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and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wh</a:t>
            </a:r>
            <a:r>
              <a:rPr sz="4600" dirty="0">
                <a:latin typeface="Arial"/>
                <a:cs typeface="Arial"/>
              </a:rPr>
              <a:t>y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sh</a:t>
            </a:r>
            <a:r>
              <a:rPr sz="4600" spc="5" dirty="0">
                <a:latin typeface="Arial"/>
                <a:cs typeface="Arial"/>
              </a:rPr>
              <a:t>ou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st </a:t>
            </a:r>
            <a:r>
              <a:rPr sz="4600">
                <a:latin typeface="Arial"/>
                <a:cs typeface="Arial"/>
              </a:rPr>
              <a:t>yo</a:t>
            </a:r>
            <a:r>
              <a:rPr sz="4600" spc="5">
                <a:latin typeface="Arial"/>
                <a:cs typeface="Arial"/>
              </a:rPr>
              <a:t>u</a:t>
            </a:r>
            <a:r>
              <a:rPr sz="4600">
                <a:latin typeface="Arial"/>
                <a:cs typeface="Arial"/>
              </a:rPr>
              <a:t>r </a:t>
            </a:r>
            <a:r>
              <a:rPr sz="4600" smtClean="0">
                <a:latin typeface="Arial"/>
                <a:cs typeface="Arial"/>
              </a:rPr>
              <a:t>co</a:t>
            </a:r>
            <a:r>
              <a:rPr sz="4600" spc="5" smtClean="0">
                <a:latin typeface="Arial"/>
                <a:cs typeface="Arial"/>
              </a:rPr>
              <a:t>o</a:t>
            </a:r>
            <a:r>
              <a:rPr sz="4600" smtClean="0">
                <a:latin typeface="Arial"/>
                <a:cs typeface="Arial"/>
              </a:rPr>
              <a:t>kb</a:t>
            </a:r>
            <a:r>
              <a:rPr sz="4600" spc="5" smtClean="0">
                <a:latin typeface="Arial"/>
                <a:cs typeface="Arial"/>
              </a:rPr>
              <a:t>oo</a:t>
            </a:r>
            <a:r>
              <a:rPr sz="4600" smtClean="0">
                <a:latin typeface="Arial"/>
                <a:cs typeface="Arial"/>
              </a:rPr>
              <a:t>ks</a:t>
            </a:r>
            <a:endParaRPr sz="4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438900" y="1549400"/>
            <a:ext cx="9817100" cy="745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435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285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439" y="2049306"/>
            <a:ext cx="4947285" cy="613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076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when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care </a:t>
            </a:r>
            <a:r>
              <a:rPr sz="4800" spc="-5" dirty="0">
                <a:latin typeface="Arial"/>
                <a:cs typeface="Arial"/>
              </a:rPr>
              <a:t>about</a:t>
            </a:r>
            <a:endParaRPr sz="4800">
              <a:latin typeface="Arial"/>
              <a:cs typeface="Arial"/>
            </a:endParaRPr>
          </a:p>
          <a:p>
            <a:pPr marL="63754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up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me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dirty="0">
                <a:latin typeface="Arial"/>
                <a:cs typeface="Arial"/>
              </a:rPr>
              <a:t>sca</a:t>
            </a:r>
            <a:r>
              <a:rPr sz="4800" b="1" spc="-10" dirty="0">
                <a:latin typeface="Arial"/>
                <a:cs typeface="Arial"/>
              </a:rPr>
              <a:t>ling</a:t>
            </a:r>
            <a:r>
              <a:rPr sz="4800" b="1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plo</a:t>
            </a:r>
            <a:r>
              <a:rPr sz="4800" b="1" dirty="0">
                <a:latin typeface="Arial"/>
                <a:cs typeface="Arial"/>
              </a:rPr>
              <a:t>yme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t!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</a:t>
            </a:r>
            <a:r>
              <a:rPr sz="4800" spc="-5" dirty="0">
                <a:latin typeface="Arial"/>
                <a:cs typeface="Arial"/>
              </a:rPr>
              <a:t>!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38900" y="1549400"/>
            <a:ext cx="98171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048500" y="4005106"/>
            <a:ext cx="7758430" cy="20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Op</a:t>
            </a:r>
            <a:r>
              <a:rPr sz="4800" b="1" dirty="0">
                <a:latin typeface="Arial"/>
                <a:cs typeface="Arial"/>
              </a:rPr>
              <a:t>era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 much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learn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1524000"/>
            <a:ext cx="67564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spc="-5" dirty="0"/>
              <a:t>O</a:t>
            </a:r>
            <a:r>
              <a:rPr sz="6550" spc="-10" dirty="0"/>
              <a:t>l</a:t>
            </a:r>
            <a:r>
              <a:rPr sz="6550" dirty="0"/>
              <a:t>d</a:t>
            </a:r>
            <a:r>
              <a:rPr sz="6550" spc="-5" dirty="0"/>
              <a:t> </a:t>
            </a:r>
            <a:r>
              <a:rPr sz="6550" dirty="0"/>
              <a:t>S</a:t>
            </a:r>
            <a:r>
              <a:rPr sz="6550" spc="-5" dirty="0"/>
              <a:t>o</a:t>
            </a:r>
            <a:r>
              <a:rPr sz="6550" dirty="0"/>
              <a:t>ft</a:t>
            </a:r>
            <a:r>
              <a:rPr sz="6550" spc="-5" dirty="0"/>
              <a:t>w</a:t>
            </a:r>
            <a:r>
              <a:rPr sz="6550" dirty="0"/>
              <a:t>are</a:t>
            </a:r>
            <a:r>
              <a:rPr sz="6550" spc="-5" dirty="0"/>
              <a:t> </a:t>
            </a:r>
            <a:r>
              <a:rPr sz="6550" dirty="0"/>
              <a:t>Deve</a:t>
            </a:r>
            <a:r>
              <a:rPr sz="6550" spc="-10" dirty="0"/>
              <a:t>l</a:t>
            </a:r>
            <a:r>
              <a:rPr sz="6550" spc="-5" dirty="0"/>
              <a:t>op</a:t>
            </a:r>
            <a:r>
              <a:rPr sz="6550" dirty="0"/>
              <a:t>me</a:t>
            </a:r>
            <a:r>
              <a:rPr sz="6550" spc="-5" dirty="0"/>
              <a:t>n</a:t>
            </a:r>
            <a:r>
              <a:rPr sz="6550" dirty="0"/>
              <a:t>t</a:t>
            </a:r>
            <a:r>
              <a:rPr sz="6550" spc="-5" dirty="0"/>
              <a:t> </a:t>
            </a:r>
            <a:r>
              <a:rPr sz="6550" spc="-120" dirty="0"/>
              <a:t>W</a:t>
            </a:r>
            <a:r>
              <a:rPr sz="6550" spc="-5" dirty="0"/>
              <a:t>o</a:t>
            </a:r>
            <a:r>
              <a:rPr sz="6550" dirty="0"/>
              <a:t>rkf</a:t>
            </a:r>
            <a:r>
              <a:rPr sz="6550" spc="-5" dirty="0"/>
              <a:t>lo</a:t>
            </a:r>
            <a:r>
              <a:rPr sz="6550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7455534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93200" y="2159000"/>
            <a:ext cx="6667500" cy="566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New </a:t>
            </a:r>
            <a:r>
              <a:rPr sz="6400" dirty="0"/>
              <a:t>S</a:t>
            </a:r>
            <a:r>
              <a:rPr sz="6400" spc="-5" dirty="0"/>
              <a:t>o</a:t>
            </a:r>
            <a:r>
              <a:rPr sz="6400" dirty="0"/>
              <a:t>ftw</a:t>
            </a:r>
            <a:r>
              <a:rPr sz="6400" spc="5" dirty="0"/>
              <a:t>a</a:t>
            </a:r>
            <a:r>
              <a:rPr sz="6400" dirty="0"/>
              <a:t>r</a:t>
            </a:r>
            <a:r>
              <a:rPr sz="6400" spc="5" dirty="0"/>
              <a:t>e</a:t>
            </a:r>
            <a:r>
              <a:rPr sz="6400" dirty="0"/>
              <a:t> </a:t>
            </a:r>
            <a:r>
              <a:rPr sz="6400" spc="5" dirty="0"/>
              <a:t>Deve</a:t>
            </a:r>
            <a:r>
              <a:rPr sz="6400" spc="-5" dirty="0"/>
              <a:t>lop</a:t>
            </a:r>
            <a:r>
              <a:rPr sz="6400" spc="5" dirty="0"/>
              <a:t>me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114" dirty="0"/>
              <a:t>W</a:t>
            </a:r>
            <a:r>
              <a:rPr sz="6400" spc="-5" dirty="0"/>
              <a:t>o</a:t>
            </a:r>
            <a:r>
              <a:rPr sz="6400" dirty="0"/>
              <a:t>r</a:t>
            </a:r>
            <a:r>
              <a:rPr sz="6400" spc="5" dirty="0"/>
              <a:t>k</a:t>
            </a:r>
            <a:r>
              <a:rPr sz="6400" dirty="0"/>
              <a:t>f</a:t>
            </a:r>
            <a:r>
              <a:rPr sz="6400" spc="-5" dirty="0"/>
              <a:t>lo</a:t>
            </a:r>
            <a:r>
              <a:rPr sz="6400" spc="5" dirty="0"/>
              <a:t>w</a:t>
            </a:r>
            <a:endParaRPr sz="64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8899"/>
            <a:ext cx="8336915" cy="615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some code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and run some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spc="-5" dirty="0">
                <a:latin typeface="Arial"/>
                <a:cs typeface="Arial"/>
              </a:rPr>
              <a:t>uni</a:t>
            </a:r>
            <a:r>
              <a:rPr sz="4650" b="1" dirty="0">
                <a:latin typeface="Arial"/>
                <a:cs typeface="Arial"/>
              </a:rPr>
              <a:t>t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pre-produc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186753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Run some </a:t>
            </a:r>
            <a:r>
              <a:rPr sz="4650" b="1" spc="-5" dirty="0">
                <a:latin typeface="Arial"/>
                <a:cs typeface="Arial"/>
              </a:rPr>
              <a:t>in</a:t>
            </a:r>
            <a:r>
              <a:rPr sz="4650" b="1" dirty="0">
                <a:latin typeface="Arial"/>
                <a:cs typeface="Arial"/>
              </a:rPr>
              <a:t>te</a:t>
            </a:r>
            <a:r>
              <a:rPr sz="4650" b="1" spc="-5" dirty="0">
                <a:latin typeface="Arial"/>
                <a:cs typeface="Arial"/>
              </a:rPr>
              <a:t>g</a:t>
            </a:r>
            <a:r>
              <a:rPr sz="4650" b="1" dirty="0">
                <a:latin typeface="Arial"/>
                <a:cs typeface="Arial"/>
              </a:rPr>
              <a:t>rat</a:t>
            </a:r>
            <a:r>
              <a:rPr sz="4650" b="1" spc="-5" dirty="0">
                <a:latin typeface="Arial"/>
                <a:cs typeface="Arial"/>
              </a:rPr>
              <a:t>ion</a:t>
            </a:r>
            <a:r>
              <a:rPr sz="4650" b="1" dirty="0">
                <a:latin typeface="Arial"/>
                <a:cs typeface="Arial"/>
              </a:rPr>
              <a:t>/ acce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ta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8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259016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b="1" spc="-5" dirty="0">
                <a:latin typeface="Arial"/>
                <a:cs typeface="Arial"/>
              </a:rPr>
              <a:t>Low</a:t>
            </a:r>
            <a:r>
              <a:rPr sz="4650" b="1" dirty="0">
                <a:latin typeface="Arial"/>
                <a:cs typeface="Arial"/>
              </a:rPr>
              <a:t>ered c</a:t>
            </a:r>
            <a:r>
              <a:rPr sz="4650" b="1" spc="-5" dirty="0">
                <a:latin typeface="Arial"/>
                <a:cs typeface="Arial"/>
              </a:rPr>
              <a:t>h</a:t>
            </a:r>
            <a:r>
              <a:rPr sz="4650" b="1" dirty="0">
                <a:latin typeface="Arial"/>
                <a:cs typeface="Arial"/>
              </a:rPr>
              <a:t>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</a:t>
            </a:r>
            <a:r>
              <a:rPr sz="4650" b="1" spc="-5" dirty="0">
                <a:latin typeface="Arial"/>
                <a:cs typeface="Arial"/>
              </a:rPr>
              <a:t>o</a:t>
            </a:r>
            <a:r>
              <a:rPr sz="4650" b="1" dirty="0">
                <a:latin typeface="Arial"/>
                <a:cs typeface="Arial"/>
              </a:rPr>
              <a:t>f 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r</a:t>
            </a:r>
            <a:r>
              <a:rPr sz="4650" b="1" spc="-5" dirty="0">
                <a:latin typeface="Arial"/>
                <a:cs typeface="Arial"/>
              </a:rPr>
              <a:t>odu</a:t>
            </a:r>
            <a:r>
              <a:rPr sz="4650" b="1" dirty="0">
                <a:latin typeface="Arial"/>
                <a:cs typeface="Arial"/>
              </a:rPr>
              <a:t>ct</a:t>
            </a:r>
            <a:r>
              <a:rPr sz="4650" b="1" spc="-5" dirty="0">
                <a:latin typeface="Arial"/>
                <a:cs typeface="Arial"/>
              </a:rPr>
              <a:t>io</a:t>
            </a:r>
            <a:r>
              <a:rPr sz="4650" b="1" dirty="0">
                <a:latin typeface="Arial"/>
                <a:cs typeface="Arial"/>
              </a:rPr>
              <a:t>n fa</a:t>
            </a:r>
            <a:r>
              <a:rPr sz="4650" b="1" spc="-5" dirty="0">
                <a:latin typeface="Arial"/>
                <a:cs typeface="Arial"/>
              </a:rPr>
              <a:t>ilu</a:t>
            </a:r>
            <a:r>
              <a:rPr sz="4650" b="1" dirty="0">
                <a:latin typeface="Arial"/>
                <a:cs typeface="Arial"/>
              </a:rPr>
              <a:t>re</a:t>
            </a:r>
            <a:endParaRPr sz="46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34500" y="2159000"/>
            <a:ext cx="6578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Ol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16102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Whoop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,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ke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05900" y="3162300"/>
            <a:ext cx="7150100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</a:t>
            </a:r>
            <a:r>
              <a:rPr spc="-5" dirty="0"/>
              <a:t>w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593455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626600" y="3060700"/>
            <a:ext cx="6350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ool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405" dirty="0"/>
              <a:t>T</a:t>
            </a:r>
            <a:r>
              <a:rPr dirty="0"/>
              <a:t>ra</a:t>
            </a:r>
            <a:r>
              <a:rPr spc="-10" dirty="0"/>
              <a:t>d</a:t>
            </a:r>
            <a:r>
              <a:rPr dirty="0"/>
              <a:t>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675360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</a:t>
            </a: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Rubocop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</a:t>
            </a:r>
            <a:r>
              <a:rPr sz="4800" b="1" spc="-10" dirty="0">
                <a:latin typeface="Arial"/>
                <a:cs typeface="Arial"/>
              </a:rPr>
              <a:t>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covered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</a:t>
            </a:r>
            <a:r>
              <a:rPr sz="4800" spc="-5" dirty="0">
                <a:latin typeface="Arial"/>
                <a:cs typeface="Arial"/>
              </a:rPr>
              <a:t>ss):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ServerSpe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B</a:t>
            </a:r>
            <a:r>
              <a:rPr sz="4800" spc="-36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254</Words>
  <Application>Microsoft Office PowerPoint</Application>
  <PresentationFormat>Custom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Office Theme</vt:lpstr>
      <vt:lpstr>Cookbook Style &amp; Correctness</vt:lpstr>
      <vt:lpstr>Lesson Objectives</vt:lpstr>
      <vt:lpstr>Devops is a Two-Way Street</vt:lpstr>
      <vt:lpstr>Devops is a Two-Way Street</vt:lpstr>
      <vt:lpstr>Old Software Development Workflow</vt:lpstr>
      <vt:lpstr>New Software Development Workflow</vt:lpstr>
      <vt:lpstr>Old Chef Cookbook Workflow</vt:lpstr>
      <vt:lpstr>New Chef Cookbook Workflow</vt:lpstr>
      <vt:lpstr>Tools of the Trade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30</cp:revision>
  <dcterms:created xsi:type="dcterms:W3CDTF">2015-06-04T12:17:04Z</dcterms:created>
  <dcterms:modified xsi:type="dcterms:W3CDTF">2015-07-24T17:25:16Z</dcterms:modified>
</cp:coreProperties>
</file>