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59" r:id="rId2"/>
    <p:sldId id="573" r:id="rId3"/>
    <p:sldId id="592" r:id="rId4"/>
    <p:sldId id="574" r:id="rId5"/>
    <p:sldId id="596" r:id="rId6"/>
    <p:sldId id="575" r:id="rId7"/>
    <p:sldId id="576" r:id="rId8"/>
    <p:sldId id="577" r:id="rId9"/>
    <p:sldId id="578" r:id="rId10"/>
    <p:sldId id="579" r:id="rId11"/>
    <p:sldId id="580" r:id="rId12"/>
    <p:sldId id="581" r:id="rId13"/>
    <p:sldId id="595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0" r:id="rId22"/>
    <p:sldId id="594" r:id="rId2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200" autoAdjust="0"/>
  </p:normalViewPr>
  <p:slideViewPr>
    <p:cSldViewPr>
      <p:cViewPr varScale="1">
        <p:scale>
          <a:sx n="40" d="100"/>
          <a:sy n="40" d="100"/>
        </p:scale>
        <p:origin x="88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008D8-2F79-E542-BF75-A622FCA35A75}" type="datetimeFigureOut">
              <a:rPr lang="en-US" smtClean="0"/>
              <a:t>7/24/2015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9F854-073E-FC46-8FA9-7B83B958D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9F854-073E-FC46-8FA9-7B83B958D8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1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0" name="Shape 65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61" name="Shape 65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Let’s fix this one</a:t>
            </a:r>
          </a:p>
        </p:txBody>
      </p:sp>
    </p:spTree>
    <p:extLst>
      <p:ext uri="{BB962C8B-B14F-4D97-AF65-F5344CB8AC3E}">
        <p14:creationId xmlns:p14="http://schemas.microsoft.com/office/powerpoint/2010/main" val="718174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3" name="Shape 65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74" name="Shape 65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Re-add the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277182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1" name="Shape 65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82" name="Shape 65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Cool!  Now we have a workflow.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Continue removing entries from .rubocop_todo.yml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Fix offenses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Test with rubocop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Lather-Rinse-Repeat until no more offenses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Remove empty .rubocop_todo.yml and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 in .rubocop.yml</a:t>
            </a:r>
          </a:p>
        </p:txBody>
      </p:sp>
    </p:spTree>
    <p:extLst>
      <p:ext uri="{BB962C8B-B14F-4D97-AF65-F5344CB8AC3E}">
        <p14:creationId xmlns:p14="http://schemas.microsoft.com/office/powerpoint/2010/main" val="245453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9F854-073E-FC46-8FA9-7B83B958D8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1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6" name="Shape 64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487" name="Shape 64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The auto-generated configuration file shows what entries you can add to .rubocop.yml to mask the things that are more “Ruby” specific than “Chef” specific.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We’ll talk about a few that we want to exclude in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294989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1" name="Shape 65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02" name="Shape 6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This is a new file. 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is like #include</a:t>
            </a:r>
          </a:p>
        </p:txBody>
      </p:sp>
    </p:spTree>
    <p:extLst>
      <p:ext uri="{BB962C8B-B14F-4D97-AF65-F5344CB8AC3E}">
        <p14:creationId xmlns:p14="http://schemas.microsoft.com/office/powerpoint/2010/main" val="261522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8" name="Shape 65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09" name="Shape 65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Wow, no offenses!  Are we done?</a:t>
            </a:r>
          </a:p>
        </p:txBody>
      </p:sp>
    </p:spTree>
    <p:extLst>
      <p:ext uri="{BB962C8B-B14F-4D97-AF65-F5344CB8AC3E}">
        <p14:creationId xmlns:p14="http://schemas.microsoft.com/office/powerpoint/2010/main" val="75720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" name="Shape 65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23" name="Shape 65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Comment out the </a:t>
            </a:r>
            <a:r>
              <a:rPr lang="en-US" sz="2200" dirty="0" smtClean="0"/>
              <a:t>inherit from</a:t>
            </a:r>
            <a:r>
              <a:rPr sz="2200" dirty="0" smtClean="0"/>
              <a:t> </a:t>
            </a:r>
            <a:r>
              <a:rPr sz="2200" dirty="0"/>
              <a:t>line.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1) Chef doesn’t support encoding comments (yet) https://tickets.opscode.com/browse/CHEF-3304</a:t>
            </a:r>
          </a:p>
          <a:p>
            <a:pPr lvl="0">
              <a:defRPr sz="1800"/>
            </a:pPr>
            <a:r>
              <a:rPr sz="2200" dirty="0"/>
              <a:t>2) Really?!?  Who still writes in 80 columns?</a:t>
            </a:r>
          </a:p>
          <a:p>
            <a:pPr lvl="0">
              <a:defRPr sz="1800"/>
            </a:pPr>
            <a:r>
              <a:rPr sz="2200" dirty="0"/>
              <a:t>3) Many cookbooks still try to be compatible with Ruby 1.8 (Chef 10).  Don’t squawk at them for being nice!</a:t>
            </a:r>
          </a:p>
          <a:p>
            <a:pPr lvl="0">
              <a:defRPr sz="1800"/>
            </a:pPr>
            <a:r>
              <a:rPr sz="2200" dirty="0"/>
              <a:t>4) Personally, I might fix this one, but there’s a lot of them, and we’re pressed for time.  Pick one to let them fix just to illustrate the workflow</a:t>
            </a:r>
          </a:p>
        </p:txBody>
      </p:sp>
    </p:spTree>
    <p:extLst>
      <p:ext uri="{BB962C8B-B14F-4D97-AF65-F5344CB8AC3E}">
        <p14:creationId xmlns:p14="http://schemas.microsoft.com/office/powerpoint/2010/main" val="184365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9" name="Shape 65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30" name="Shape 65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That looks better, only 4 offenses</a:t>
            </a:r>
          </a:p>
        </p:txBody>
      </p:sp>
    </p:spTree>
    <p:extLst>
      <p:ext uri="{BB962C8B-B14F-4D97-AF65-F5344CB8AC3E}">
        <p14:creationId xmlns:p14="http://schemas.microsoft.com/office/powerpoint/2010/main" val="3880026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" name="Shape 65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44" name="Shape 65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Uncomment the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771248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" name="Shape 65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54" name="Shape 65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Remove the configuration entry that suppresses TrailingWhitespace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We especially want to fix this because extraneous whitespace can often make merge operations messy - even when we choose to set “ignore whitespace” on the diff tool</a:t>
            </a:r>
          </a:p>
        </p:txBody>
      </p:sp>
    </p:spTree>
    <p:extLst>
      <p:ext uri="{BB962C8B-B14F-4D97-AF65-F5344CB8AC3E}">
        <p14:creationId xmlns:p14="http://schemas.microsoft.com/office/powerpoint/2010/main" val="237810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615553"/>
          </a:xfr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09552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9-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Body Level One</a:t>
            </a:r>
          </a:p>
          <a:p>
            <a:pPr lvl="1">
              <a:defRPr sz="1800"/>
            </a:pPr>
            <a:r>
              <a:rPr sz="4800"/>
              <a:t>Body Level Two</a:t>
            </a:r>
          </a:p>
          <a:p>
            <a:pPr lvl="2">
              <a:defRPr sz="1800"/>
            </a:pPr>
            <a:r>
              <a:rPr sz="4800"/>
              <a:t>Body Level Three</a:t>
            </a:r>
          </a:p>
          <a:p>
            <a:pPr lvl="3">
              <a:defRPr sz="1800"/>
            </a:pPr>
            <a:r>
              <a:rPr sz="4800"/>
              <a:t>Body Level Four</a:t>
            </a:r>
          </a:p>
          <a:p>
            <a:pPr lvl="4">
              <a:defRPr sz="1800"/>
            </a:pPr>
            <a:r>
              <a:rPr sz="4800"/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object 41"/>
          <p:cNvSpPr txBox="1">
            <a:spLocks/>
          </p:cNvSpPr>
          <p:nvPr userDrawn="1"/>
        </p:nvSpPr>
        <p:spPr>
          <a:xfrm>
            <a:off x="7809552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9-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1278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odify File with Filename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text-x-generic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600200"/>
            <a:ext cx="635000" cy="6350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object 41"/>
          <p:cNvSpPr txBox="1">
            <a:spLocks/>
          </p:cNvSpPr>
          <p:nvPr userDrawn="1"/>
        </p:nvSpPr>
        <p:spPr>
          <a:xfrm>
            <a:off x="7809552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9-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15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37"/>
          <p:cNvSpPr/>
          <p:nvPr userDrawn="1"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batsov/ruboc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batsov/rubocop/blob/master/README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9887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128"/>
          <p:cNvSpPr txBox="1">
            <a:spLocks noGrp="1"/>
          </p:cNvSpPr>
          <p:nvPr>
            <p:ph type="title"/>
          </p:nvPr>
        </p:nvSpPr>
        <p:spPr>
          <a:xfrm>
            <a:off x="927100" y="3679512"/>
            <a:ext cx="530796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5" dirty="0"/>
              <a:t>Rubocop</a:t>
            </a:r>
            <a:endParaRPr sz="9600" dirty="0"/>
          </a:p>
        </p:txBody>
      </p:sp>
      <p:sp>
        <p:nvSpPr>
          <p:cNvPr id="128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1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smtClean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1</a:t>
            </a:fld>
            <a:endParaRPr lang="en-US" dirty="0"/>
          </a:p>
        </p:txBody>
      </p:sp>
      <p:sp>
        <p:nvSpPr>
          <p:cNvPr id="132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133" name="object 41"/>
          <p:cNvSpPr txBox="1">
            <a:spLocks/>
          </p:cNvSpPr>
          <p:nvPr/>
        </p:nvSpPr>
        <p:spPr>
          <a:xfrm>
            <a:off x="7809552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9-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9" name="Shape 6489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90" name="Shape 6490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491" name="Shape 6491"/>
          <p:cNvSpPr/>
          <p:nvPr/>
        </p:nvSpPr>
        <p:spPr>
          <a:xfrm>
            <a:off x="838200" y="2393950"/>
            <a:ext cx="14630400" cy="59309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SpaceInsideBrackets: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28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Configuration parameters: EnforcedStyle, SupportedStyles.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TrailingWhitespace: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492" name="Shape 649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08508">
              <a:defRPr sz="6552">
                <a:effectLst>
                  <a:outerShdw blurRad="46228" dist="2311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Review .rubocop_todo.yml</a:t>
            </a:r>
            <a:endParaRPr lang="en-US" dirty="0"/>
          </a:p>
        </p:txBody>
      </p:sp>
      <p:sp>
        <p:nvSpPr>
          <p:cNvPr id="6493" name="Shape 649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744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5" name="Shape 6495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96" name="Shape 6496"/>
          <p:cNvSpPr/>
          <p:nvPr/>
        </p:nvSpPr>
        <p:spPr>
          <a:xfrm>
            <a:off x="6642100" y="82296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497" name="Shape 6497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.rubocop.yml</a:t>
            </a:r>
          </a:p>
        </p:txBody>
      </p:sp>
      <p:sp>
        <p:nvSpPr>
          <p:cNvPr id="6498" name="Shape 6498"/>
          <p:cNvSpPr/>
          <p:nvPr/>
        </p:nvSpPr>
        <p:spPr>
          <a:xfrm>
            <a:off x="838200" y="2381250"/>
            <a:ext cx="14630400" cy="877163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>
            <a:lvl1pPr algn="l" defTabSz="457200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lang="en-US" sz="3200" dirty="0" smtClean="0"/>
              <a:t>inherit from</a:t>
            </a:r>
            <a:r>
              <a:rPr sz="3200" dirty="0" smtClean="0"/>
              <a:t>: </a:t>
            </a:r>
            <a:r>
              <a:rPr sz="3200" dirty="0"/>
              <a:t>.rubocop_todo.yml</a:t>
            </a:r>
          </a:p>
        </p:txBody>
      </p:sp>
      <p:sp>
        <p:nvSpPr>
          <p:cNvPr id="6499" name="Shape 64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Update .rubocop.yml</a:t>
            </a:r>
            <a:endParaRPr lang="en-US" dirty="0"/>
          </a:p>
        </p:txBody>
      </p:sp>
      <p:sp>
        <p:nvSpPr>
          <p:cNvPr id="6500" name="Shape 650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817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4" name="Shape 6504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</a:t>
            </a:r>
          </a:p>
        </p:txBody>
      </p:sp>
      <p:sp>
        <p:nvSpPr>
          <p:cNvPr id="6505" name="Shape 65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07" name="Shape 650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12</a:t>
            </a:fld>
            <a:endParaRPr lang="en-US" dirty="0"/>
          </a:p>
        </p:txBody>
      </p:sp>
      <p:sp>
        <p:nvSpPr>
          <p:cNvPr id="6506" name="Shape 6506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Inspecting 7 files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.......</a:t>
            </a:r>
          </a:p>
          <a:p>
            <a:pPr lvl="0" algn="l">
              <a:buClr>
                <a:srgbClr val="DE5F31"/>
              </a:buClr>
              <a:defRPr sz="1800"/>
            </a:pPr>
            <a:endParaRPr sz="3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3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no offences detected</a:t>
            </a:r>
          </a:p>
        </p:txBody>
      </p:sp>
    </p:spTree>
    <p:extLst>
      <p:ext uri="{BB962C8B-B14F-4D97-AF65-F5344CB8AC3E}">
        <p14:creationId xmlns:p14="http://schemas.microsoft.com/office/powerpoint/2010/main" val="14915509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now have a configuration file that masks all of our offenses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want to fix some of the offenses and mask the others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Move the configuration rules for the offenses we want to continue masking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from </a:t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</a:b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.rubocop_todo.yml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.rubocop.yml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/>
              <a:t>Work Through the Issues</a:t>
            </a:r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4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5" name="Shape 6515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17" name="Shape 6517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cookbooks/apache/.rubocop.yml</a:t>
            </a:r>
          </a:p>
        </p:txBody>
      </p:sp>
      <p:sp>
        <p:nvSpPr>
          <p:cNvPr id="6518" name="Shape 6518"/>
          <p:cNvSpPr/>
          <p:nvPr/>
        </p:nvSpPr>
        <p:spPr>
          <a:xfrm>
            <a:off x="838200" y="2381250"/>
            <a:ext cx="14630400" cy="60198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8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</a:t>
            </a:r>
            <a:r>
              <a:rPr lang="en-US"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.rubocop_todo.yml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&lt;&lt;- Comment out this line</a:t>
            </a:r>
            <a:endParaRPr sz="2800" strike="sngStrike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800" dirty="0">
              <a:solidFill>
                <a:srgbClr val="FF26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Encoding: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Max: 200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19" name="Shape 651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5074900" cy="1817164"/>
          </a:xfrm>
        </p:spPr>
        <p:txBody>
          <a:bodyPr/>
          <a:lstStyle>
            <a:lvl1pPr defTabSz="458215">
              <a:defRPr sz="5904">
                <a:effectLst>
                  <a:outerShdw blurRad="41656" dist="20828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Update Rubocop Configuration</a:t>
            </a:r>
            <a:endParaRPr lang="en-US" dirty="0"/>
          </a:p>
        </p:txBody>
      </p:sp>
      <p:sp>
        <p:nvSpPr>
          <p:cNvPr id="6520" name="Shape 652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14</a:t>
            </a:fld>
            <a:endParaRPr lang="en-US" dirty="0"/>
          </a:p>
        </p:txBody>
      </p:sp>
      <p:sp>
        <p:nvSpPr>
          <p:cNvPr id="6521" name="Shape 6521"/>
          <p:cNvSpPr/>
          <p:nvPr/>
        </p:nvSpPr>
        <p:spPr>
          <a:xfrm>
            <a:off x="6642100" y="82804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</p:spTree>
    <p:extLst>
      <p:ext uri="{BB962C8B-B14F-4D97-AF65-F5344CB8AC3E}">
        <p14:creationId xmlns:p14="http://schemas.microsoft.com/office/powerpoint/2010/main" val="22304108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5" name="Shape 6525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 --auto-gen-config</a:t>
            </a:r>
          </a:p>
        </p:txBody>
      </p:sp>
      <p:sp>
        <p:nvSpPr>
          <p:cNvPr id="6526" name="Shape 652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47040">
              <a:defRPr sz="5760">
                <a:effectLst>
                  <a:outerShdw blurRad="40640" dist="20320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Re-generate .rubocop_todo.yml</a:t>
            </a:r>
            <a:endParaRPr lang="en-US" dirty="0"/>
          </a:p>
        </p:txBody>
      </p:sp>
      <p:sp>
        <p:nvSpPr>
          <p:cNvPr id="6528" name="Shape 652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15</a:t>
            </a:fld>
            <a:endParaRPr lang="en-US" dirty="0"/>
          </a:p>
        </p:txBody>
      </p:sp>
      <p:sp>
        <p:nvSpPr>
          <p:cNvPr id="6527" name="Shape 6527"/>
          <p:cNvSpPr/>
          <p:nvPr/>
        </p:nvSpPr>
        <p:spPr>
          <a:xfrm>
            <a:off x="825500" y="3315865"/>
            <a:ext cx="14655800" cy="5225592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recipes/default.rb:15:11: C: Space inside square brackets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action [ :enable, :start 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recipes/default.rb:15:27: C: Space inside square brackets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action [ :enable, :start 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recipes/default.rb:19:87: C: Trailing whitespace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execute "mv /etc/httpd/conf.d/welcome.conf /etc/httpd/conf.d/welcome.conf.disabled" do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                      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endParaRPr sz="21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7 files inspected, 4 offences detected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Created .rubocop_todo.yml.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Run rubocop with --config .rubocop_todo.yml, or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add </a:t>
            </a:r>
            <a:r>
              <a:rPr lang="en-US" sz="21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1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.rubocop_todo.yml in a .rubocop.yml file.</a:t>
            </a:r>
          </a:p>
        </p:txBody>
      </p:sp>
    </p:spTree>
    <p:extLst>
      <p:ext uri="{BB962C8B-B14F-4D97-AF65-F5344CB8AC3E}">
        <p14:creationId xmlns:p14="http://schemas.microsoft.com/office/powerpoint/2010/main" val="25963378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2" name="Shape 6532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0" lvl="1" algn="l">
              <a:spcBef>
                <a:spcPts val="1200"/>
              </a:spcBef>
              <a:buClr>
                <a:srgbClr val="F38C24"/>
              </a:buClr>
              <a:buSzPct val="100000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decide we want to fix these offenses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Add </a:t>
            </a:r>
            <a:r>
              <a:rPr lang="en-US" sz="4400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inherit from</a:t>
            </a:r>
            <a:r>
              <a:rPr sz="4400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</a:t>
            </a:r>
            <a:r>
              <a:rPr sz="4400" dirty="0">
                <a:latin typeface="Arial" panose="020B0604020202020204" pitchFamily="34" charset="0"/>
                <a:ea typeface="Courier"/>
                <a:cs typeface="Arial" panose="020B0604020202020204" pitchFamily="34" charset="0"/>
                <a:sym typeface="Courier"/>
              </a:rPr>
              <a:t>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.rubocop.yml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Remove an entry from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endParaRPr sz="44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Fix offenses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Verify fix by running Rubocop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Lather-Rinse-Repeat (steps 2-4)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Remove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</a:p>
        </p:txBody>
      </p:sp>
      <p:sp>
        <p:nvSpPr>
          <p:cNvPr id="6533" name="Shape 65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Fixing Rubocop Offenses</a:t>
            </a:r>
            <a:endParaRPr lang="en-US" dirty="0"/>
          </a:p>
        </p:txBody>
      </p:sp>
      <p:sp>
        <p:nvSpPr>
          <p:cNvPr id="6534" name="Shape 653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754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6" name="Shape 6536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37" name="Shape 6537"/>
          <p:cNvSpPr/>
          <p:nvPr/>
        </p:nvSpPr>
        <p:spPr>
          <a:xfrm>
            <a:off x="6642100" y="83058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538" name="Shape 6538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.rubocop.yml</a:t>
            </a:r>
          </a:p>
        </p:txBody>
      </p:sp>
      <p:sp>
        <p:nvSpPr>
          <p:cNvPr id="6539" name="Shape 6539"/>
          <p:cNvSpPr/>
          <p:nvPr/>
        </p:nvSpPr>
        <p:spPr>
          <a:xfrm>
            <a:off x="838200" y="2381250"/>
            <a:ext cx="14630400" cy="6032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lang="en-US"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.rubocop_todo.yml  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800" b="1" dirty="0">
                <a:latin typeface="+mn-lt"/>
                <a:ea typeface="+mn-ea"/>
                <a:cs typeface="+mn-cs"/>
                <a:sym typeface="Arial"/>
              </a:rPr>
              <a:t>&lt;&lt;- Un-comment this line</a:t>
            </a:r>
            <a:endParaRPr sz="2800" strike="sngStrike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Encoding: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Max: 200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40" name="Shape 65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Update .rubocop.yml</a:t>
            </a:r>
            <a:endParaRPr lang="en-US" dirty="0"/>
          </a:p>
        </p:txBody>
      </p:sp>
      <p:sp>
        <p:nvSpPr>
          <p:cNvPr id="6541" name="Shape 654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922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6" name="Shape 6546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48" name="Shape 6548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549" name="Shape 6549"/>
          <p:cNvSpPr/>
          <p:nvPr/>
        </p:nvSpPr>
        <p:spPr>
          <a:xfrm>
            <a:off x="838200" y="2381250"/>
            <a:ext cx="14630400" cy="6201697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dirty="0" smtClean="0"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dirty="0" smtClean="0">
                <a:latin typeface="Courier"/>
                <a:ea typeface="Courier"/>
                <a:cs typeface="Courier"/>
                <a:sym typeface="Courier"/>
              </a:rPr>
              <a:t>SpaceAfterComma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7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dirty="0" smtClean="0"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dirty="0" smtClean="0">
                <a:latin typeface="Courier"/>
                <a:ea typeface="Courier"/>
                <a:cs typeface="Courier"/>
                <a:sym typeface="Courier"/>
              </a:rPr>
              <a:t>SpaceInsideBrackets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7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TrailingWhitespace</a:t>
            </a: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50" name="Shape 6550"/>
          <p:cNvSpPr>
            <a:spLocks noGrp="1"/>
          </p:cNvSpPr>
          <p:nvPr>
            <p:ph type="title"/>
          </p:nvPr>
        </p:nvSpPr>
        <p:spPr>
          <a:xfrm>
            <a:off x="825500" y="305359"/>
            <a:ext cx="15074900" cy="1573379"/>
          </a:xfrm>
        </p:spPr>
        <p:txBody>
          <a:bodyPr/>
          <a:lstStyle>
            <a:lvl1pPr defTabSz="396747">
              <a:defRPr sz="5112">
                <a:effectLst>
                  <a:outerShdw blurRad="36068" dist="1803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Delete Entry </a:t>
            </a:r>
            <a:r>
              <a:rPr lang="en-US" dirty="0"/>
              <a:t>F</a:t>
            </a:r>
            <a:r>
              <a:rPr lang="en-US" dirty="0" smtClean="0"/>
              <a:t>rom .rubocop_todo.yml</a:t>
            </a:r>
            <a:endParaRPr lang="en-US" dirty="0"/>
          </a:p>
        </p:txBody>
      </p:sp>
      <p:sp>
        <p:nvSpPr>
          <p:cNvPr id="6551" name="Shape 655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18</a:t>
            </a:fld>
            <a:endParaRPr lang="en-US" dirty="0"/>
          </a:p>
        </p:txBody>
      </p:sp>
      <p:sp>
        <p:nvSpPr>
          <p:cNvPr id="6547" name="Shape 6547"/>
          <p:cNvSpPr/>
          <p:nvPr/>
        </p:nvSpPr>
        <p:spPr>
          <a:xfrm>
            <a:off x="8274883" y="806008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</p:spTree>
    <p:extLst>
      <p:ext uri="{BB962C8B-B14F-4D97-AF65-F5344CB8AC3E}">
        <p14:creationId xmlns:p14="http://schemas.microsoft.com/office/powerpoint/2010/main" val="234823681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6" name="Shape 655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557" name="Shape 65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59" name="Shape 655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19</a:t>
            </a:fld>
            <a:endParaRPr lang="en-US" dirty="0"/>
          </a:p>
        </p:txBody>
      </p:sp>
      <p:sp>
        <p:nvSpPr>
          <p:cNvPr id="6558" name="Shape 6558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Offences:</a:t>
            </a:r>
          </a:p>
          <a:p>
            <a:pPr lvl="0" algn="l">
              <a:buClr>
                <a:srgbClr val="DE5F31"/>
              </a:buClr>
              <a:defRPr sz="1800"/>
            </a:pPr>
            <a:endParaRPr sz="20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recipes/default.rb:19:87: C: Trailing whitespace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execute "mv /etc/httpd/conf.d/welcome.conf /etc/httpd/conf.d/welcome.conf.disabled" do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                      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endParaRPr sz="20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20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1 offence detected</a:t>
            </a:r>
          </a:p>
        </p:txBody>
      </p:sp>
    </p:spTree>
    <p:extLst>
      <p:ext uri="{BB962C8B-B14F-4D97-AF65-F5344CB8AC3E}">
        <p14:creationId xmlns:p14="http://schemas.microsoft.com/office/powerpoint/2010/main" val="34334646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After completing this lesson, you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should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be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able to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Evaluate your Ruby coding style against community standards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Improve your code by iterating through style warnings 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Prevent specific </a:t>
            </a: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rules from generating warnings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" name="Shape 6563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65" name="Shape 6565"/>
          <p:cNvSpPr/>
          <p:nvPr/>
        </p:nvSpPr>
        <p:spPr>
          <a:xfrm>
            <a:off x="5048448" y="1619563"/>
            <a:ext cx="10642601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recipes/default.rb</a:t>
            </a:r>
          </a:p>
        </p:txBody>
      </p:sp>
      <p:sp>
        <p:nvSpPr>
          <p:cNvPr id="6566" name="Shape 6566"/>
          <p:cNvSpPr/>
          <p:nvPr/>
        </p:nvSpPr>
        <p:spPr>
          <a:xfrm>
            <a:off x="838200" y="2381250"/>
            <a:ext cx="14630400" cy="52959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package "httpd" do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action :install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end</a:t>
            </a:r>
          </a:p>
          <a:p>
            <a:pPr lvl="0" algn="l" defTabSz="457200">
              <a:defRPr sz="1800"/>
            </a:pPr>
            <a:endParaRPr sz="2900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service "httpd" do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action [ :enable, :start ]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end</a:t>
            </a:r>
          </a:p>
          <a:p>
            <a:pPr lvl="0" algn="l" defTabSz="457200">
              <a:defRPr sz="1800"/>
            </a:pPr>
            <a:endParaRPr sz="2900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# Disable the default virtual host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execute "mv /etc/httpd/conf.d/welcome.conf /etc/httpd/conf.d/welcome.conf.disabled" do </a:t>
            </a:r>
          </a:p>
        </p:txBody>
      </p:sp>
      <p:sp>
        <p:nvSpPr>
          <p:cNvPr id="6567" name="Shape 65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Exercise: Fix Default </a:t>
            </a:r>
            <a:r>
              <a:rPr lang="en-US" dirty="0"/>
              <a:t>R</a:t>
            </a:r>
            <a:r>
              <a:rPr lang="en-US" dirty="0" smtClean="0"/>
              <a:t>ecipe</a:t>
            </a:r>
            <a:endParaRPr lang="en-US" dirty="0"/>
          </a:p>
        </p:txBody>
      </p:sp>
      <p:sp>
        <p:nvSpPr>
          <p:cNvPr id="6568" name="Shape 656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20</a:t>
            </a:fld>
            <a:endParaRPr lang="en-US" dirty="0"/>
          </a:p>
        </p:txBody>
      </p:sp>
      <p:sp>
        <p:nvSpPr>
          <p:cNvPr id="6569" name="Shape 6569"/>
          <p:cNvSpPr/>
          <p:nvPr/>
        </p:nvSpPr>
        <p:spPr>
          <a:xfrm>
            <a:off x="6642100" y="82296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570" name="Shape 6570"/>
          <p:cNvSpPr/>
          <p:nvPr/>
        </p:nvSpPr>
        <p:spPr>
          <a:xfrm>
            <a:off x="6664237" y="7024842"/>
            <a:ext cx="215901" cy="477720"/>
          </a:xfrm>
          <a:prstGeom prst="rect">
            <a:avLst/>
          </a:prstGeom>
          <a:ln w="635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571" name="Shape 6571"/>
          <p:cNvSpPr/>
          <p:nvPr/>
        </p:nvSpPr>
        <p:spPr>
          <a:xfrm flipH="1">
            <a:off x="7131759" y="5171977"/>
            <a:ext cx="3313311" cy="2047437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6572" name="Shape 6572"/>
          <p:cNvSpPr/>
          <p:nvPr/>
        </p:nvSpPr>
        <p:spPr>
          <a:xfrm>
            <a:off x="10185342" y="4114800"/>
            <a:ext cx="5196682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200" dirty="0">
                <a:latin typeface="+mn-lt"/>
                <a:ea typeface="+mn-ea"/>
                <a:cs typeface="+mn-cs"/>
                <a:sym typeface="Arial"/>
              </a:rPr>
              <a:t>Remove trailing whitespace</a:t>
            </a:r>
          </a:p>
          <a:p>
            <a:pPr lvl="0">
              <a:defRPr sz="1800"/>
            </a:pPr>
            <a:r>
              <a:rPr sz="3200" dirty="0">
                <a:latin typeface="+mn-lt"/>
                <a:ea typeface="+mn-ea"/>
                <a:cs typeface="+mn-cs"/>
                <a:sym typeface="Arial"/>
              </a:rPr>
              <a:t>from line 19</a:t>
            </a:r>
          </a:p>
        </p:txBody>
      </p:sp>
    </p:spTree>
    <p:extLst>
      <p:ext uri="{BB962C8B-B14F-4D97-AF65-F5344CB8AC3E}">
        <p14:creationId xmlns:p14="http://schemas.microsoft.com/office/powerpoint/2010/main" val="3284413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6" name="Shape 657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577" name="Shape 65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79" name="Shape 657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21</a:t>
            </a:fld>
            <a:endParaRPr lang="en-US" dirty="0"/>
          </a:p>
        </p:txBody>
      </p:sp>
      <p:sp>
        <p:nvSpPr>
          <p:cNvPr id="6578" name="Shape 6578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Inspecting 7 files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.......</a:t>
            </a:r>
          </a:p>
          <a:p>
            <a:pPr lvl="0" algn="l">
              <a:buClr>
                <a:srgbClr val="DE5F31"/>
              </a:buClr>
              <a:defRPr sz="1800"/>
            </a:pPr>
            <a:endParaRPr sz="3400" dirty="0">
              <a:solidFill>
                <a:srgbClr val="FF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7 files inspected, no offences detected</a:t>
            </a:r>
          </a:p>
        </p:txBody>
      </p:sp>
      <p:sp>
        <p:nvSpPr>
          <p:cNvPr id="6580" name="Shape 6580"/>
          <p:cNvSpPr/>
          <p:nvPr/>
        </p:nvSpPr>
        <p:spPr>
          <a:xfrm>
            <a:off x="1508633" y="3778249"/>
            <a:ext cx="13233401" cy="444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28800">
                <a:solidFill>
                  <a:srgbClr val="669C3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0" dirty="0">
                <a:solidFill>
                  <a:srgbClr val="669C35"/>
                </a:solidFill>
              </a:rPr>
              <a:t>WIN!</a:t>
            </a:r>
          </a:p>
        </p:txBody>
      </p:sp>
    </p:spTree>
    <p:extLst>
      <p:ext uri="{BB962C8B-B14F-4D97-AF65-F5344CB8AC3E}">
        <p14:creationId xmlns:p14="http://schemas.microsoft.com/office/powerpoint/2010/main" val="150749574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0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What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guidelines does Rubocop help you enforce?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Why might you want to exclude certain cops?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What is the name of Rubocop configuration file?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/>
              <a:t>Review Questions</a:t>
            </a:r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6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78865" cy="3498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obl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em: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9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wan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sure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z="4400" spc="-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Apache cookbook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ollows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pra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ice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700" marR="7112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ccess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9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Rubocop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our cookbook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ore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commi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2" name="Shape 6462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New Ruby developers often ask for guidance on writing idiomatic Ruby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Rubocop gives the same kind of feedback for your Ruby style that Foodcritic gives for your Chef Code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Evaluates your Chef code for Ruby best practices, not for Chef style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Documentation located here</a:t>
            </a:r>
          </a:p>
          <a:p>
            <a:pPr lvl="1" indent="228600">
              <a:spcBef>
                <a:spcPts val="1200"/>
              </a:spcBef>
              <a:defRPr sz="1800"/>
            </a:pPr>
            <a:r>
              <a:rPr sz="4400" u="sng" dirty="0"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2"/>
              </a:rPr>
              <a:t>https://github.com/bbatsov/rubocop</a:t>
            </a:r>
          </a:p>
        </p:txBody>
      </p:sp>
      <p:sp>
        <p:nvSpPr>
          <p:cNvPr id="6463" name="Shape 64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Rubocop</a:t>
            </a:r>
            <a:endParaRPr lang="en-US" dirty="0"/>
          </a:p>
        </p:txBody>
      </p:sp>
      <p:sp>
        <p:nvSpPr>
          <p:cNvPr id="6464" name="Shape 646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6" name="Shape 646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cookbooks/apache</a:t>
            </a:r>
            <a:endParaRPr sz="48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67" name="Shape 64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Navigate to Apache Cookbook</a:t>
            </a:r>
            <a:endParaRPr lang="en-US" dirty="0"/>
          </a:p>
        </p:txBody>
      </p:sp>
      <p:sp>
        <p:nvSpPr>
          <p:cNvPr id="6469" name="Shape 646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</a:t>
            </a:fld>
            <a:endParaRPr lang="en-US" dirty="0"/>
          </a:p>
        </p:txBody>
      </p:sp>
      <p:sp>
        <p:nvSpPr>
          <p:cNvPr id="6468" name="Shape 6468"/>
          <p:cNvSpPr/>
          <p:nvPr/>
        </p:nvSpPr>
        <p:spPr>
          <a:xfrm>
            <a:off x="825500" y="3289300"/>
            <a:ext cx="14655800" cy="53340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7520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6" name="Shape 646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467" name="Shape 64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Exercise: Use Additional </a:t>
            </a:r>
            <a:r>
              <a:rPr lang="en-US" dirty="0"/>
              <a:t>R</a:t>
            </a:r>
            <a:r>
              <a:rPr lang="en-US" dirty="0" smtClean="0"/>
              <a:t>ules</a:t>
            </a:r>
            <a:endParaRPr lang="en-US" dirty="0"/>
          </a:p>
        </p:txBody>
      </p:sp>
      <p:sp>
        <p:nvSpPr>
          <p:cNvPr id="6469" name="Shape 646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6</a:t>
            </a:fld>
            <a:endParaRPr lang="en-US" dirty="0"/>
          </a:p>
        </p:txBody>
      </p:sp>
      <p:sp>
        <p:nvSpPr>
          <p:cNvPr id="6468" name="Shape 6468"/>
          <p:cNvSpPr/>
          <p:nvPr/>
        </p:nvSpPr>
        <p:spPr>
          <a:xfrm>
            <a:off x="825500" y="3289300"/>
            <a:ext cx="14655800" cy="53340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recipes/default.rb:53:7: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:site_name =&gt; site_name,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recipes/default.rb:54:26: C: Prefer single-quoted strings when you don't need string interpolation or special symbols.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^^^^^^</a:t>
            </a:r>
          </a:p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50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offences detected</a:t>
            </a:r>
          </a:p>
        </p:txBody>
      </p:sp>
    </p:spTree>
    <p:extLst>
      <p:ext uri="{BB962C8B-B14F-4D97-AF65-F5344CB8AC3E}">
        <p14:creationId xmlns:p14="http://schemas.microsoft.com/office/powerpoint/2010/main" val="86393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" name="Shape 6471"/>
          <p:cNvSpPr/>
          <p:nvPr/>
        </p:nvSpPr>
        <p:spPr>
          <a:xfrm>
            <a:off x="279400" y="1879600"/>
            <a:ext cx="157734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can mask offenses using the rubocop configuration file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.rubocop.yml</a:t>
            </a:r>
            <a:endParaRPr sz="44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Rubocop can automatically generate a configuration called file named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that contains entries to mask all of your offenses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can use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 iterate through the offenses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settings are documented at</a:t>
            </a:r>
          </a:p>
          <a:p>
            <a:pPr lvl="1" indent="228600">
              <a:spcBef>
                <a:spcPts val="1200"/>
              </a:spcBef>
              <a:defRPr sz="1800"/>
            </a:pPr>
            <a:r>
              <a:rPr sz="4000" u="sng" dirty="0"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2"/>
              </a:rPr>
              <a:t>https://github.com/bbatsov/rubocop/blob/master/README.md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72" name="Shape 647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Fixing Rubocop Offenses</a:t>
            </a:r>
            <a:endParaRPr lang="en-US" dirty="0"/>
          </a:p>
        </p:txBody>
      </p:sp>
      <p:sp>
        <p:nvSpPr>
          <p:cNvPr id="6473" name="Shape 64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7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5" name="Shape 6475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 --auto-gen-config</a:t>
            </a:r>
          </a:p>
        </p:txBody>
      </p:sp>
      <p:sp>
        <p:nvSpPr>
          <p:cNvPr id="6476" name="Shape 647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80568">
              <a:defRPr sz="6192">
                <a:effectLst>
                  <a:outerShdw blurRad="43688" dist="2184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Generate .rubocop_todo.yml</a:t>
            </a:r>
            <a:endParaRPr lang="en-US" dirty="0"/>
          </a:p>
        </p:txBody>
      </p:sp>
      <p:sp>
        <p:nvSpPr>
          <p:cNvPr id="6478" name="Shape 647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8</a:t>
            </a:fld>
            <a:endParaRPr lang="en-US" dirty="0"/>
          </a:p>
        </p:txBody>
      </p:sp>
      <p:sp>
        <p:nvSpPr>
          <p:cNvPr id="6477" name="Shape 6477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recipes/default.rb:54:26: C: Prefer single-quoted strings when you don't need string interpolation or special symbols.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^^^^^^</a:t>
            </a:r>
          </a:p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7 files inspected, 38 offences detected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Created .rubocop_todo.yml.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Run rubocop with --config .rubocop_todo.yml, or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add 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.rubocop_todo.yml in a .rubocop.yml file.</a:t>
            </a:r>
          </a:p>
        </p:txBody>
      </p:sp>
      <p:sp>
        <p:nvSpPr>
          <p:cNvPr id="6479" name="Shape 6479"/>
          <p:cNvSpPr/>
          <p:nvPr/>
        </p:nvSpPr>
        <p:spPr>
          <a:xfrm>
            <a:off x="736600" y="7424448"/>
            <a:ext cx="11976183" cy="830552"/>
          </a:xfrm>
          <a:prstGeom prst="rect">
            <a:avLst/>
          </a:prstGeom>
          <a:ln w="1016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11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" name="Shape 6481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82" name="Shape 6482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483" name="Shape 6483"/>
          <p:cNvSpPr/>
          <p:nvPr/>
        </p:nvSpPr>
        <p:spPr>
          <a:xfrm>
            <a:off x="838200" y="2381250"/>
            <a:ext cx="14630400" cy="62992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This configuration was generated by `rubocop --auto-gen-config`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on 2014-10-09 10:42:37 -0400 using RuboCop version 0.18.1.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The point is for the user to remove these configuration records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one by one as the offences are removed from the code base.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Note that changes in the inspected code, or installation of new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versions of RuboCop, may require this file to be generated again.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4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Configuration parameters: SupportedStyles.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Max: 127</a:t>
            </a:r>
          </a:p>
        </p:txBody>
      </p:sp>
      <p:sp>
        <p:nvSpPr>
          <p:cNvPr id="6484" name="Shape 648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08508">
              <a:defRPr sz="6552">
                <a:effectLst>
                  <a:outerShdw blurRad="46228" dist="2311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Review .rubocop_todo.yml</a:t>
            </a:r>
            <a:endParaRPr lang="en-US" dirty="0"/>
          </a:p>
        </p:txBody>
      </p:sp>
      <p:sp>
        <p:nvSpPr>
          <p:cNvPr id="6485" name="Shape 648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028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</TotalTime>
  <Words>1357</Words>
  <Application>Microsoft Office PowerPoint</Application>
  <PresentationFormat>Custom</PresentationFormat>
  <Paragraphs>265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Courier</vt:lpstr>
      <vt:lpstr>Courier New</vt:lpstr>
      <vt:lpstr>Gill Sans MT</vt:lpstr>
      <vt:lpstr>Gill Sans SemiBold</vt:lpstr>
      <vt:lpstr>Helvetica</vt:lpstr>
      <vt:lpstr>Office Theme</vt:lpstr>
      <vt:lpstr>Rubocop</vt:lpstr>
      <vt:lpstr>Lesson Objectives</vt:lpstr>
      <vt:lpstr>The Problem and the Success Criteria</vt:lpstr>
      <vt:lpstr>Rubocop</vt:lpstr>
      <vt:lpstr>Navigate to Apache Cookbook</vt:lpstr>
      <vt:lpstr>Exercise: Use Additional Rules</vt:lpstr>
      <vt:lpstr>Fixing Rubocop Offenses</vt:lpstr>
      <vt:lpstr>Exercise: Generate .rubocop_todo.yml</vt:lpstr>
      <vt:lpstr>Exercise: Review .rubocop_todo.yml</vt:lpstr>
      <vt:lpstr>Exercise: Review .rubocop_todo.yml</vt:lpstr>
      <vt:lpstr>Exercise: Update .rubocop.yml</vt:lpstr>
      <vt:lpstr>Exercise: Re-run rubocop</vt:lpstr>
      <vt:lpstr>Work Through the Issues</vt:lpstr>
      <vt:lpstr>Exercise: Update Rubocop Configuration</vt:lpstr>
      <vt:lpstr>Exercise: Re-generate .rubocop_todo.yml</vt:lpstr>
      <vt:lpstr>Fixing Rubocop Offenses</vt:lpstr>
      <vt:lpstr>Exercise: Update .rubocop.yml</vt:lpstr>
      <vt:lpstr>Exercise: Delete Entry From .rubocop_todo.yml</vt:lpstr>
      <vt:lpstr>Exercise: Re-run rubocop</vt:lpstr>
      <vt:lpstr>Exercise: Fix Default Recipe</vt:lpstr>
      <vt:lpstr>Exercise: Re-run rubocop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59</cp:revision>
  <dcterms:created xsi:type="dcterms:W3CDTF">2015-06-04T12:17:04Z</dcterms:created>
  <dcterms:modified xsi:type="dcterms:W3CDTF">2015-07-24T17:19:12Z</dcterms:modified>
</cp:coreProperties>
</file>