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88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34" d="100"/>
          <a:sy n="34" d="100"/>
        </p:scale>
        <p:origin x="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6/30/2015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 smtClean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lang="en-US" sz="3200" i="1" spc="-5" dirty="0" smtClean="0">
              <a:solidFill>
                <a:srgbClr val="4F9192"/>
              </a:solidFill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document_root = 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"/srv/apache/#{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template 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530366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scra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Look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3695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b="1" spc="-10" dirty="0">
                <a:latin typeface="Arial"/>
                <a:cs typeface="Arial"/>
              </a:rPr>
              <a:t>do</a:t>
            </a:r>
            <a:r>
              <a:rPr sz="4400" b="1" dirty="0">
                <a:latin typeface="Arial"/>
                <a:cs typeface="Arial"/>
              </a:rPr>
              <a:t>cs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dirty="0">
                <a:latin typeface="Arial"/>
                <a:cs typeface="Arial"/>
              </a:rPr>
              <a:t>c</a:t>
            </a:r>
            <a:r>
              <a:rPr sz="4400" b="1" spc="-10" dirty="0">
                <a:latin typeface="Arial"/>
                <a:cs typeface="Arial"/>
              </a:rPr>
              <a:t>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f</a:t>
            </a:r>
            <a:r>
              <a:rPr sz="4400" b="1" spc="-10" dirty="0">
                <a:latin typeface="Arial"/>
                <a:cs typeface="Arial"/>
              </a:rPr>
              <a:t>.i</a:t>
            </a:r>
            <a:r>
              <a:rPr sz="4400" b="1" spc="-5" dirty="0">
                <a:latin typeface="Arial"/>
                <a:cs typeface="Arial"/>
              </a:rPr>
              <a:t>o/ </a:t>
            </a:r>
            <a:r>
              <a:rPr sz="4400" b="1" spc="-10" dirty="0">
                <a:latin typeface="Arial"/>
                <a:cs typeface="Arial"/>
              </a:rPr>
              <a:t>lw</a:t>
            </a:r>
            <a:r>
              <a:rPr sz="4400" b="1" dirty="0">
                <a:latin typeface="Arial"/>
                <a:cs typeface="Arial"/>
              </a:rPr>
              <a:t>r</a:t>
            </a:r>
            <a:r>
              <a:rPr sz="4400" b="1" spc="-10" dirty="0">
                <a:latin typeface="Arial"/>
                <a:cs typeface="Arial"/>
              </a:rPr>
              <a:t>p</a:t>
            </a:r>
            <a:r>
              <a:rPr sz="4400" b="1" dirty="0">
                <a:latin typeface="Arial"/>
                <a:cs typeface="Arial"/>
              </a:rPr>
              <a:t>_c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s</a:t>
            </a:r>
            <a:r>
              <a:rPr sz="4400" b="1" spc="-5" dirty="0">
                <a:latin typeface="Arial"/>
                <a:cs typeface="Arial"/>
              </a:rPr>
              <a:t>t</a:t>
            </a:r>
            <a:r>
              <a:rPr sz="4400" b="1" spc="-10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m_</a:t>
            </a:r>
            <a:r>
              <a:rPr sz="4400" b="1" spc="-10" dirty="0">
                <a:latin typeface="Arial"/>
                <a:cs typeface="Arial"/>
              </a:rPr>
              <a:t>p</a:t>
            </a:r>
            <a:r>
              <a:rPr sz="4400" b="1" dirty="0">
                <a:latin typeface="Arial"/>
                <a:cs typeface="Arial"/>
              </a:rPr>
              <a:t>r</a:t>
            </a:r>
            <a:r>
              <a:rPr sz="4400" b="1" spc="-10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v</a:t>
            </a:r>
            <a:r>
              <a:rPr sz="4400" b="1" spc="-10" dirty="0">
                <a:latin typeface="Arial"/>
                <a:cs typeface="Arial"/>
              </a:rPr>
              <a:t>id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265" dirty="0">
                <a:latin typeface="Arial"/>
                <a:cs typeface="Arial"/>
              </a:rPr>
              <a:t>r</a:t>
            </a:r>
            <a:r>
              <a:rPr sz="4400" b="1" spc="-10" dirty="0">
                <a:latin typeface="Arial"/>
                <a:cs typeface="Arial"/>
              </a:rPr>
              <a:t>.h</a:t>
            </a:r>
            <a:r>
              <a:rPr sz="4400" b="1" dirty="0">
                <a:latin typeface="Arial"/>
                <a:cs typeface="Arial"/>
              </a:rPr>
              <a:t>tm</a:t>
            </a:r>
            <a:r>
              <a:rPr sz="4400" b="1" spc="-10" dirty="0">
                <a:latin typeface="Arial"/>
                <a:cs typeface="Arial"/>
              </a:rPr>
              <a:t>l</a:t>
            </a:r>
            <a:r>
              <a:rPr sz="4400" b="1" dirty="0">
                <a:latin typeface="Arial"/>
                <a:cs typeface="Arial"/>
              </a:rPr>
              <a:t>#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se</a:t>
            </a:r>
            <a:r>
              <a:rPr sz="4400" b="1" spc="-5" dirty="0">
                <a:latin typeface="Arial"/>
                <a:cs typeface="Arial"/>
              </a:rPr>
              <a:t>-</a:t>
            </a:r>
            <a:r>
              <a:rPr sz="4400" b="1" spc="-10" dirty="0">
                <a:latin typeface="Arial"/>
                <a:cs typeface="Arial"/>
              </a:rPr>
              <a:t>inlin</a:t>
            </a:r>
            <a:r>
              <a:rPr sz="4400" b="1" dirty="0">
                <a:latin typeface="Arial"/>
                <a:cs typeface="Arial"/>
              </a:rPr>
              <a:t>e-res</a:t>
            </a:r>
            <a:r>
              <a:rPr sz="4400" b="1" spc="-10" dirty="0">
                <a:latin typeface="Arial"/>
                <a:cs typeface="Arial"/>
              </a:rPr>
              <a:t>ou</a:t>
            </a:r>
            <a:r>
              <a:rPr sz="4400" b="1" dirty="0">
                <a:latin typeface="Arial"/>
                <a:cs typeface="Arial"/>
              </a:rPr>
              <a:t>rces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6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 pitchFamily="49" charset="0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spc="-107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4F9293"/>
                </a:solidFill>
                <a:latin typeface="Courier-Oblique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70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 New"/>
                <a:cs typeface="Courier New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spc="-5" dirty="0" err="1" smtClean="0">
                <a:latin typeface="Courier New"/>
                <a:cs typeface="Courier New"/>
              </a:rPr>
              <a:t>resource_collectio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 New"/>
                <a:cs typeface="Courier New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lang="en-US" spc="-10" dirty="0"/>
              <a:t>W</a:t>
            </a:r>
            <a:r>
              <a:rPr dirty="0" smtClean="0"/>
              <a:t>e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ave</a:t>
            </a:r>
            <a:r>
              <a:rPr spc="-5" dirty="0" smtClean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r</a:t>
            </a:r>
            <a:r>
              <a:rPr spc="-10" dirty="0" smtClean="0"/>
              <a:t>obl</a:t>
            </a:r>
            <a:r>
              <a:rPr dirty="0" smtClean="0"/>
              <a:t>em</a:t>
            </a:r>
            <a:r>
              <a:rPr dirty="0"/>
              <a:t>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s,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quickly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problem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keep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doesn’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scale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across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eams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3368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286576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lang="en-US" sz="5550" spc="-10" dirty="0"/>
              <a:t>U</a:t>
            </a:r>
            <a:r>
              <a:rPr sz="5550" spc="-5" dirty="0" smtClean="0"/>
              <a:t>se </a:t>
            </a:r>
            <a:r>
              <a:rPr sz="5550" spc="-5" dirty="0"/>
              <a:t>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lang="en-US" sz="5550" spc="-10" dirty="0"/>
              <a:t>D</a:t>
            </a:r>
            <a:r>
              <a:rPr sz="5550" spc="-5" dirty="0" smtClean="0"/>
              <a:t>r</a:t>
            </a:r>
            <a:r>
              <a:rPr sz="5550" spc="-10" dirty="0" smtClean="0"/>
              <a:t>i</a:t>
            </a:r>
            <a:r>
              <a:rPr sz="5550" spc="-5" dirty="0" smtClean="0"/>
              <a:t>ve </a:t>
            </a:r>
            <a:r>
              <a:rPr lang="en-US" sz="5550" spc="-10" dirty="0"/>
              <a:t>O</a:t>
            </a:r>
            <a:r>
              <a:rPr sz="5550" spc="-10" dirty="0" smtClean="0"/>
              <a:t>u</a:t>
            </a:r>
            <a:r>
              <a:rPr sz="5550" spc="-5" dirty="0" smtClean="0"/>
              <a:t>r </a:t>
            </a:r>
            <a:r>
              <a:rPr lang="en-US" sz="5550" spc="-10" dirty="0"/>
              <a:t>N</a:t>
            </a:r>
            <a:r>
              <a:rPr sz="5550" spc="-5" dirty="0" smtClean="0"/>
              <a:t>e</a:t>
            </a:r>
            <a:r>
              <a:rPr sz="5550" spc="-10" dirty="0" smtClean="0"/>
              <a:t>w</a:t>
            </a:r>
            <a:r>
              <a:rPr sz="5550" spc="-5" dirty="0" smtClean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</p:txBody>
      </p:sp>
      <p:sp>
        <p:nvSpPr>
          <p:cNvPr id="24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1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cookbooks/apache/attributes/default.rb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4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40073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data_bags/apache sites/</a:t>
            </a:r>
            <a:r>
              <a:rPr lang="en-US" sz="3200" dirty="0" err="1" smtClean="0">
                <a:latin typeface="Courier New"/>
                <a:cs typeface="Courier New"/>
              </a:rPr>
              <a:t>clowns.json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0900" y="8001000"/>
            <a:ext cx="2794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0980" y="470535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25381" y="305359"/>
            <a:ext cx="15343627" cy="1088428"/>
          </a:xfrm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lang="en-US" sz="6250" spc="5" dirty="0"/>
              <a:t>C</a:t>
            </a:r>
            <a:r>
              <a:rPr sz="6250" spc="-5" dirty="0" smtClean="0"/>
              <a:t>l</a:t>
            </a:r>
            <a:r>
              <a:rPr sz="6250" dirty="0" smtClean="0"/>
              <a:t>own</a:t>
            </a:r>
            <a:r>
              <a:rPr sz="6250" spc="5" dirty="0" smtClean="0"/>
              <a:t>s</a:t>
            </a:r>
            <a:r>
              <a:rPr sz="6250" dirty="0" smtClean="0"/>
              <a:t> </a:t>
            </a:r>
            <a:r>
              <a:rPr lang="en-US" sz="6250" dirty="0" smtClean="0"/>
              <a:t>D</a:t>
            </a:r>
            <a:r>
              <a:rPr sz="6250" spc="5" dirty="0" smtClean="0"/>
              <a:t>ata</a:t>
            </a:r>
            <a:r>
              <a:rPr sz="6250" dirty="0" smtClean="0"/>
              <a:t> </a:t>
            </a:r>
            <a:r>
              <a:rPr lang="en-US" sz="6250" dirty="0" smtClean="0"/>
              <a:t>B</a:t>
            </a:r>
            <a:r>
              <a:rPr sz="6250" spc="5" dirty="0" smtClean="0"/>
              <a:t>ag</a:t>
            </a:r>
            <a:r>
              <a:rPr sz="6250" dirty="0" smtClean="0"/>
              <a:t> </a:t>
            </a:r>
            <a:r>
              <a:rPr lang="en-US" sz="6250" spc="-5" dirty="0"/>
              <a:t>I</a:t>
            </a:r>
            <a:r>
              <a:rPr sz="6250" spc="5" dirty="0" smtClean="0"/>
              <a:t>tem</a:t>
            </a:r>
            <a:endParaRPr sz="62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129092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lang="en-US" sz="5600" spc="5" dirty="0"/>
              <a:t>C</a:t>
            </a:r>
            <a:r>
              <a:rPr sz="5600" spc="-5" dirty="0" smtClean="0"/>
              <a:t>l</a:t>
            </a:r>
            <a:r>
              <a:rPr sz="5600" dirty="0" smtClean="0"/>
              <a:t>own</a:t>
            </a:r>
            <a:r>
              <a:rPr sz="5600" spc="5" dirty="0" smtClean="0"/>
              <a:t>s</a:t>
            </a:r>
            <a:r>
              <a:rPr sz="5600" dirty="0" smtClean="0"/>
              <a:t> </a:t>
            </a:r>
            <a:r>
              <a:rPr lang="en-US" sz="5600" dirty="0"/>
              <a:t>D</a:t>
            </a:r>
            <a:r>
              <a:rPr sz="5600" spc="5" dirty="0" smtClean="0"/>
              <a:t>ata</a:t>
            </a:r>
            <a:r>
              <a:rPr sz="5600" dirty="0" smtClean="0"/>
              <a:t> </a:t>
            </a:r>
            <a:r>
              <a:rPr lang="en-US" sz="5600" dirty="0"/>
              <a:t>B</a:t>
            </a:r>
            <a:r>
              <a:rPr sz="5600" spc="5" dirty="0" smtClean="0"/>
              <a:t>ag</a:t>
            </a:r>
            <a:r>
              <a:rPr sz="5600" dirty="0" smtClean="0"/>
              <a:t> </a:t>
            </a:r>
            <a:r>
              <a:rPr lang="en-US" sz="5600" spc="-5" dirty="0"/>
              <a:t>I</a:t>
            </a:r>
            <a:r>
              <a:rPr sz="5600" spc="10" dirty="0" smtClean="0"/>
              <a:t>tem</a:t>
            </a:r>
            <a:endParaRPr sz="5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bears.json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8238" y="8185149"/>
            <a:ext cx="29685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5400" dirty="0"/>
              <a:t>Exerc</a:t>
            </a:r>
            <a:r>
              <a:rPr sz="5400" spc="-10" dirty="0"/>
              <a:t>i</a:t>
            </a:r>
            <a:r>
              <a:rPr sz="5400" dirty="0"/>
              <a:t>se:</a:t>
            </a:r>
            <a:r>
              <a:rPr sz="5400" spc="-5" dirty="0"/>
              <a:t> </a:t>
            </a:r>
            <a:r>
              <a:rPr sz="5400" dirty="0"/>
              <a:t>Create</a:t>
            </a:r>
            <a:r>
              <a:rPr sz="5400" spc="-5" dirty="0"/>
              <a:t> </a:t>
            </a:r>
            <a:r>
              <a:rPr lang="en-US" sz="5400" spc="-5" dirty="0" smtClean="0"/>
              <a:t>the B</a:t>
            </a:r>
            <a:r>
              <a:rPr sz="5400" dirty="0" smtClean="0"/>
              <a:t>ears</a:t>
            </a:r>
            <a:r>
              <a:rPr sz="5400" spc="-5" dirty="0" smtClean="0"/>
              <a:t> </a:t>
            </a:r>
            <a:r>
              <a:rPr lang="en-US" sz="5400" spc="-5" dirty="0"/>
              <a:t>D</a:t>
            </a:r>
            <a:r>
              <a:rPr sz="5400" dirty="0" smtClean="0"/>
              <a:t>ata</a:t>
            </a:r>
            <a:r>
              <a:rPr sz="5400" spc="-5" dirty="0" smtClean="0"/>
              <a:t> </a:t>
            </a:r>
            <a:r>
              <a:rPr lang="en-US" sz="5400" spc="-5" dirty="0"/>
              <a:t>B</a:t>
            </a:r>
            <a:r>
              <a:rPr sz="5400" dirty="0" smtClean="0"/>
              <a:t>ag</a:t>
            </a:r>
            <a:r>
              <a:rPr sz="5400" spc="-5" dirty="0" smtClean="0"/>
              <a:t> </a:t>
            </a:r>
            <a:r>
              <a:rPr lang="en-US" sz="5400" spc="-10" dirty="0"/>
              <a:t>I</a:t>
            </a:r>
            <a:r>
              <a:rPr sz="5400" dirty="0" smtClean="0"/>
              <a:t>tem</a:t>
            </a:r>
            <a:endParaRPr sz="54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25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ea</a:t>
            </a:r>
            <a:r>
              <a:rPr sz="5800" spc="10" dirty="0" smtClean="0"/>
              <a:t>r</a:t>
            </a:r>
            <a:r>
              <a:rPr sz="5800" spc="15" dirty="0" smtClean="0"/>
              <a:t>s</a:t>
            </a:r>
            <a:r>
              <a:rPr sz="5800" spc="5" dirty="0" smtClean="0"/>
              <a:t> </a:t>
            </a:r>
            <a:r>
              <a:rPr lang="en-US" sz="5800" spc="10" dirty="0"/>
              <a:t>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lions.json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227300" cy="1103846"/>
          </a:xfrm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lang="en-US" sz="6600" dirty="0"/>
              <a:t>L</a:t>
            </a:r>
            <a:r>
              <a:rPr sz="6600" dirty="0" smtClean="0"/>
              <a:t>i</a:t>
            </a:r>
            <a:r>
              <a:rPr sz="6600" spc="5" dirty="0" smtClean="0"/>
              <a:t>on</a:t>
            </a:r>
            <a:r>
              <a:rPr sz="6600" spc="10" dirty="0" smtClean="0"/>
              <a:t>s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spc="10" dirty="0" smtClean="0"/>
              <a:t>ata</a:t>
            </a:r>
            <a:r>
              <a:rPr sz="6600" spc="5" dirty="0" smtClean="0"/>
              <a:t> </a:t>
            </a:r>
            <a:r>
              <a:rPr lang="en-US" sz="6600" spc="5" dirty="0"/>
              <a:t>B</a:t>
            </a:r>
            <a:r>
              <a:rPr sz="6600" spc="10" dirty="0" smtClean="0"/>
              <a:t>ag</a:t>
            </a:r>
            <a:r>
              <a:rPr sz="6600" spc="5" dirty="0" smtClean="0"/>
              <a:t> </a:t>
            </a:r>
            <a:r>
              <a:rPr lang="en-US" sz="6600" dirty="0"/>
              <a:t>I</a:t>
            </a:r>
            <a:r>
              <a:rPr sz="6600" spc="10" dirty="0" smtClean="0"/>
              <a:t>tem</a:t>
            </a:r>
            <a:endParaRPr sz="66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7658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lang="en-US" sz="5800" spc="10" dirty="0" smtClean="0"/>
              <a:t>the Bears 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4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4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site_port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-Oblique"/>
              </a:rPr>
              <a:t>Virtualhost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2930</Words>
  <Application>Microsoft Office PowerPoint</Application>
  <PresentationFormat>Custom</PresentationFormat>
  <Paragraphs>580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the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114</cp:revision>
  <dcterms:created xsi:type="dcterms:W3CDTF">2015-06-04T12:17:04Z</dcterms:created>
  <dcterms:modified xsi:type="dcterms:W3CDTF">2015-06-30T20:37:05Z</dcterms:modified>
</cp:coreProperties>
</file>