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04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training@chef.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chef.io/chef-d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8613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5300" y="78613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5400" y="78741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028700" y="5105400"/>
            <a:ext cx="34036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54100" y="5499100"/>
            <a:ext cx="33274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41400" y="5638800"/>
            <a:ext cx="7937500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1054100" y="5118380"/>
            <a:ext cx="7903209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u="heavy" spc="-10" dirty="0">
                <a:solidFill>
                  <a:srgbClr val="A1C3E5"/>
                </a:solidFill>
                <a:latin typeface="Arial"/>
                <a:cs typeface="Arial"/>
                <a:hlinkClick r:id="rId7"/>
              </a:rPr>
              <a:t>t</a:t>
            </a:r>
            <a:r>
              <a:rPr sz="3600" u="heavy" dirty="0">
                <a:solidFill>
                  <a:srgbClr val="A1C3E5"/>
                </a:solidFill>
                <a:latin typeface="Arial"/>
                <a:cs typeface="Arial"/>
                <a:hlinkClick r:id="rId7"/>
              </a:rPr>
              <a:t>raining</a:t>
            </a:r>
            <a:r>
              <a:rPr sz="3600" u="heavy" spc="-5" dirty="0">
                <a:solidFill>
                  <a:srgbClr val="A1C3E5"/>
                </a:solidFill>
                <a:latin typeface="Arial"/>
                <a:cs typeface="Arial"/>
                <a:hlinkClick r:id="rId7"/>
              </a:rPr>
              <a:t>@</a:t>
            </a:r>
            <a:r>
              <a:rPr sz="3600" u="heavy" dirty="0">
                <a:solidFill>
                  <a:srgbClr val="A1C3E5"/>
                </a:solidFill>
                <a:latin typeface="Arial"/>
                <a:cs typeface="Arial"/>
                <a:hlinkClick r:id="rId7"/>
              </a:rPr>
              <a:t>che</a:t>
            </a:r>
            <a:r>
              <a:rPr sz="3600" u="heavy" spc="-10" dirty="0">
                <a:solidFill>
                  <a:srgbClr val="A1C3E5"/>
                </a:solidFill>
                <a:latin typeface="Arial"/>
                <a:cs typeface="Arial"/>
                <a:hlinkClick r:id="rId7"/>
              </a:rPr>
              <a:t>f.</a:t>
            </a:r>
            <a:r>
              <a:rPr sz="3600" u="heavy" dirty="0">
                <a:solidFill>
                  <a:srgbClr val="A1C3E5"/>
                </a:solidFill>
                <a:latin typeface="Arial"/>
                <a:cs typeface="Arial"/>
                <a:hlinkClick r:id="rId7"/>
              </a:rPr>
              <a:t>io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2014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8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mtClean="0"/>
              <a:t>Agenda</a:t>
            </a:r>
            <a:endParaRPr 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0415"/>
            <a:ext cx="9914255" cy="664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5" dirty="0">
                <a:latin typeface="Arial"/>
                <a:cs typeface="Arial"/>
              </a:rPr>
              <a:t>-sh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ll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-</a:t>
            </a:r>
            <a:r>
              <a:rPr sz="4300" spc="-75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Debugge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>
                <a:latin typeface="Arial"/>
                <a:cs typeface="Arial"/>
              </a:rPr>
              <a:t>W</a:t>
            </a:r>
            <a:r>
              <a:rPr sz="4300" spc="5" dirty="0">
                <a:latin typeface="Arial"/>
                <a:cs typeface="Arial"/>
              </a:rPr>
              <a:t>ri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Corre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ness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Checking</a:t>
            </a:r>
            <a:r>
              <a:rPr sz="4300" spc="-75" dirty="0">
                <a:latin typeface="Arial"/>
                <a:cs typeface="Arial"/>
              </a:rPr>
              <a:t> </a:t>
            </a:r>
            <a:r>
              <a:rPr sz="4300" spc="-390" dirty="0">
                <a:latin typeface="Arial"/>
                <a:cs typeface="Arial"/>
              </a:rPr>
              <a:t>Y</a:t>
            </a:r>
            <a:r>
              <a:rPr sz="4300" spc="10" dirty="0">
                <a:latin typeface="Arial"/>
                <a:cs typeface="Arial"/>
              </a:rPr>
              <a:t>ou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Cookbooks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r</a:t>
            </a:r>
            <a:r>
              <a:rPr sz="4600" spc="-5" dirty="0"/>
              <a:t>u</a:t>
            </a:r>
            <a:r>
              <a:rPr sz="4600" dirty="0"/>
              <a:t>n t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dirty="0"/>
              <a:t>t </a:t>
            </a:r>
            <a:r>
              <a:rPr sz="4600" spc="5" dirty="0"/>
              <a:t>c</a:t>
            </a:r>
            <a:r>
              <a:rPr sz="4600" spc="-5" dirty="0"/>
              <a:t>o</a:t>
            </a:r>
            <a:r>
              <a:rPr sz="4600" spc="5" dirty="0"/>
              <a:t>mma</a:t>
            </a:r>
            <a:r>
              <a:rPr sz="4600" spc="-5" dirty="0"/>
              <a:t>n</a:t>
            </a:r>
            <a:r>
              <a:rPr sz="4600" dirty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sz="4600" spc="5" dirty="0"/>
              <a:t>my</a:t>
            </a:r>
            <a:r>
              <a:rPr sz="4600" dirty="0"/>
              <a:t> </a:t>
            </a:r>
            <a:r>
              <a:rPr sz="4600" spc="-5" dirty="0"/>
              <a:t>wo</a:t>
            </a:r>
            <a:r>
              <a:rPr sz="4600" dirty="0"/>
              <a:t>rkstat</a:t>
            </a:r>
            <a:r>
              <a:rPr sz="4600" spc="-5" dirty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~/hello_world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511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Hi!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m a </a:t>
            </a:r>
            <a:r>
              <a:rPr sz="2400" spc="-5" dirty="0">
                <a:latin typeface="Courier New"/>
                <a:cs typeface="Courier New"/>
              </a:rPr>
              <a:t>friendl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file.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sz="4450" spc="5" dirty="0"/>
              <a:t>e</a:t>
            </a:r>
            <a:r>
              <a:rPr sz="4450" dirty="0"/>
              <a:t>d</a:t>
            </a:r>
            <a:r>
              <a:rPr sz="4450" spc="-5" dirty="0"/>
              <a:t>i</a:t>
            </a:r>
            <a:r>
              <a:rPr sz="4450" dirty="0"/>
              <a:t>tin</a:t>
            </a:r>
            <a:r>
              <a:rPr sz="4450" spc="5" dirty="0"/>
              <a:t>g</a:t>
            </a:r>
            <a:r>
              <a:rPr sz="4450" dirty="0"/>
              <a:t> </a:t>
            </a:r>
            <a:r>
              <a:rPr sz="4450" spc="5" dirty="0"/>
              <a:t>a</a:t>
            </a:r>
            <a:r>
              <a:rPr sz="4450" dirty="0"/>
              <a:t> f</a:t>
            </a:r>
            <a:r>
              <a:rPr sz="4450" spc="-5" dirty="0"/>
              <a:t>il</a:t>
            </a:r>
            <a:r>
              <a:rPr sz="4450" spc="5" dirty="0"/>
              <a:t>e</a:t>
            </a:r>
            <a:r>
              <a:rPr sz="4450" dirty="0"/>
              <a:t> 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sz="4450" spc="5" dirty="0"/>
              <a:t>y</a:t>
            </a:r>
            <a:r>
              <a:rPr sz="4450" dirty="0"/>
              <a:t>ou</a:t>
            </a:r>
            <a:r>
              <a:rPr sz="4450" spc="5" dirty="0"/>
              <a:t>r</a:t>
            </a:r>
            <a:r>
              <a:rPr sz="4450" dirty="0"/>
              <a:t> wo</a:t>
            </a:r>
            <a:r>
              <a:rPr sz="4450" spc="5" dirty="0"/>
              <a:t>rksta</a:t>
            </a:r>
            <a:r>
              <a:rPr sz="4450" dirty="0"/>
              <a:t>tio</a:t>
            </a:r>
            <a:r>
              <a:rPr sz="4450" spc="5" dirty="0"/>
              <a:t>n</a:t>
            </a:r>
            <a:endParaRPr sz="44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7" name="object 114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vert="horz" wrap="square" lIns="0" tIns="914959" rIns="0" bIns="0" rtlCol="0">
            <a:spAutoFit/>
          </a:bodyPr>
          <a:lstStyle/>
          <a:p>
            <a:pPr marL="127000" marR="5080">
              <a:lnSpc>
                <a:spcPts val="8200"/>
              </a:lnSpc>
            </a:pPr>
            <a:r>
              <a:rPr sz="7200" b="1" spc="-4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inin</a:t>
            </a:r>
            <a:r>
              <a:rPr sz="7200" b="1" spc="-5" dirty="0">
                <a:solidFill>
                  <a:srgbClr val="FFFFFF"/>
                </a:solidFill>
                <a:latin typeface="Arial"/>
                <a:cs typeface="Arial"/>
              </a:rPr>
              <a:t>g E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t (C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loud</a:t>
            </a:r>
            <a:r>
              <a:rPr sz="72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are)</a:t>
            </a:r>
            <a:endParaRPr sz="7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loud</a:t>
            </a:r>
            <a:r>
              <a:rPr spc="-5" dirty="0"/>
              <a:t>S</a:t>
            </a:r>
            <a:r>
              <a:rPr spc="-10" dirty="0"/>
              <a:t>h</a:t>
            </a:r>
            <a:r>
              <a:rPr dirty="0"/>
              <a:t>are</a:t>
            </a:r>
            <a:r>
              <a:rPr spc="-5" dirty="0"/>
              <a:t>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use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cloudshare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Cla</a:t>
            </a:r>
            <a:r>
              <a:rPr sz="4800" u="heavy" spc="-5" dirty="0">
                <a:latin typeface="Arial"/>
                <a:cs typeface="Arial"/>
              </a:rPr>
              <a:t>ss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20022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Passphrase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etc</a:t>
            </a:r>
            <a:r>
              <a:rPr sz="4800" b="1" spc="-10" dirty="0">
                <a:latin typeface="Arial"/>
                <a:cs typeface="Arial"/>
              </a:rPr>
              <a:t>oo</a:t>
            </a:r>
            <a:r>
              <a:rPr sz="4800" b="1" dirty="0">
                <a:latin typeface="Arial"/>
                <a:cs typeface="Arial"/>
              </a:rPr>
              <a:t>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7400" y="1922306"/>
            <a:ext cx="12538075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Regi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CloudShare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(see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invi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Environmen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loud</a:t>
            </a:r>
            <a:r>
              <a:rPr spc="-5" dirty="0"/>
              <a:t>S</a:t>
            </a:r>
            <a:r>
              <a:rPr spc="-10" dirty="0"/>
              <a:t>h</a:t>
            </a:r>
            <a:r>
              <a:rPr dirty="0"/>
              <a:t>are</a:t>
            </a:r>
            <a:r>
              <a:rPr spc="-5" dirty="0"/>
              <a:t> </a:t>
            </a:r>
            <a:r>
              <a:rPr dirty="0"/>
              <a:t>N</a:t>
            </a:r>
            <a:r>
              <a:rPr spc="-10" dirty="0"/>
              <a:t>od</a:t>
            </a:r>
            <a:r>
              <a:rPr dirty="0"/>
              <a:t>e</a:t>
            </a:r>
          </a:p>
        </p:txBody>
      </p:sp>
      <p:sp>
        <p:nvSpPr>
          <p:cNvPr id="41" name="object 41"/>
          <p:cNvSpPr/>
          <p:nvPr/>
        </p:nvSpPr>
        <p:spPr>
          <a:xfrm>
            <a:off x="711200" y="3746500"/>
            <a:ext cx="14871700" cy="518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68100" y="4089400"/>
            <a:ext cx="4279900" cy="1270000"/>
          </a:xfrm>
          <a:custGeom>
            <a:avLst/>
            <a:gdLst/>
            <a:ahLst/>
            <a:cxnLst/>
            <a:rect l="l" t="t" r="r" b="b"/>
            <a:pathLst>
              <a:path w="4279900" h="1270000">
                <a:moveTo>
                  <a:pt x="3653120" y="185987"/>
                </a:moveTo>
                <a:lnTo>
                  <a:pt x="3772208" y="224301"/>
                </a:lnTo>
                <a:lnTo>
                  <a:pt x="3878761" y="264696"/>
                </a:lnTo>
                <a:lnTo>
                  <a:pt x="3972778" y="306939"/>
                </a:lnTo>
                <a:lnTo>
                  <a:pt x="4054259" y="350800"/>
                </a:lnTo>
                <a:lnTo>
                  <a:pt x="4123205" y="396048"/>
                </a:lnTo>
                <a:lnTo>
                  <a:pt x="4179615" y="442452"/>
                </a:lnTo>
                <a:lnTo>
                  <a:pt x="4223489" y="489780"/>
                </a:lnTo>
                <a:lnTo>
                  <a:pt x="4254828" y="537801"/>
                </a:lnTo>
                <a:lnTo>
                  <a:pt x="4273632" y="586285"/>
                </a:lnTo>
                <a:lnTo>
                  <a:pt x="4279900" y="635000"/>
                </a:lnTo>
                <a:lnTo>
                  <a:pt x="4273632" y="683714"/>
                </a:lnTo>
                <a:lnTo>
                  <a:pt x="4254828" y="732198"/>
                </a:lnTo>
                <a:lnTo>
                  <a:pt x="4223489" y="780219"/>
                </a:lnTo>
                <a:lnTo>
                  <a:pt x="4179615" y="827547"/>
                </a:lnTo>
                <a:lnTo>
                  <a:pt x="4123205" y="873951"/>
                </a:lnTo>
                <a:lnTo>
                  <a:pt x="4054259" y="919199"/>
                </a:lnTo>
                <a:lnTo>
                  <a:pt x="3972778" y="963060"/>
                </a:lnTo>
                <a:lnTo>
                  <a:pt x="3878761" y="1005303"/>
                </a:lnTo>
                <a:lnTo>
                  <a:pt x="3772208" y="1045698"/>
                </a:lnTo>
                <a:lnTo>
                  <a:pt x="3653120" y="1084012"/>
                </a:lnTo>
                <a:lnTo>
                  <a:pt x="3524000" y="1119350"/>
                </a:lnTo>
                <a:lnTo>
                  <a:pt x="3387871" y="1150968"/>
                </a:lnTo>
                <a:lnTo>
                  <a:pt x="3245511" y="1178866"/>
                </a:lnTo>
                <a:lnTo>
                  <a:pt x="3097698" y="1203044"/>
                </a:lnTo>
                <a:lnTo>
                  <a:pt x="2945213" y="1223503"/>
                </a:lnTo>
                <a:lnTo>
                  <a:pt x="2788833" y="1240242"/>
                </a:lnTo>
                <a:lnTo>
                  <a:pt x="2629338" y="1253261"/>
                </a:lnTo>
                <a:lnTo>
                  <a:pt x="2467506" y="1262560"/>
                </a:lnTo>
                <a:lnTo>
                  <a:pt x="2304117" y="1268140"/>
                </a:lnTo>
                <a:lnTo>
                  <a:pt x="2139948" y="1270000"/>
                </a:lnTo>
                <a:lnTo>
                  <a:pt x="1975780" y="1268140"/>
                </a:lnTo>
                <a:lnTo>
                  <a:pt x="1812390" y="1262560"/>
                </a:lnTo>
                <a:lnTo>
                  <a:pt x="1650559" y="1253261"/>
                </a:lnTo>
                <a:lnTo>
                  <a:pt x="1491063" y="1240242"/>
                </a:lnTo>
                <a:lnTo>
                  <a:pt x="1334684" y="1223503"/>
                </a:lnTo>
                <a:lnTo>
                  <a:pt x="1182198" y="1203044"/>
                </a:lnTo>
                <a:lnTo>
                  <a:pt x="1034386" y="1178866"/>
                </a:lnTo>
                <a:lnTo>
                  <a:pt x="892025" y="1150968"/>
                </a:lnTo>
                <a:lnTo>
                  <a:pt x="755896" y="1119350"/>
                </a:lnTo>
                <a:lnTo>
                  <a:pt x="626776" y="1084012"/>
                </a:lnTo>
                <a:lnTo>
                  <a:pt x="507689" y="1045698"/>
                </a:lnTo>
                <a:lnTo>
                  <a:pt x="401137" y="1005303"/>
                </a:lnTo>
                <a:lnTo>
                  <a:pt x="307120" y="963060"/>
                </a:lnTo>
                <a:lnTo>
                  <a:pt x="225639" y="919199"/>
                </a:lnTo>
                <a:lnTo>
                  <a:pt x="156694" y="873951"/>
                </a:lnTo>
                <a:lnTo>
                  <a:pt x="100284" y="827547"/>
                </a:lnTo>
                <a:lnTo>
                  <a:pt x="56409" y="780219"/>
                </a:lnTo>
                <a:lnTo>
                  <a:pt x="25071" y="732198"/>
                </a:lnTo>
                <a:lnTo>
                  <a:pt x="6267" y="683714"/>
                </a:lnTo>
                <a:lnTo>
                  <a:pt x="0" y="635000"/>
                </a:lnTo>
                <a:lnTo>
                  <a:pt x="6267" y="586285"/>
                </a:lnTo>
                <a:lnTo>
                  <a:pt x="25071" y="537801"/>
                </a:lnTo>
                <a:lnTo>
                  <a:pt x="56409" y="489780"/>
                </a:lnTo>
                <a:lnTo>
                  <a:pt x="100284" y="442452"/>
                </a:lnTo>
                <a:lnTo>
                  <a:pt x="156694" y="396048"/>
                </a:lnTo>
                <a:lnTo>
                  <a:pt x="225639" y="350800"/>
                </a:lnTo>
                <a:lnTo>
                  <a:pt x="307120" y="306939"/>
                </a:lnTo>
                <a:lnTo>
                  <a:pt x="401137" y="264696"/>
                </a:lnTo>
                <a:lnTo>
                  <a:pt x="507689" y="224301"/>
                </a:lnTo>
                <a:lnTo>
                  <a:pt x="626776" y="185987"/>
                </a:lnTo>
                <a:lnTo>
                  <a:pt x="755896" y="150649"/>
                </a:lnTo>
                <a:lnTo>
                  <a:pt x="892025" y="119031"/>
                </a:lnTo>
                <a:lnTo>
                  <a:pt x="1034386" y="91133"/>
                </a:lnTo>
                <a:lnTo>
                  <a:pt x="1182198" y="66955"/>
                </a:lnTo>
                <a:lnTo>
                  <a:pt x="1334684" y="46496"/>
                </a:lnTo>
                <a:lnTo>
                  <a:pt x="1491063" y="29757"/>
                </a:lnTo>
                <a:lnTo>
                  <a:pt x="1650559" y="16738"/>
                </a:lnTo>
                <a:lnTo>
                  <a:pt x="1812390" y="7439"/>
                </a:lnTo>
                <a:lnTo>
                  <a:pt x="1975780" y="1859"/>
                </a:lnTo>
                <a:lnTo>
                  <a:pt x="2139948" y="0"/>
                </a:lnTo>
                <a:lnTo>
                  <a:pt x="2304117" y="1859"/>
                </a:lnTo>
                <a:lnTo>
                  <a:pt x="2467506" y="7439"/>
                </a:lnTo>
                <a:lnTo>
                  <a:pt x="2629338" y="16738"/>
                </a:lnTo>
                <a:lnTo>
                  <a:pt x="2788833" y="29757"/>
                </a:lnTo>
                <a:lnTo>
                  <a:pt x="2945213" y="46496"/>
                </a:lnTo>
                <a:lnTo>
                  <a:pt x="3097698" y="66955"/>
                </a:lnTo>
                <a:lnTo>
                  <a:pt x="3245511" y="91133"/>
                </a:lnTo>
                <a:lnTo>
                  <a:pt x="3387871" y="119031"/>
                </a:lnTo>
                <a:lnTo>
                  <a:pt x="3524000" y="150649"/>
                </a:lnTo>
                <a:lnTo>
                  <a:pt x="3653120" y="185987"/>
                </a:lnTo>
              </a:path>
            </a:pathLst>
          </a:custGeom>
          <a:ln w="63500">
            <a:solidFill>
              <a:srgbClr val="E584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94478" y="3570139"/>
            <a:ext cx="2245360" cy="970280"/>
          </a:xfrm>
          <a:custGeom>
            <a:avLst/>
            <a:gdLst/>
            <a:ahLst/>
            <a:cxnLst/>
            <a:rect l="l" t="t" r="r" b="b"/>
            <a:pathLst>
              <a:path w="2245359" h="970279">
                <a:moveTo>
                  <a:pt x="2245121" y="970111"/>
                </a:moveTo>
                <a:lnTo>
                  <a:pt x="2221057" y="957411"/>
                </a:lnTo>
                <a:lnTo>
                  <a:pt x="0" y="0"/>
                </a:lnTo>
              </a:path>
            </a:pathLst>
          </a:custGeom>
          <a:ln w="63499">
            <a:solidFill>
              <a:srgbClr val="E584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959075" y="4408741"/>
            <a:ext cx="289560" cy="238125"/>
          </a:xfrm>
          <a:custGeom>
            <a:avLst/>
            <a:gdLst/>
            <a:ahLst/>
            <a:cxnLst/>
            <a:rect l="l" t="t" r="r" b="b"/>
            <a:pathLst>
              <a:path w="289559" h="238125">
                <a:moveTo>
                  <a:pt x="102756" y="0"/>
                </a:moveTo>
                <a:lnTo>
                  <a:pt x="0" y="237831"/>
                </a:lnTo>
                <a:lnTo>
                  <a:pt x="289209" y="221672"/>
                </a:lnTo>
                <a:lnTo>
                  <a:pt x="102756" y="0"/>
                </a:lnTo>
                <a:close/>
              </a:path>
            </a:pathLst>
          </a:custGeom>
          <a:solidFill>
            <a:srgbClr val="E58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6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smtClean="0"/>
              <a:t>In</a:t>
            </a:r>
            <a:r>
              <a:rPr lang="en-US" kern="0" smtClean="0"/>
              <a:t>tr</a:t>
            </a:r>
            <a:r>
              <a:rPr lang="en-US" kern="0" spc="-10" smtClean="0"/>
              <a:t>odu</a:t>
            </a:r>
            <a:r>
              <a:rPr lang="en-US" kern="0" smtClean="0"/>
              <a:t>c</a:t>
            </a:r>
            <a:r>
              <a:rPr lang="en-US" kern="0" spc="-5" smtClean="0"/>
              <a:t>t</a:t>
            </a:r>
            <a:r>
              <a:rPr lang="en-US" kern="0" spc="-10" smtClean="0"/>
              <a:t>ion</a:t>
            </a:r>
            <a:r>
              <a:rPr lang="en-US" kern="0" smtClean="0"/>
              <a:t>s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500" y="3048000"/>
            <a:ext cx="7797800" cy="223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loud</a:t>
            </a:r>
            <a:r>
              <a:rPr spc="-5" dirty="0"/>
              <a:t>S</a:t>
            </a:r>
            <a:r>
              <a:rPr spc="-10" dirty="0"/>
              <a:t>h</a:t>
            </a:r>
            <a:r>
              <a:rPr dirty="0"/>
              <a:t>are</a:t>
            </a:r>
            <a:r>
              <a:rPr spc="-5" dirty="0"/>
              <a:t> </a:t>
            </a:r>
            <a:r>
              <a:rPr dirty="0"/>
              <a:t>N</a:t>
            </a:r>
            <a:r>
              <a:rPr spc="-10" dirty="0"/>
              <a:t>od</a:t>
            </a:r>
            <a:r>
              <a:rPr dirty="0"/>
              <a:t>e</a:t>
            </a:r>
          </a:p>
        </p:txBody>
      </p:sp>
      <p:sp>
        <p:nvSpPr>
          <p:cNvPr id="41" name="object 41"/>
          <p:cNvSpPr/>
          <p:nvPr/>
        </p:nvSpPr>
        <p:spPr>
          <a:xfrm>
            <a:off x="8026400" y="3035300"/>
            <a:ext cx="8166100" cy="539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5380" y="3862323"/>
            <a:ext cx="330327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authenticity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7995" y="3862323"/>
            <a:ext cx="145986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host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6873" y="3862323"/>
            <a:ext cx="617029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'uvo1qrwls0jdgs3blvt.vm.cld.sr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35380" y="4268723"/>
            <a:ext cx="350774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(69.195.232.110)'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22855" y="4268723"/>
            <a:ext cx="432752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can'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 established.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35380" y="4675123"/>
            <a:ext cx="145986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RS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74257" y="4675123"/>
            <a:ext cx="227901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fingerprint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32574" y="4675123"/>
            <a:ext cx="555688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s d9:95:a3:b9:02:27:e9:cd: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35380" y="5081523"/>
            <a:ext cx="494220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74:e4:a2:34:23:f5:a6:8b.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5380" y="5487923"/>
            <a:ext cx="330327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sur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17995" y="5487923"/>
            <a:ext cx="84518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42294" y="5487923"/>
            <a:ext cx="740092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continu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(yes/no)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? </a:t>
            </a:r>
            <a:r>
              <a:rPr sz="2650" b="1" spc="20" dirty="0">
                <a:solidFill>
                  <a:srgbClr val="FFFFFF"/>
                </a:solidFill>
                <a:latin typeface="Courier New"/>
                <a:cs typeface="Courier New"/>
              </a:rPr>
              <a:t>yes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5380" y="5894323"/>
            <a:ext cx="412242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Warning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Permanently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37434" y="5894323"/>
            <a:ext cx="104965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added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66593" y="5894323"/>
            <a:ext cx="637667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'uvo1qrwls0jdgs3blvt.vm.cld.sr,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35380" y="6300723"/>
            <a:ext cx="432752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69.195.232.110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65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(RSA)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42294" y="6300723"/>
            <a:ext cx="5556885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know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n hosts.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35380" y="6707123"/>
            <a:ext cx="74002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  <a:tabLst>
                <a:tab pos="4314190" algn="l"/>
              </a:tabLst>
            </a:pPr>
            <a:r>
              <a:rPr sz="2650" u="heavy" spc="20" dirty="0">
                <a:solidFill>
                  <a:srgbClr val="FFFFFF"/>
                </a:solidFill>
                <a:latin typeface="Courier New"/>
                <a:cs typeface="Courier New"/>
              </a:rPr>
              <a:t>chef@uvo1qrwls0jdgs3blvt.vm.cld.s</a:t>
            </a:r>
            <a:r>
              <a:rPr sz="2650" u="heavy" spc="1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's Las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login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Ja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6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16:26:2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2014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15163" y="6707123"/>
            <a:ext cx="1869439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password: from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35380" y="7519923"/>
            <a:ext cx="965390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host86-145-117-53.range86-145.btcentralplus.com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[chef@CentOS6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~]$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7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62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Unde</a:t>
            </a:r>
            <a:r>
              <a:rPr sz="4050" spc="10" dirty="0">
                <a:latin typeface="Arial"/>
                <a:cs typeface="Arial"/>
              </a:rPr>
              <a:t>rst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he</a:t>
            </a:r>
            <a:r>
              <a:rPr sz="4050" spc="5" dirty="0">
                <a:latin typeface="Arial"/>
                <a:cs typeface="Arial"/>
              </a:rPr>
              <a:t> 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Use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10" dirty="0">
                <a:latin typeface="Arial"/>
                <a:cs typeface="Arial"/>
              </a:rPr>
              <a:t>-sh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ll </a:t>
            </a:r>
            <a:r>
              <a:rPr sz="4050" spc="15" dirty="0">
                <a:latin typeface="Arial"/>
                <a:cs typeface="Arial"/>
              </a:rPr>
              <a:t>debugge</a:t>
            </a:r>
            <a:r>
              <a:rPr sz="4050" spc="10" dirty="0">
                <a:latin typeface="Arial"/>
                <a:cs typeface="Arial"/>
              </a:rPr>
              <a:t>r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 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era</a:t>
            </a:r>
            <a:r>
              <a:rPr sz="4050" spc="10" dirty="0">
                <a:latin typeface="Arial"/>
                <a:cs typeface="Arial"/>
              </a:rPr>
              <a:t>c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ve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y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cookbooks</a:t>
            </a:r>
            <a:endParaRPr sz="405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Con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gure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Ga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</a:t>
            </a:r>
            <a:r>
              <a:rPr sz="4050" spc="5" dirty="0">
                <a:latin typeface="Arial"/>
                <a:cs typeface="Arial"/>
              </a:rPr>
              <a:t> 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rodu</a:t>
            </a:r>
            <a:r>
              <a:rPr sz="4050" spc="10" dirty="0">
                <a:latin typeface="Arial"/>
                <a:cs typeface="Arial"/>
              </a:rPr>
              <a:t>c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un</a:t>
            </a:r>
            <a:r>
              <a:rPr sz="4050" spc="5" dirty="0">
                <a:latin typeface="Arial"/>
                <a:cs typeface="Arial"/>
              </a:rPr>
              <a:t>it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Spec</a:t>
            </a:r>
            <a:endParaRPr sz="4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  <a:endParaRPr sz="44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</a:t>
            </a:r>
            <a:r>
              <a:rPr sz="4400" u="heavy" dirty="0">
                <a:latin typeface="Arial"/>
                <a:cs typeface="Arial"/>
                <a:hlinkClick r:id="rId2"/>
              </a:rPr>
              <a:t>-d</a:t>
            </a:r>
            <a:r>
              <a:rPr sz="4400" u="heavy" spc="-5" dirty="0">
                <a:latin typeface="Arial"/>
                <a:cs typeface="Arial"/>
                <a:hlinkClick r:id="rId2"/>
              </a:rPr>
              <a:t>k/</a:t>
            </a:r>
            <a:endParaRPr sz="4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spc="-10" dirty="0"/>
              <a:t>l</a:t>
            </a:r>
            <a:r>
              <a:rPr dirty="0"/>
              <a:t>ear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661</Words>
  <Application>Microsoft Office PowerPoint</Application>
  <PresentationFormat>Custom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PowerPoint Presentation</vt:lpstr>
      <vt:lpstr>CloudShare Environment</vt:lpstr>
      <vt:lpstr>CloudShare Node</vt:lpstr>
      <vt:lpstr>CloudShare Node</vt:lpstr>
      <vt:lpstr>Lab - Login</vt:lpstr>
      <vt:lpstr>Checkpoint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2015-06-05T13:29:04Z</dcterms:modified>
</cp:coreProperties>
</file>